
<file path=[Content_Types].xml><?xml version="1.0" encoding="utf-8"?>
<Types xmlns="http://schemas.openxmlformats.org/package/2006/content-types">
  <Override PartName="/ppt/slides/slide29.xml" ContentType="application/vnd.openxmlformats-officedocument.presentationml.slide+xml"/>
  <Override PartName="/ppt/tags/tag8.xml" ContentType="application/vnd.openxmlformats-officedocument.presentationml.tags+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tags/tag89.xml" ContentType="application/vnd.openxmlformats-officedocument.presentationml.tag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Override PartName="/ppt/tags/tag78.xml" ContentType="application/vnd.openxmlformats-officedocument.presentationml.tags+xml"/>
  <Override PartName="/ppt/tags/tag96.xml" ContentType="application/vnd.openxmlformats-officedocument.presentationml.tags+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38.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tags/tag85.xml" ContentType="application/vnd.openxmlformats-officedocument.presentationml.tags+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92.xml" ContentType="application/vnd.openxmlformats-officedocument.presentationml.tags+xml"/>
  <Override PartName="/ppt/notesSlides/notesSlide23.xml" ContentType="application/vnd.openxmlformats-officedocument.presentationml.notesSlide+xml"/>
  <Override PartName="/docProps/custom.xml" ContentType="application/vnd.openxmlformats-officedocument.custom-properties+xml"/>
  <Override PartName="/ppt/tags/tag34.xml" ContentType="application/vnd.openxmlformats-officedocument.presentationml.tags+xml"/>
  <Override PartName="/ppt/tags/tag52.xml" ContentType="application/vnd.openxmlformats-officedocument.presentationml.tags+xml"/>
  <Override PartName="/ppt/tags/tag8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tags/tag70.xml" ContentType="application/vnd.openxmlformats-officedocument.presentationml.tags+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presProps.xml" ContentType="application/vnd.openxmlformats-officedocument.presentationml.presProps+xml"/>
  <Override PartName="/ppt/tags/tag5.xml" ContentType="application/vnd.openxmlformats-officedocument.presentationml.tags+xml"/>
  <Override PartName="/ppt/theme/theme2.xml" ContentType="application/vnd.openxmlformats-officedocument.theme+xml"/>
  <Override PartName="/ppt/tags/tag79.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tags/tag68.xml" ContentType="application/vnd.openxmlformats-officedocument.presentationml.tags+xml"/>
  <Override PartName="/ppt/tags/tag86.xml" ContentType="application/vnd.openxmlformats-officedocument.presentationml.tags+xml"/>
  <Override PartName="/ppt/tags/tag97.xml" ContentType="application/vnd.openxmlformats-officedocument.presentationml.tags+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tags/tag1.xml" ContentType="application/vnd.openxmlformats-officedocument.presentationml.tags+xml"/>
  <Override PartName="/ppt/tags/tag28.xml" ContentType="application/vnd.openxmlformats-officedocument.presentationml.tags+xml"/>
  <Override PartName="/ppt/tags/tag57.xml" ContentType="application/vnd.openxmlformats-officedocument.presentationml.tags+xml"/>
  <Override PartName="/ppt/tags/tag75.xml" ContentType="application/vnd.openxmlformats-officedocument.presentationml.tags+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tags/tag82.xml" ContentType="application/vnd.openxmlformats-officedocument.presentationml.tags+xml"/>
  <Override PartName="/ppt/tags/tag93.xml" ContentType="application/vnd.openxmlformats-officedocument.presentationml.tags+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tags/tag24.xml" ContentType="application/vnd.openxmlformats-officedocument.presentationml.tags+xml"/>
  <Override PartName="/ppt/tags/tag53.xml" ContentType="application/vnd.openxmlformats-officedocument.presentationml.tags+xml"/>
  <Override PartName="/ppt/tags/tag71.xml" ContentType="application/vnd.openxmlformats-officedocument.presentationml.tags+xml"/>
  <Default Extension="gif" ContentType="image/gif"/>
  <Override PartName="/ppt/notesSlides/notesSlide8.xml" ContentType="application/vnd.openxmlformats-officedocument.presentationml.notesSlide+xml"/>
  <Override PartName="/ppt/notesSlides/notesSlide20.xml" ContentType="application/vnd.openxmlformats-officedocument.presentationml.notesSlide+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tags/tag98.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tags/tag58.xml" ContentType="application/vnd.openxmlformats-officedocument.presentationml.tags+xml"/>
  <Override PartName="/ppt/tags/tag69.xml" ContentType="application/vnd.openxmlformats-officedocument.presentationml.tags+xml"/>
  <Override PartName="/ppt/tags/tag87.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tags/tag76.xml" ContentType="application/vnd.openxmlformats-officedocument.presentationml.tags+xml"/>
  <Override PartName="/ppt/tags/tag94.xml" ContentType="application/vnd.openxmlformats-officedocument.presentationml.tags+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90.xml" ContentType="application/vnd.openxmlformats-officedocument.presentationml.tag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tags/tag32.xml" ContentType="application/vnd.openxmlformats-officedocument.presentationml.tags+xml"/>
  <Override PartName="/ppt/tags/tag50.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notesSlides/notesSlide5.xml" ContentType="application/vnd.openxmlformats-officedocument.presentationml.notesSlide+xml"/>
  <Override PartName="/ppt/slides/slide28.xml" ContentType="application/vnd.openxmlformats-officedocument.presentationml.slide+xml"/>
  <Override PartName="/ppt/tags/tag7.xml" ContentType="application/vnd.openxmlformats-officedocument.presentationml.tag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tags/tag3.xml" ContentType="application/vnd.openxmlformats-officedocument.presentationml.tags+xml"/>
  <Override PartName="/ppt/tags/tag59.xml" ContentType="application/vnd.openxmlformats-officedocument.presentationml.tags+xml"/>
  <Override PartName="/ppt/tags/tag77.xml" ContentType="application/vnd.openxmlformats-officedocument.presentationml.tags+xml"/>
  <Override PartName="/ppt/tags/tag88.xml" ContentType="application/vnd.openxmlformats-officedocument.presentationml.tags+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66.xml" ContentType="application/vnd.openxmlformats-officedocument.presentationml.tags+xml"/>
  <Override PartName="/ppt/tags/tag84.xml" ContentType="application/vnd.openxmlformats-officedocument.presentationml.tags+xml"/>
  <Override PartName="/ppt/tags/tag95.xml" ContentType="application/vnd.openxmlformats-officedocument.presentationml.tags+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s/slide20.xml" ContentType="application/vnd.openxmlformats-officedocument.presentationml.slide+xml"/>
  <Override PartName="/ppt/tags/tag26.xml" ContentType="application/vnd.openxmlformats-officedocument.presentationml.tags+xml"/>
  <Override PartName="/ppt/tags/tag55.xml" ContentType="application/vnd.openxmlformats-officedocument.presentationml.tags+xml"/>
  <Override PartName="/ppt/tags/tag73.xml" ContentType="application/vnd.openxmlformats-officedocument.presentationml.tags+xml"/>
  <Override PartName="/ppt/notesSlides/notesSlide22.xml" ContentType="application/vnd.openxmlformats-officedocument.presentationml.notesSlide+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notesSlides/notesSlide11.xml" ContentType="application/vnd.openxmlformats-officedocument.presentationml.notesSlide+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Lst>
  <p:notesMasterIdLst>
    <p:notesMasterId r:id="rId35"/>
  </p:notesMasterIdLst>
  <p:handoutMasterIdLst>
    <p:handoutMasterId r:id="rId36"/>
  </p:handoutMasterIdLst>
  <p:sldIdLst>
    <p:sldId id="347" r:id="rId2"/>
    <p:sldId id="400" r:id="rId3"/>
    <p:sldId id="452" r:id="rId4"/>
    <p:sldId id="365" r:id="rId5"/>
    <p:sldId id="367" r:id="rId6"/>
    <p:sldId id="366" r:id="rId7"/>
    <p:sldId id="492" r:id="rId8"/>
    <p:sldId id="493" r:id="rId9"/>
    <p:sldId id="494" r:id="rId10"/>
    <p:sldId id="495" r:id="rId11"/>
    <p:sldId id="472" r:id="rId12"/>
    <p:sldId id="487" r:id="rId13"/>
    <p:sldId id="486" r:id="rId14"/>
    <p:sldId id="491" r:id="rId15"/>
    <p:sldId id="496" r:id="rId16"/>
    <p:sldId id="475" r:id="rId17"/>
    <p:sldId id="476" r:id="rId18"/>
    <p:sldId id="477" r:id="rId19"/>
    <p:sldId id="478" r:id="rId20"/>
    <p:sldId id="479" r:id="rId21"/>
    <p:sldId id="490" r:id="rId22"/>
    <p:sldId id="480" r:id="rId23"/>
    <p:sldId id="497" r:id="rId24"/>
    <p:sldId id="481" r:id="rId25"/>
    <p:sldId id="488" r:id="rId26"/>
    <p:sldId id="482" r:id="rId27"/>
    <p:sldId id="483" r:id="rId28"/>
    <p:sldId id="484" r:id="rId29"/>
    <p:sldId id="485" r:id="rId30"/>
    <p:sldId id="469" r:id="rId31"/>
    <p:sldId id="468" r:id="rId32"/>
    <p:sldId id="470" r:id="rId33"/>
    <p:sldId id="471" r:id="rId34"/>
  </p:sldIdLst>
  <p:sldSz cx="9144000" cy="6858000" type="screen4x3"/>
  <p:notesSz cx="7315200" cy="9601200"/>
  <p:defaultTextStyle>
    <a:defPPr>
      <a:defRPr lang="en-US"/>
    </a:defPPr>
    <a:lvl1pPr algn="r" rtl="1" fontAlgn="base">
      <a:spcBef>
        <a:spcPct val="0"/>
      </a:spcBef>
      <a:spcAft>
        <a:spcPct val="0"/>
      </a:spcAft>
      <a:defRPr kern="1200">
        <a:solidFill>
          <a:schemeClr val="tx1"/>
        </a:solidFill>
        <a:latin typeface="Arial" charset="0"/>
        <a:ea typeface="+mn-ea"/>
        <a:cs typeface="Rod" pitchFamily="49" charset="-79"/>
      </a:defRPr>
    </a:lvl1pPr>
    <a:lvl2pPr marL="457200" algn="r" rtl="1" fontAlgn="base">
      <a:spcBef>
        <a:spcPct val="0"/>
      </a:spcBef>
      <a:spcAft>
        <a:spcPct val="0"/>
      </a:spcAft>
      <a:defRPr kern="1200">
        <a:solidFill>
          <a:schemeClr val="tx1"/>
        </a:solidFill>
        <a:latin typeface="Arial" charset="0"/>
        <a:ea typeface="+mn-ea"/>
        <a:cs typeface="Rod" pitchFamily="49" charset="-79"/>
      </a:defRPr>
    </a:lvl2pPr>
    <a:lvl3pPr marL="914400" algn="r" rtl="1" fontAlgn="base">
      <a:spcBef>
        <a:spcPct val="0"/>
      </a:spcBef>
      <a:spcAft>
        <a:spcPct val="0"/>
      </a:spcAft>
      <a:defRPr kern="1200">
        <a:solidFill>
          <a:schemeClr val="tx1"/>
        </a:solidFill>
        <a:latin typeface="Arial" charset="0"/>
        <a:ea typeface="+mn-ea"/>
        <a:cs typeface="Rod" pitchFamily="49" charset="-79"/>
      </a:defRPr>
    </a:lvl3pPr>
    <a:lvl4pPr marL="1371600" algn="r" rtl="1" fontAlgn="base">
      <a:spcBef>
        <a:spcPct val="0"/>
      </a:spcBef>
      <a:spcAft>
        <a:spcPct val="0"/>
      </a:spcAft>
      <a:defRPr kern="1200">
        <a:solidFill>
          <a:schemeClr val="tx1"/>
        </a:solidFill>
        <a:latin typeface="Arial" charset="0"/>
        <a:ea typeface="+mn-ea"/>
        <a:cs typeface="Rod" pitchFamily="49" charset="-79"/>
      </a:defRPr>
    </a:lvl4pPr>
    <a:lvl5pPr marL="1828800" algn="r" rtl="1" fontAlgn="base">
      <a:spcBef>
        <a:spcPct val="0"/>
      </a:spcBef>
      <a:spcAft>
        <a:spcPct val="0"/>
      </a:spcAft>
      <a:defRPr kern="1200">
        <a:solidFill>
          <a:schemeClr val="tx1"/>
        </a:solidFill>
        <a:latin typeface="Arial" charset="0"/>
        <a:ea typeface="+mn-ea"/>
        <a:cs typeface="Rod" pitchFamily="49" charset="-79"/>
      </a:defRPr>
    </a:lvl5pPr>
    <a:lvl6pPr marL="2286000" algn="r" defTabSz="914400" rtl="1" eaLnBrk="1" latinLnBrk="0" hangingPunct="1">
      <a:defRPr kern="1200">
        <a:solidFill>
          <a:schemeClr val="tx1"/>
        </a:solidFill>
        <a:latin typeface="Arial" charset="0"/>
        <a:ea typeface="+mn-ea"/>
        <a:cs typeface="Rod" pitchFamily="49" charset="-79"/>
      </a:defRPr>
    </a:lvl6pPr>
    <a:lvl7pPr marL="2743200" algn="r" defTabSz="914400" rtl="1" eaLnBrk="1" latinLnBrk="0" hangingPunct="1">
      <a:defRPr kern="1200">
        <a:solidFill>
          <a:schemeClr val="tx1"/>
        </a:solidFill>
        <a:latin typeface="Arial" charset="0"/>
        <a:ea typeface="+mn-ea"/>
        <a:cs typeface="Rod" pitchFamily="49" charset="-79"/>
      </a:defRPr>
    </a:lvl7pPr>
    <a:lvl8pPr marL="3200400" algn="r" defTabSz="914400" rtl="1" eaLnBrk="1" latinLnBrk="0" hangingPunct="1">
      <a:defRPr kern="1200">
        <a:solidFill>
          <a:schemeClr val="tx1"/>
        </a:solidFill>
        <a:latin typeface="Arial" charset="0"/>
        <a:ea typeface="+mn-ea"/>
        <a:cs typeface="Rod" pitchFamily="49" charset="-79"/>
      </a:defRPr>
    </a:lvl8pPr>
    <a:lvl9pPr marL="3657600" algn="r" defTabSz="914400" rtl="1" eaLnBrk="1" latinLnBrk="0" hangingPunct="1">
      <a:defRPr kern="1200">
        <a:solidFill>
          <a:schemeClr val="tx1"/>
        </a:solidFill>
        <a:latin typeface="Arial" charset="0"/>
        <a:ea typeface="+mn-ea"/>
        <a:cs typeface="Rod" pitchFamily="49" charset="-79"/>
      </a:defRPr>
    </a:lvl9pPr>
  </p:defaultTextStyle>
  <p:extLst>
    <p:ext uri="{EFAFB233-063F-42B5-8137-9DF3F51BA10A}">
      <p15:sldGuideLst xmlns="" xmlns:p15="http://schemas.microsoft.com/office/powerpoint/2012/main">
        <p15:guide id="1" orient="horz" pos="2772">
          <p15:clr>
            <a:srgbClr val="A4A3A4"/>
          </p15:clr>
        </p15:guide>
        <p15:guide id="2" pos="2767">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CC00"/>
    <a:srgbClr val="FFCCCC"/>
    <a:srgbClr val="ABDFFF"/>
    <a:srgbClr val="CCECFF"/>
    <a:srgbClr val="FFCC66"/>
    <a:srgbClr val="CC99FF"/>
    <a:srgbClr val="0066CC"/>
    <a:srgbClr val="FF9933"/>
    <a:srgbClr val="80008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סגנון בהיר 2 - הדגשה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3B4B98B0-60AC-42C2-AFA5-B58CD77FA1E5}" styleName="סגנון בהיר 1 - הדגשה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סגנון בהיר 2 - הדגשה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סגנון ערכת נושא 1 - הדגשה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27102A9-8310-4765-A935-A1911B00CA55}" styleName="סגנון בהיר 1 - הדגשה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27" autoAdjust="0"/>
    <p:restoredTop sz="81685" autoAdjust="0"/>
  </p:normalViewPr>
  <p:slideViewPr>
    <p:cSldViewPr>
      <p:cViewPr varScale="1">
        <p:scale>
          <a:sx n="94" d="100"/>
          <a:sy n="94" d="100"/>
        </p:scale>
        <p:origin x="-2130" y="-96"/>
      </p:cViewPr>
      <p:guideLst>
        <p:guide orient="horz" pos="2772"/>
        <p:guide pos="276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4143375" y="0"/>
            <a:ext cx="3171825" cy="481013"/>
          </a:xfrm>
          <a:prstGeom prst="rect">
            <a:avLst/>
          </a:prstGeom>
          <a:noFill/>
          <a:ln w="9525">
            <a:noFill/>
            <a:miter lim="800000"/>
            <a:headEnd/>
            <a:tailEnd/>
          </a:ln>
          <a:effectLst/>
        </p:spPr>
        <p:txBody>
          <a:bodyPr vert="horz" wrap="square" lIns="98407" tIns="49205" rIns="98407" bIns="49205" numCol="1" anchor="t" anchorCtr="0" compatLnSpc="1">
            <a:prstTxWarp prst="textNoShape">
              <a:avLst/>
            </a:prstTxWarp>
          </a:bodyPr>
          <a:lstStyle>
            <a:lvl1pPr algn="r" defTabSz="984250" rtl="0">
              <a:defRPr sz="1300">
                <a:latin typeface="Times New Roman" pitchFamily="18" charset="0"/>
                <a:cs typeface="Times New Roman" pitchFamily="18" charset="0"/>
              </a:defRPr>
            </a:lvl1pPr>
          </a:lstStyle>
          <a:p>
            <a:pPr>
              <a:defRPr/>
            </a:pPr>
            <a:endParaRPr lang="en-US"/>
          </a:p>
        </p:txBody>
      </p:sp>
      <p:sp>
        <p:nvSpPr>
          <p:cNvPr id="5123" name="Rectangle 3"/>
          <p:cNvSpPr>
            <a:spLocks noGrp="1" noChangeArrowheads="1"/>
          </p:cNvSpPr>
          <p:nvPr>
            <p:ph type="dt" sz="quarter" idx="1"/>
          </p:nvPr>
        </p:nvSpPr>
        <p:spPr bwMode="auto">
          <a:xfrm>
            <a:off x="1588" y="0"/>
            <a:ext cx="3171825" cy="481013"/>
          </a:xfrm>
          <a:prstGeom prst="rect">
            <a:avLst/>
          </a:prstGeom>
          <a:noFill/>
          <a:ln w="9525">
            <a:noFill/>
            <a:miter lim="800000"/>
            <a:headEnd/>
            <a:tailEnd/>
          </a:ln>
          <a:effectLst/>
        </p:spPr>
        <p:txBody>
          <a:bodyPr vert="horz" wrap="square" lIns="98407" tIns="49205" rIns="98407" bIns="49205" numCol="1" anchor="t" anchorCtr="0" compatLnSpc="1">
            <a:prstTxWarp prst="textNoShape">
              <a:avLst/>
            </a:prstTxWarp>
          </a:bodyPr>
          <a:lstStyle>
            <a:lvl1pPr algn="l" defTabSz="984250">
              <a:defRPr sz="1300">
                <a:latin typeface="Times New Roman" pitchFamily="18" charset="0"/>
                <a:cs typeface="Times New Roman" pitchFamily="18" charset="0"/>
              </a:defRPr>
            </a:lvl1pPr>
          </a:lstStyle>
          <a:p>
            <a:pPr>
              <a:defRPr/>
            </a:pPr>
            <a:endParaRPr lang="en-US"/>
          </a:p>
        </p:txBody>
      </p:sp>
      <p:sp>
        <p:nvSpPr>
          <p:cNvPr id="5124" name="Rectangle 4"/>
          <p:cNvSpPr>
            <a:spLocks noGrp="1" noChangeArrowheads="1"/>
          </p:cNvSpPr>
          <p:nvPr>
            <p:ph type="ftr" sz="quarter" idx="2"/>
          </p:nvPr>
        </p:nvSpPr>
        <p:spPr bwMode="auto">
          <a:xfrm>
            <a:off x="4143375" y="9118600"/>
            <a:ext cx="3171825" cy="481013"/>
          </a:xfrm>
          <a:prstGeom prst="rect">
            <a:avLst/>
          </a:prstGeom>
          <a:noFill/>
          <a:ln w="9525">
            <a:noFill/>
            <a:miter lim="800000"/>
            <a:headEnd/>
            <a:tailEnd/>
          </a:ln>
          <a:effectLst/>
        </p:spPr>
        <p:txBody>
          <a:bodyPr vert="horz" wrap="square" lIns="98407" tIns="49205" rIns="98407" bIns="49205" numCol="1" anchor="b" anchorCtr="0" compatLnSpc="1">
            <a:prstTxWarp prst="textNoShape">
              <a:avLst/>
            </a:prstTxWarp>
          </a:bodyPr>
          <a:lstStyle>
            <a:lvl1pPr algn="r" defTabSz="984250" rtl="0">
              <a:defRPr sz="1300">
                <a:latin typeface="Times New Roman" pitchFamily="18" charset="0"/>
                <a:cs typeface="Times New Roman" pitchFamily="18" charset="0"/>
              </a:defRPr>
            </a:lvl1pPr>
          </a:lstStyle>
          <a:p>
            <a:pPr>
              <a:defRPr/>
            </a:pPr>
            <a:endParaRPr lang="en-US"/>
          </a:p>
        </p:txBody>
      </p:sp>
      <p:sp>
        <p:nvSpPr>
          <p:cNvPr id="5125" name="Rectangle 5"/>
          <p:cNvSpPr>
            <a:spLocks noGrp="1" noChangeArrowheads="1"/>
          </p:cNvSpPr>
          <p:nvPr>
            <p:ph type="sldNum" sz="quarter" idx="3"/>
          </p:nvPr>
        </p:nvSpPr>
        <p:spPr bwMode="auto">
          <a:xfrm>
            <a:off x="1588" y="9118600"/>
            <a:ext cx="3171825" cy="481013"/>
          </a:xfrm>
          <a:prstGeom prst="rect">
            <a:avLst/>
          </a:prstGeom>
          <a:noFill/>
          <a:ln w="9525">
            <a:noFill/>
            <a:miter lim="800000"/>
            <a:headEnd/>
            <a:tailEnd/>
          </a:ln>
          <a:effectLst/>
        </p:spPr>
        <p:txBody>
          <a:bodyPr vert="horz" wrap="square" lIns="98407" tIns="49205" rIns="98407" bIns="49205" numCol="1" anchor="b" anchorCtr="0" compatLnSpc="1">
            <a:prstTxWarp prst="textNoShape">
              <a:avLst/>
            </a:prstTxWarp>
          </a:bodyPr>
          <a:lstStyle>
            <a:lvl1pPr algn="l" defTabSz="984250">
              <a:defRPr sz="1300">
                <a:latin typeface="Times New Roman" pitchFamily="18" charset="0"/>
                <a:cs typeface="Times New Roman" pitchFamily="18" charset="0"/>
              </a:defRPr>
            </a:lvl1pPr>
          </a:lstStyle>
          <a:p>
            <a:pPr>
              <a:defRPr/>
            </a:pPr>
            <a:fld id="{3F5554D7-393C-4ED8-9D4C-755822520FD0}" type="slidenum">
              <a:rPr lang="he-IL"/>
              <a:pPr>
                <a:defRPr/>
              </a:pPr>
              <a:t>‹#›</a:t>
            </a:fld>
            <a:endParaRPr lang="en-US"/>
          </a:p>
        </p:txBody>
      </p:sp>
    </p:spTree>
    <p:extLst>
      <p:ext uri="{BB962C8B-B14F-4D97-AF65-F5344CB8AC3E}">
        <p14:creationId xmlns:p14="http://schemas.microsoft.com/office/powerpoint/2010/main" xmlns="" val="39628143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050"/>
          <p:cNvSpPr>
            <a:spLocks noGrp="1" noChangeArrowheads="1"/>
          </p:cNvSpPr>
          <p:nvPr>
            <p:ph type="hdr" sz="quarter"/>
          </p:nvPr>
        </p:nvSpPr>
        <p:spPr bwMode="auto">
          <a:xfrm>
            <a:off x="4143375" y="0"/>
            <a:ext cx="3171825" cy="481013"/>
          </a:xfrm>
          <a:prstGeom prst="rect">
            <a:avLst/>
          </a:prstGeom>
          <a:noFill/>
          <a:ln w="9525">
            <a:noFill/>
            <a:miter lim="800000"/>
            <a:headEnd/>
            <a:tailEnd/>
          </a:ln>
          <a:effectLst/>
        </p:spPr>
        <p:txBody>
          <a:bodyPr vert="horz" wrap="square" lIns="98407" tIns="49205" rIns="98407" bIns="49205" numCol="1" anchor="t" anchorCtr="0" compatLnSpc="1">
            <a:prstTxWarp prst="textNoShape">
              <a:avLst/>
            </a:prstTxWarp>
          </a:bodyPr>
          <a:lstStyle>
            <a:lvl1pPr algn="r" defTabSz="984250" rtl="0">
              <a:defRPr sz="1300">
                <a:latin typeface="Times New Roman" pitchFamily="18" charset="0"/>
                <a:cs typeface="Times New Roman" pitchFamily="18" charset="0"/>
              </a:defRPr>
            </a:lvl1pPr>
          </a:lstStyle>
          <a:p>
            <a:pPr>
              <a:defRPr/>
            </a:pPr>
            <a:endParaRPr lang="en-US"/>
          </a:p>
        </p:txBody>
      </p:sp>
      <p:sp>
        <p:nvSpPr>
          <p:cNvPr id="7171" name="Rectangle 2051"/>
          <p:cNvSpPr>
            <a:spLocks noGrp="1" noChangeArrowheads="1"/>
          </p:cNvSpPr>
          <p:nvPr>
            <p:ph type="dt" idx="1"/>
          </p:nvPr>
        </p:nvSpPr>
        <p:spPr bwMode="auto">
          <a:xfrm>
            <a:off x="1588" y="0"/>
            <a:ext cx="3171825" cy="481013"/>
          </a:xfrm>
          <a:prstGeom prst="rect">
            <a:avLst/>
          </a:prstGeom>
          <a:noFill/>
          <a:ln w="9525">
            <a:noFill/>
            <a:miter lim="800000"/>
            <a:headEnd/>
            <a:tailEnd/>
          </a:ln>
          <a:effectLst/>
        </p:spPr>
        <p:txBody>
          <a:bodyPr vert="horz" wrap="square" lIns="98407" tIns="49205" rIns="98407" bIns="49205" numCol="1" anchor="t" anchorCtr="0" compatLnSpc="1">
            <a:prstTxWarp prst="textNoShape">
              <a:avLst/>
            </a:prstTxWarp>
          </a:bodyPr>
          <a:lstStyle>
            <a:lvl1pPr algn="l" defTabSz="984250">
              <a:defRPr sz="1300">
                <a:latin typeface="Times New Roman" pitchFamily="18" charset="0"/>
                <a:cs typeface="Times New Roman" pitchFamily="18" charset="0"/>
              </a:defRPr>
            </a:lvl1pPr>
          </a:lstStyle>
          <a:p>
            <a:pPr>
              <a:defRPr/>
            </a:pPr>
            <a:endParaRPr lang="en-US"/>
          </a:p>
        </p:txBody>
      </p:sp>
      <p:sp>
        <p:nvSpPr>
          <p:cNvPr id="13316" name="Rectangle 2052"/>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7173" name="Rectangle 2053"/>
          <p:cNvSpPr>
            <a:spLocks noGrp="1" noChangeArrowheads="1"/>
          </p:cNvSpPr>
          <p:nvPr>
            <p:ph type="body" sz="quarter" idx="3"/>
          </p:nvPr>
        </p:nvSpPr>
        <p:spPr bwMode="auto">
          <a:xfrm>
            <a:off x="731838" y="4560888"/>
            <a:ext cx="5851525" cy="4321175"/>
          </a:xfrm>
          <a:prstGeom prst="rect">
            <a:avLst/>
          </a:prstGeom>
          <a:noFill/>
          <a:ln w="9525">
            <a:noFill/>
            <a:miter lim="800000"/>
            <a:headEnd/>
            <a:tailEnd/>
          </a:ln>
          <a:effectLst/>
        </p:spPr>
        <p:txBody>
          <a:bodyPr vert="horz" wrap="square" lIns="98407" tIns="49205" rIns="98407" bIns="49205" numCol="1" anchor="t" anchorCtr="0" compatLnSpc="1">
            <a:prstTxWarp prst="textNoShape">
              <a:avLst/>
            </a:prstTxWarp>
          </a:bodyPr>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p>
        </p:txBody>
      </p:sp>
      <p:sp>
        <p:nvSpPr>
          <p:cNvPr id="7174" name="Rectangle 2054"/>
          <p:cNvSpPr>
            <a:spLocks noGrp="1" noChangeArrowheads="1"/>
          </p:cNvSpPr>
          <p:nvPr>
            <p:ph type="ftr" sz="quarter" idx="4"/>
          </p:nvPr>
        </p:nvSpPr>
        <p:spPr bwMode="auto">
          <a:xfrm>
            <a:off x="4143375" y="9118600"/>
            <a:ext cx="3171825" cy="481013"/>
          </a:xfrm>
          <a:prstGeom prst="rect">
            <a:avLst/>
          </a:prstGeom>
          <a:noFill/>
          <a:ln w="9525">
            <a:noFill/>
            <a:miter lim="800000"/>
            <a:headEnd/>
            <a:tailEnd/>
          </a:ln>
          <a:effectLst/>
        </p:spPr>
        <p:txBody>
          <a:bodyPr vert="horz" wrap="square" lIns="98407" tIns="49205" rIns="98407" bIns="49205" numCol="1" anchor="b" anchorCtr="0" compatLnSpc="1">
            <a:prstTxWarp prst="textNoShape">
              <a:avLst/>
            </a:prstTxWarp>
          </a:bodyPr>
          <a:lstStyle>
            <a:lvl1pPr algn="r" defTabSz="984250" rtl="0">
              <a:defRPr sz="1300">
                <a:latin typeface="Times New Roman" pitchFamily="18" charset="0"/>
                <a:cs typeface="Times New Roman" pitchFamily="18" charset="0"/>
              </a:defRPr>
            </a:lvl1pPr>
          </a:lstStyle>
          <a:p>
            <a:pPr>
              <a:defRPr/>
            </a:pPr>
            <a:endParaRPr lang="en-US"/>
          </a:p>
        </p:txBody>
      </p:sp>
      <p:sp>
        <p:nvSpPr>
          <p:cNvPr id="7175" name="Rectangle 2055"/>
          <p:cNvSpPr>
            <a:spLocks noGrp="1" noChangeArrowheads="1"/>
          </p:cNvSpPr>
          <p:nvPr>
            <p:ph type="sldNum" sz="quarter" idx="5"/>
          </p:nvPr>
        </p:nvSpPr>
        <p:spPr bwMode="auto">
          <a:xfrm>
            <a:off x="1588" y="9118600"/>
            <a:ext cx="3171825" cy="481013"/>
          </a:xfrm>
          <a:prstGeom prst="rect">
            <a:avLst/>
          </a:prstGeom>
          <a:noFill/>
          <a:ln w="9525">
            <a:noFill/>
            <a:miter lim="800000"/>
            <a:headEnd/>
            <a:tailEnd/>
          </a:ln>
          <a:effectLst/>
        </p:spPr>
        <p:txBody>
          <a:bodyPr vert="horz" wrap="square" lIns="98407" tIns="49205" rIns="98407" bIns="49205" numCol="1" anchor="b" anchorCtr="0" compatLnSpc="1">
            <a:prstTxWarp prst="textNoShape">
              <a:avLst/>
            </a:prstTxWarp>
          </a:bodyPr>
          <a:lstStyle>
            <a:lvl1pPr algn="l" defTabSz="984250">
              <a:defRPr sz="1300">
                <a:latin typeface="Times New Roman" pitchFamily="18" charset="0"/>
                <a:cs typeface="Times New Roman" pitchFamily="18" charset="0"/>
              </a:defRPr>
            </a:lvl1pPr>
          </a:lstStyle>
          <a:p>
            <a:pPr>
              <a:defRPr/>
            </a:pPr>
            <a:fld id="{4EE9C55C-FA9F-40AA-8B75-76F7FC2B49BB}" type="slidenum">
              <a:rPr lang="he-IL"/>
              <a:pPr>
                <a:defRPr/>
              </a:pPr>
              <a:t>‹#›</a:t>
            </a:fld>
            <a:endParaRPr lang="en-US"/>
          </a:p>
        </p:txBody>
      </p:sp>
    </p:spTree>
    <p:extLst>
      <p:ext uri="{BB962C8B-B14F-4D97-AF65-F5344CB8AC3E}">
        <p14:creationId xmlns:p14="http://schemas.microsoft.com/office/powerpoint/2010/main" xmlns="" val="274169682"/>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ln/>
        </p:spPr>
        <p:txBody>
          <a:bodyPr/>
          <a:lstStyle/>
          <a:p>
            <a:pPr eaLnBrk="1" hangingPunct="1"/>
            <a:endParaRPr lang="he-IL" dirty="0" smtClean="0">
              <a:cs typeface="Arial" charset="0"/>
            </a:endParaRPr>
          </a:p>
        </p:txBody>
      </p:sp>
    </p:spTree>
    <p:extLst>
      <p:ext uri="{BB962C8B-B14F-4D97-AF65-F5344CB8AC3E}">
        <p14:creationId xmlns:p14="http://schemas.microsoft.com/office/powerpoint/2010/main" xmlns="" val="25211550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ChangeArrowheads="1" noTextEdit="1"/>
          </p:cNvSpPr>
          <p:nvPr>
            <p:ph type="sldImg"/>
          </p:nvPr>
        </p:nvSpPr>
        <p:spPr>
          <a:ln/>
        </p:spPr>
      </p:sp>
      <p:sp>
        <p:nvSpPr>
          <p:cNvPr id="36866" name="Rectangle 3"/>
          <p:cNvSpPr>
            <a:spLocks noGrp="1" noChangeArrowheads="1"/>
          </p:cNvSpPr>
          <p:nvPr>
            <p:ph type="body" idx="1"/>
          </p:nvPr>
        </p:nvSpPr>
        <p:spPr>
          <a:noFill/>
          <a:ln/>
        </p:spPr>
        <p:txBody>
          <a:bodyPr/>
          <a:lstStyle/>
          <a:p>
            <a:endParaRPr lang="he-IL" smtClean="0">
              <a:cs typeface="Arial" charset="0"/>
            </a:endParaRPr>
          </a:p>
        </p:txBody>
      </p:sp>
    </p:spTree>
    <p:extLst>
      <p:ext uri="{BB962C8B-B14F-4D97-AF65-F5344CB8AC3E}">
        <p14:creationId xmlns:p14="http://schemas.microsoft.com/office/powerpoint/2010/main" xmlns="" val="33711683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ChangeArrowheads="1" noTextEdit="1"/>
          </p:cNvSpPr>
          <p:nvPr>
            <p:ph type="sldImg"/>
          </p:nvPr>
        </p:nvSpPr>
        <p:spPr>
          <a:ln/>
        </p:spPr>
      </p:sp>
      <p:sp>
        <p:nvSpPr>
          <p:cNvPr id="38914" name="Rectangle 3"/>
          <p:cNvSpPr>
            <a:spLocks noGrp="1" noChangeArrowheads="1"/>
          </p:cNvSpPr>
          <p:nvPr>
            <p:ph type="body" idx="1"/>
          </p:nvPr>
        </p:nvSpPr>
        <p:spPr>
          <a:noFill/>
          <a:ln/>
        </p:spPr>
        <p:txBody>
          <a:bodyPr/>
          <a:lstStyle/>
          <a:p>
            <a:endParaRPr lang="he-IL" smtClean="0">
              <a:cs typeface="Arial" charset="0"/>
            </a:endParaRPr>
          </a:p>
        </p:txBody>
      </p:sp>
    </p:spTree>
    <p:extLst>
      <p:ext uri="{BB962C8B-B14F-4D97-AF65-F5344CB8AC3E}">
        <p14:creationId xmlns:p14="http://schemas.microsoft.com/office/powerpoint/2010/main" xmlns="" val="36006131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ln/>
        </p:spPr>
      </p:sp>
      <p:sp>
        <p:nvSpPr>
          <p:cNvPr id="40962" name="Notes Placeholder 2"/>
          <p:cNvSpPr>
            <a:spLocks noGrp="1"/>
          </p:cNvSpPr>
          <p:nvPr>
            <p:ph type="body" idx="1"/>
          </p:nvPr>
        </p:nvSpPr>
        <p:spPr>
          <a:noFill/>
          <a:ln/>
        </p:spPr>
        <p:txBody>
          <a:bodyPr/>
          <a:lstStyle/>
          <a:p>
            <a:endParaRPr lang="he-IL" smtClean="0">
              <a:cs typeface="Arial" charset="0"/>
            </a:endParaRPr>
          </a:p>
        </p:txBody>
      </p:sp>
      <p:sp>
        <p:nvSpPr>
          <p:cNvPr id="40963" name="Slide Number Placeholder 3"/>
          <p:cNvSpPr>
            <a:spLocks noGrp="1"/>
          </p:cNvSpPr>
          <p:nvPr>
            <p:ph type="sldNum" sz="quarter" idx="5"/>
          </p:nvPr>
        </p:nvSpPr>
        <p:spPr>
          <a:noFill/>
        </p:spPr>
        <p:txBody>
          <a:bodyPr/>
          <a:lstStyle/>
          <a:p>
            <a:fld id="{C0FAFEA0-92D2-412D-A65F-772BC2208B55}" type="slidenum">
              <a:rPr lang="he-IL" smtClean="0"/>
              <a:pPr/>
              <a:t>18</a:t>
            </a:fld>
            <a:endParaRPr lang="en-US" smtClean="0"/>
          </a:p>
        </p:txBody>
      </p:sp>
    </p:spTree>
    <p:extLst>
      <p:ext uri="{BB962C8B-B14F-4D97-AF65-F5344CB8AC3E}">
        <p14:creationId xmlns:p14="http://schemas.microsoft.com/office/powerpoint/2010/main" xmlns="" val="456222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ln/>
        </p:spPr>
      </p:sp>
      <p:sp>
        <p:nvSpPr>
          <p:cNvPr id="43010" name="Notes Placeholder 2"/>
          <p:cNvSpPr>
            <a:spLocks noGrp="1"/>
          </p:cNvSpPr>
          <p:nvPr>
            <p:ph type="body" idx="1"/>
          </p:nvPr>
        </p:nvSpPr>
        <p:spPr>
          <a:noFill/>
          <a:ln/>
        </p:spPr>
        <p:txBody>
          <a:bodyPr/>
          <a:lstStyle/>
          <a:p>
            <a:endParaRPr lang="he-IL" smtClean="0">
              <a:cs typeface="Arial" charset="0"/>
            </a:endParaRPr>
          </a:p>
        </p:txBody>
      </p:sp>
      <p:sp>
        <p:nvSpPr>
          <p:cNvPr id="43011" name="Slide Number Placeholder 3"/>
          <p:cNvSpPr>
            <a:spLocks noGrp="1"/>
          </p:cNvSpPr>
          <p:nvPr>
            <p:ph type="sldNum" sz="quarter" idx="5"/>
          </p:nvPr>
        </p:nvSpPr>
        <p:spPr>
          <a:noFill/>
        </p:spPr>
        <p:txBody>
          <a:bodyPr/>
          <a:lstStyle/>
          <a:p>
            <a:fld id="{47F679E1-C2A0-433D-BBAC-A26AE7D589F7}" type="slidenum">
              <a:rPr lang="he-IL" smtClean="0"/>
              <a:pPr/>
              <a:t>19</a:t>
            </a:fld>
            <a:endParaRPr lang="en-US" smtClean="0"/>
          </a:p>
        </p:txBody>
      </p:sp>
    </p:spTree>
    <p:extLst>
      <p:ext uri="{BB962C8B-B14F-4D97-AF65-F5344CB8AC3E}">
        <p14:creationId xmlns:p14="http://schemas.microsoft.com/office/powerpoint/2010/main" xmlns="" val="8390769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a:ln/>
        </p:spPr>
      </p:sp>
      <p:sp>
        <p:nvSpPr>
          <p:cNvPr id="45058" name="Notes Placeholder 2"/>
          <p:cNvSpPr>
            <a:spLocks noGrp="1"/>
          </p:cNvSpPr>
          <p:nvPr>
            <p:ph type="body" idx="1"/>
          </p:nvPr>
        </p:nvSpPr>
        <p:spPr>
          <a:noFill/>
          <a:ln/>
        </p:spPr>
        <p:txBody>
          <a:bodyPr/>
          <a:lstStyle/>
          <a:p>
            <a:endParaRPr lang="he-IL" smtClean="0">
              <a:cs typeface="Arial" charset="0"/>
            </a:endParaRPr>
          </a:p>
        </p:txBody>
      </p:sp>
      <p:sp>
        <p:nvSpPr>
          <p:cNvPr id="45059" name="Slide Number Placeholder 3"/>
          <p:cNvSpPr>
            <a:spLocks noGrp="1"/>
          </p:cNvSpPr>
          <p:nvPr>
            <p:ph type="sldNum" sz="quarter" idx="5"/>
          </p:nvPr>
        </p:nvSpPr>
        <p:spPr>
          <a:noFill/>
        </p:spPr>
        <p:txBody>
          <a:bodyPr/>
          <a:lstStyle/>
          <a:p>
            <a:fld id="{6071DDD5-02F2-424A-938C-651B3F0CE12F}" type="slidenum">
              <a:rPr lang="he-IL" smtClean="0"/>
              <a:pPr/>
              <a:t>20</a:t>
            </a:fld>
            <a:endParaRPr lang="en-US" smtClean="0"/>
          </a:p>
        </p:txBody>
      </p:sp>
    </p:spTree>
    <p:extLst>
      <p:ext uri="{BB962C8B-B14F-4D97-AF65-F5344CB8AC3E}">
        <p14:creationId xmlns:p14="http://schemas.microsoft.com/office/powerpoint/2010/main" xmlns="" val="11279730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מציין מיקום של תמונת שקופית 1"/>
          <p:cNvSpPr>
            <a:spLocks noGrp="1" noRot="1" noChangeAspect="1" noTextEdit="1"/>
          </p:cNvSpPr>
          <p:nvPr>
            <p:ph type="sldImg"/>
          </p:nvPr>
        </p:nvSpPr>
        <p:spPr>
          <a:ln/>
        </p:spPr>
      </p:sp>
      <p:sp>
        <p:nvSpPr>
          <p:cNvPr id="47106" name="מציין מיקום של הערות 2"/>
          <p:cNvSpPr>
            <a:spLocks noGrp="1"/>
          </p:cNvSpPr>
          <p:nvPr>
            <p:ph type="body" idx="1"/>
          </p:nvPr>
        </p:nvSpPr>
        <p:spPr>
          <a:noFill/>
          <a:ln/>
        </p:spPr>
        <p:txBody>
          <a:bodyPr/>
          <a:lstStyle/>
          <a:p>
            <a:pPr algn="l" rtl="0"/>
            <a:r>
              <a:rPr lang="en-US" dirty="0" smtClean="0">
                <a:cs typeface="Arial" charset="0"/>
              </a:rPr>
              <a:t>we should probably demo this live (time </a:t>
            </a:r>
            <a:r>
              <a:rPr lang="en-US" dirty="0" err="1" smtClean="0">
                <a:cs typeface="Arial" charset="0"/>
              </a:rPr>
              <a:t>permiting</a:t>
            </a:r>
            <a:r>
              <a:rPr lang="en-US" dirty="0" smtClean="0">
                <a:cs typeface="Arial" charset="0"/>
              </a:rPr>
              <a:t>)</a:t>
            </a:r>
            <a:endParaRPr lang="he-IL" dirty="0" smtClean="0">
              <a:cs typeface="Arial" charset="0"/>
            </a:endParaRPr>
          </a:p>
        </p:txBody>
      </p:sp>
      <p:sp>
        <p:nvSpPr>
          <p:cNvPr id="47107" name="מציין מיקום של מספר שקופית 3"/>
          <p:cNvSpPr>
            <a:spLocks noGrp="1"/>
          </p:cNvSpPr>
          <p:nvPr>
            <p:ph type="sldNum" sz="quarter" idx="5"/>
          </p:nvPr>
        </p:nvSpPr>
        <p:spPr>
          <a:noFill/>
        </p:spPr>
        <p:txBody>
          <a:bodyPr/>
          <a:lstStyle/>
          <a:p>
            <a:fld id="{4EBA4ED2-51EB-4FA7-9968-26E2D5E97285}" type="slidenum">
              <a:rPr lang="he-IL" smtClean="0"/>
              <a:pPr/>
              <a:t>22</a:t>
            </a:fld>
            <a:endParaRPr lang="en-US" smtClean="0"/>
          </a:p>
        </p:txBody>
      </p:sp>
    </p:spTree>
    <p:extLst>
      <p:ext uri="{BB962C8B-B14F-4D97-AF65-F5344CB8AC3E}">
        <p14:creationId xmlns:p14="http://schemas.microsoft.com/office/powerpoint/2010/main" xmlns="" val="11543069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מציין מיקום של תמונת שקופית 1"/>
          <p:cNvSpPr>
            <a:spLocks noGrp="1" noRot="1" noChangeAspect="1" noTextEdit="1"/>
          </p:cNvSpPr>
          <p:nvPr>
            <p:ph type="sldImg"/>
          </p:nvPr>
        </p:nvSpPr>
        <p:spPr>
          <a:ln/>
        </p:spPr>
      </p:sp>
      <p:sp>
        <p:nvSpPr>
          <p:cNvPr id="47106" name="מציין מיקום של הערות 2"/>
          <p:cNvSpPr>
            <a:spLocks noGrp="1"/>
          </p:cNvSpPr>
          <p:nvPr>
            <p:ph type="body" idx="1"/>
          </p:nvPr>
        </p:nvSpPr>
        <p:spPr>
          <a:noFill/>
          <a:ln/>
        </p:spPr>
        <p:txBody>
          <a:bodyPr/>
          <a:lstStyle/>
          <a:p>
            <a:pPr algn="l" rtl="0"/>
            <a:r>
              <a:rPr lang="en-US" dirty="0" smtClean="0">
                <a:cs typeface="Arial" charset="0"/>
              </a:rPr>
              <a:t>we should probably demo this live (time </a:t>
            </a:r>
            <a:r>
              <a:rPr lang="en-US" dirty="0" err="1" smtClean="0">
                <a:cs typeface="Arial" charset="0"/>
              </a:rPr>
              <a:t>permiting</a:t>
            </a:r>
            <a:r>
              <a:rPr lang="en-US" dirty="0" smtClean="0">
                <a:cs typeface="Arial" charset="0"/>
              </a:rPr>
              <a:t>)</a:t>
            </a:r>
            <a:endParaRPr lang="he-IL" dirty="0" smtClean="0">
              <a:cs typeface="Arial" charset="0"/>
            </a:endParaRPr>
          </a:p>
        </p:txBody>
      </p:sp>
      <p:sp>
        <p:nvSpPr>
          <p:cNvPr id="47107" name="מציין מיקום של מספר שקופית 3"/>
          <p:cNvSpPr>
            <a:spLocks noGrp="1"/>
          </p:cNvSpPr>
          <p:nvPr>
            <p:ph type="sldNum" sz="quarter" idx="5"/>
          </p:nvPr>
        </p:nvSpPr>
        <p:spPr>
          <a:noFill/>
        </p:spPr>
        <p:txBody>
          <a:bodyPr/>
          <a:lstStyle/>
          <a:p>
            <a:fld id="{4EBA4ED2-51EB-4FA7-9968-26E2D5E97285}" type="slidenum">
              <a:rPr lang="he-IL" smtClean="0"/>
              <a:pPr/>
              <a:t>23</a:t>
            </a:fld>
            <a:endParaRPr lang="en-US" smtClean="0"/>
          </a:p>
        </p:txBody>
      </p:sp>
    </p:spTree>
    <p:extLst>
      <p:ext uri="{BB962C8B-B14F-4D97-AF65-F5344CB8AC3E}">
        <p14:creationId xmlns:p14="http://schemas.microsoft.com/office/powerpoint/2010/main" xmlns="" val="11543069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ln/>
        </p:spPr>
      </p:sp>
      <p:sp>
        <p:nvSpPr>
          <p:cNvPr id="49154" name="Rectangle 3"/>
          <p:cNvSpPr>
            <a:spLocks noGrp="1" noChangeArrowheads="1"/>
          </p:cNvSpPr>
          <p:nvPr>
            <p:ph type="body" idx="1"/>
          </p:nvPr>
        </p:nvSpPr>
        <p:spPr>
          <a:noFill/>
          <a:ln/>
        </p:spPr>
        <p:txBody>
          <a:bodyPr/>
          <a:lstStyle/>
          <a:p>
            <a:endParaRPr lang="he-IL" smtClean="0">
              <a:cs typeface="Arial" charset="0"/>
            </a:endParaRPr>
          </a:p>
        </p:txBody>
      </p:sp>
    </p:spTree>
    <p:extLst>
      <p:ext uri="{BB962C8B-B14F-4D97-AF65-F5344CB8AC3E}">
        <p14:creationId xmlns:p14="http://schemas.microsoft.com/office/powerpoint/2010/main" xmlns="" val="22709775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ln/>
        </p:spPr>
      </p:sp>
      <p:sp>
        <p:nvSpPr>
          <p:cNvPr id="49154" name="Rectangle 3"/>
          <p:cNvSpPr>
            <a:spLocks noGrp="1" noChangeArrowheads="1"/>
          </p:cNvSpPr>
          <p:nvPr>
            <p:ph type="body" idx="1"/>
          </p:nvPr>
        </p:nvSpPr>
        <p:spPr>
          <a:noFill/>
          <a:ln/>
        </p:spPr>
        <p:txBody>
          <a:bodyPr/>
          <a:lstStyle/>
          <a:p>
            <a:endParaRPr lang="he-IL" smtClean="0">
              <a:cs typeface="Arial" charset="0"/>
            </a:endParaRPr>
          </a:p>
        </p:txBody>
      </p:sp>
    </p:spTree>
    <p:extLst>
      <p:ext uri="{BB962C8B-B14F-4D97-AF65-F5344CB8AC3E}">
        <p14:creationId xmlns:p14="http://schemas.microsoft.com/office/powerpoint/2010/main" xmlns="" val="37928585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ChangeArrowheads="1" noTextEdit="1"/>
          </p:cNvSpPr>
          <p:nvPr>
            <p:ph type="sldImg"/>
          </p:nvPr>
        </p:nvSpPr>
        <p:spPr>
          <a:ln/>
        </p:spPr>
      </p:sp>
      <p:sp>
        <p:nvSpPr>
          <p:cNvPr id="51202" name="Rectangle 3"/>
          <p:cNvSpPr>
            <a:spLocks noGrp="1" noChangeArrowheads="1"/>
          </p:cNvSpPr>
          <p:nvPr>
            <p:ph type="body" idx="1"/>
          </p:nvPr>
        </p:nvSpPr>
        <p:spPr>
          <a:noFill/>
          <a:ln/>
        </p:spPr>
        <p:txBody>
          <a:bodyPr/>
          <a:lstStyle/>
          <a:p>
            <a:r>
              <a:rPr lang="he-IL" dirty="0" smtClean="0">
                <a:cs typeface="Arial" charset="0"/>
              </a:rPr>
              <a:t>חסרון פתרון 1:</a:t>
            </a:r>
          </a:p>
          <a:p>
            <a:r>
              <a:rPr lang="he-IL" dirty="0" smtClean="0">
                <a:cs typeface="Arial" charset="0"/>
              </a:rPr>
              <a:t>לא קריא</a:t>
            </a:r>
          </a:p>
          <a:p>
            <a:r>
              <a:rPr lang="he-IL" dirty="0" smtClean="0">
                <a:cs typeface="Arial" charset="0"/>
              </a:rPr>
              <a:t>מניח שהקלט הוא ב-</a:t>
            </a:r>
            <a:r>
              <a:rPr lang="en-US" dirty="0" smtClean="0">
                <a:cs typeface="Arial" charset="0"/>
              </a:rPr>
              <a:t>lower case</a:t>
            </a:r>
            <a:endParaRPr lang="he-IL" dirty="0" smtClean="0">
              <a:cs typeface="Arial" charset="0"/>
            </a:endParaRPr>
          </a:p>
          <a:p>
            <a:endParaRPr lang="he-IL" dirty="0" smtClean="0">
              <a:cs typeface="Arial" charset="0"/>
            </a:endParaRPr>
          </a:p>
          <a:p>
            <a:r>
              <a:rPr lang="he-IL" dirty="0" smtClean="0">
                <a:cs typeface="Arial" charset="0"/>
              </a:rPr>
              <a:t>חייבים השמה ל</a:t>
            </a:r>
            <a:r>
              <a:rPr lang="en-US" dirty="0" smtClean="0">
                <a:cs typeface="Arial" charset="0"/>
              </a:rPr>
              <a:t>char</a:t>
            </a:r>
            <a:r>
              <a:rPr lang="he-IL" dirty="0" smtClean="0">
                <a:cs typeface="Arial" charset="0"/>
              </a:rPr>
              <a:t> כי הטיפוס של חיבור או חיסור </a:t>
            </a:r>
            <a:r>
              <a:rPr lang="en-US" dirty="0" smtClean="0">
                <a:cs typeface="Arial" charset="0"/>
              </a:rPr>
              <a:t>chars</a:t>
            </a:r>
            <a:r>
              <a:rPr lang="he-IL" dirty="0" smtClean="0">
                <a:cs typeface="Arial" charset="0"/>
              </a:rPr>
              <a:t> (וגם </a:t>
            </a:r>
            <a:r>
              <a:rPr lang="en-US" dirty="0" smtClean="0">
                <a:cs typeface="Arial" charset="0"/>
              </a:rPr>
              <a:t>byte</a:t>
            </a:r>
            <a:r>
              <a:rPr lang="he-IL" dirty="0" smtClean="0">
                <a:cs typeface="Arial" charset="0"/>
              </a:rPr>
              <a:t> או </a:t>
            </a:r>
            <a:r>
              <a:rPr lang="en-US" dirty="0" smtClean="0">
                <a:cs typeface="Arial" charset="0"/>
              </a:rPr>
              <a:t>short</a:t>
            </a:r>
            <a:r>
              <a:rPr lang="he-IL" dirty="0" smtClean="0">
                <a:cs typeface="Arial" charset="0"/>
              </a:rPr>
              <a:t>) הוא </a:t>
            </a:r>
            <a:r>
              <a:rPr lang="en-US" dirty="0" err="1" smtClean="0">
                <a:cs typeface="Arial" charset="0"/>
              </a:rPr>
              <a:t>int</a:t>
            </a:r>
            <a:endParaRPr lang="he-IL" dirty="0" smtClean="0">
              <a:cs typeface="Arial" charset="0"/>
            </a:endParaRPr>
          </a:p>
          <a:p>
            <a:endParaRPr lang="en-US" dirty="0" smtClean="0">
              <a:cs typeface="Arial" charset="0"/>
            </a:endParaRPr>
          </a:p>
        </p:txBody>
      </p:sp>
    </p:spTree>
    <p:extLst>
      <p:ext uri="{BB962C8B-B14F-4D97-AF65-F5344CB8AC3E}">
        <p14:creationId xmlns:p14="http://schemas.microsoft.com/office/powerpoint/2010/main" xmlns="" val="2310130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מציין מיקום של תמונת שקופית 1"/>
          <p:cNvSpPr>
            <a:spLocks noGrp="1" noRot="1" noChangeAspect="1" noTextEdit="1"/>
          </p:cNvSpPr>
          <p:nvPr>
            <p:ph type="sldImg"/>
          </p:nvPr>
        </p:nvSpPr>
        <p:spPr>
          <a:ln/>
        </p:spPr>
      </p:sp>
      <p:sp>
        <p:nvSpPr>
          <p:cNvPr id="18434" name="מציין מיקום של הערות 2"/>
          <p:cNvSpPr>
            <a:spLocks noGrp="1"/>
          </p:cNvSpPr>
          <p:nvPr>
            <p:ph type="body" idx="1"/>
          </p:nvPr>
        </p:nvSpPr>
        <p:spPr>
          <a:noFill/>
          <a:ln/>
        </p:spPr>
        <p:txBody>
          <a:bodyPr/>
          <a:lstStyle/>
          <a:p>
            <a:endParaRPr lang="he-IL" dirty="0" smtClean="0">
              <a:cs typeface="Arial" charset="0"/>
            </a:endParaRPr>
          </a:p>
        </p:txBody>
      </p:sp>
      <p:sp>
        <p:nvSpPr>
          <p:cNvPr id="18435" name="מציין מיקום של מספר שקופית 3"/>
          <p:cNvSpPr>
            <a:spLocks noGrp="1"/>
          </p:cNvSpPr>
          <p:nvPr>
            <p:ph type="sldNum" sz="quarter" idx="5"/>
          </p:nvPr>
        </p:nvSpPr>
        <p:spPr>
          <a:noFill/>
        </p:spPr>
        <p:txBody>
          <a:bodyPr/>
          <a:lstStyle/>
          <a:p>
            <a:fld id="{0EBD6B53-5876-4F88-9A2F-AADEBC3BF0CE}" type="slidenum">
              <a:rPr lang="he-IL" smtClean="0"/>
              <a:pPr/>
              <a:t>2</a:t>
            </a:fld>
            <a:endParaRPr lang="en-US" smtClean="0"/>
          </a:p>
        </p:txBody>
      </p:sp>
    </p:spTree>
    <p:extLst>
      <p:ext uri="{BB962C8B-B14F-4D97-AF65-F5344CB8AC3E}">
        <p14:creationId xmlns:p14="http://schemas.microsoft.com/office/powerpoint/2010/main" xmlns="" val="23338818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a:ln/>
        </p:spPr>
      </p:sp>
      <p:sp>
        <p:nvSpPr>
          <p:cNvPr id="53250" name="Notes Placeholder 2"/>
          <p:cNvSpPr>
            <a:spLocks noGrp="1"/>
          </p:cNvSpPr>
          <p:nvPr>
            <p:ph type="body" idx="1"/>
          </p:nvPr>
        </p:nvSpPr>
        <p:spPr>
          <a:noFill/>
          <a:ln/>
        </p:spPr>
        <p:txBody>
          <a:bodyPr/>
          <a:lstStyle/>
          <a:p>
            <a:endParaRPr lang="he-IL" smtClean="0">
              <a:cs typeface="Arial" charset="0"/>
            </a:endParaRPr>
          </a:p>
        </p:txBody>
      </p:sp>
      <p:sp>
        <p:nvSpPr>
          <p:cNvPr id="53251" name="Slide Number Placeholder 3"/>
          <p:cNvSpPr>
            <a:spLocks noGrp="1"/>
          </p:cNvSpPr>
          <p:nvPr>
            <p:ph type="sldNum" sz="quarter" idx="5"/>
          </p:nvPr>
        </p:nvSpPr>
        <p:spPr>
          <a:noFill/>
        </p:spPr>
        <p:txBody>
          <a:bodyPr/>
          <a:lstStyle/>
          <a:p>
            <a:fld id="{0BB66FF3-8906-4E31-8740-4C0037525086}" type="slidenum">
              <a:rPr lang="he-IL" smtClean="0"/>
              <a:pPr/>
              <a:t>27</a:t>
            </a:fld>
            <a:endParaRPr lang="en-US" smtClean="0"/>
          </a:p>
        </p:txBody>
      </p:sp>
    </p:spTree>
    <p:extLst>
      <p:ext uri="{BB962C8B-B14F-4D97-AF65-F5344CB8AC3E}">
        <p14:creationId xmlns:p14="http://schemas.microsoft.com/office/powerpoint/2010/main" xmlns="" val="9848805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noTextEdit="1"/>
          </p:cNvSpPr>
          <p:nvPr>
            <p:ph type="sldImg"/>
          </p:nvPr>
        </p:nvSpPr>
        <p:spPr>
          <a:ln/>
        </p:spPr>
      </p:sp>
      <p:sp>
        <p:nvSpPr>
          <p:cNvPr id="55298" name="Rectangle 3"/>
          <p:cNvSpPr>
            <a:spLocks noGrp="1" noChangeArrowheads="1"/>
          </p:cNvSpPr>
          <p:nvPr>
            <p:ph type="body" idx="1"/>
          </p:nvPr>
        </p:nvSpPr>
        <p:spPr>
          <a:noFill/>
          <a:ln/>
        </p:spPr>
        <p:txBody>
          <a:bodyPr/>
          <a:lstStyle/>
          <a:p>
            <a:r>
              <a:rPr lang="he-IL" smtClean="0">
                <a:cs typeface="Arial" charset="0"/>
              </a:rPr>
              <a:t>חסרון פתרון 1:</a:t>
            </a:r>
          </a:p>
          <a:p>
            <a:r>
              <a:rPr lang="he-IL" smtClean="0">
                <a:cs typeface="Arial" charset="0"/>
              </a:rPr>
              <a:t>לא קריא</a:t>
            </a:r>
          </a:p>
          <a:p>
            <a:r>
              <a:rPr lang="he-IL" smtClean="0">
                <a:cs typeface="Arial" charset="0"/>
              </a:rPr>
              <a:t>מניח שהקלט הוא ב-</a:t>
            </a:r>
            <a:r>
              <a:rPr lang="en-US" smtClean="0">
                <a:cs typeface="Arial" charset="0"/>
              </a:rPr>
              <a:t>lower case</a:t>
            </a:r>
            <a:endParaRPr lang="he-IL" smtClean="0">
              <a:cs typeface="Arial" charset="0"/>
            </a:endParaRPr>
          </a:p>
          <a:p>
            <a:endParaRPr lang="en-US" smtClean="0">
              <a:cs typeface="Arial" charset="0"/>
            </a:endParaRPr>
          </a:p>
        </p:txBody>
      </p:sp>
    </p:spTree>
    <p:extLst>
      <p:ext uri="{BB962C8B-B14F-4D97-AF65-F5344CB8AC3E}">
        <p14:creationId xmlns:p14="http://schemas.microsoft.com/office/powerpoint/2010/main" xmlns="" val="22390336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a:ln/>
        </p:spPr>
      </p:sp>
      <p:sp>
        <p:nvSpPr>
          <p:cNvPr id="57346" name="Notes Placeholder 2"/>
          <p:cNvSpPr>
            <a:spLocks noGrp="1"/>
          </p:cNvSpPr>
          <p:nvPr>
            <p:ph type="body" idx="1"/>
          </p:nvPr>
        </p:nvSpPr>
        <p:spPr>
          <a:noFill/>
          <a:ln/>
        </p:spPr>
        <p:txBody>
          <a:bodyPr/>
          <a:lstStyle/>
          <a:p>
            <a:endParaRPr lang="he-IL" smtClean="0">
              <a:cs typeface="Arial" charset="0"/>
            </a:endParaRPr>
          </a:p>
        </p:txBody>
      </p:sp>
      <p:sp>
        <p:nvSpPr>
          <p:cNvPr id="57347" name="Slide Number Placeholder 3"/>
          <p:cNvSpPr>
            <a:spLocks noGrp="1"/>
          </p:cNvSpPr>
          <p:nvPr>
            <p:ph type="sldNum" sz="quarter" idx="5"/>
          </p:nvPr>
        </p:nvSpPr>
        <p:spPr>
          <a:noFill/>
        </p:spPr>
        <p:txBody>
          <a:bodyPr/>
          <a:lstStyle/>
          <a:p>
            <a:fld id="{8993F8CF-EEA8-4DC7-8AB8-C65C83A54EB5}" type="slidenum">
              <a:rPr lang="he-IL" smtClean="0"/>
              <a:pPr/>
              <a:t>29</a:t>
            </a:fld>
            <a:endParaRPr lang="en-US" smtClean="0"/>
          </a:p>
        </p:txBody>
      </p:sp>
    </p:spTree>
    <p:extLst>
      <p:ext uri="{BB962C8B-B14F-4D97-AF65-F5344CB8AC3E}">
        <p14:creationId xmlns:p14="http://schemas.microsoft.com/office/powerpoint/2010/main" xmlns="" val="25523332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ChangeArrowheads="1" noTextEdit="1"/>
          </p:cNvSpPr>
          <p:nvPr>
            <p:ph type="sldImg"/>
          </p:nvPr>
        </p:nvSpPr>
        <p:spPr>
          <a:ln/>
        </p:spPr>
      </p:sp>
      <p:sp>
        <p:nvSpPr>
          <p:cNvPr id="61442" name="Rectangle 3"/>
          <p:cNvSpPr>
            <a:spLocks noGrp="1" noChangeArrowheads="1"/>
          </p:cNvSpPr>
          <p:nvPr>
            <p:ph type="body" idx="1"/>
          </p:nvPr>
        </p:nvSpPr>
        <p:spPr>
          <a:noFill/>
          <a:ln/>
        </p:spPr>
        <p:txBody>
          <a:bodyPr/>
          <a:lstStyle/>
          <a:p>
            <a:pPr marL="228600" indent="-228600"/>
            <a:r>
              <a:rPr lang="he-IL" smtClean="0">
                <a:cs typeface="Arial" charset="0"/>
              </a:rPr>
              <a:t>ניתן לבלות זמן רב על השקף הזה (והסטודנטים דורשים זאת), יש מיליון דקויות של "מה קורה אם...?" אבל זה גוזל זמן יקר משאר התירגול. ניתן להסביר בקצרה ואת כל השאלות של "מה קורה אם...?" שינסו בבית.</a:t>
            </a:r>
          </a:p>
          <a:p>
            <a:pPr marL="228600" indent="-228600"/>
            <a:r>
              <a:rPr lang="he-IL" smtClean="0">
                <a:cs typeface="Arial" charset="0"/>
              </a:rPr>
              <a:t>צריך להסביר להם שזה לא בגלל שאנחנו לא רוצים לספר אלא בגלל שיש עוד דברים להספיק וגם בגלל שאנחנו רוצים להרגיל אותם לחקור בעיות כאלו באופן עצמאי.</a:t>
            </a:r>
          </a:p>
        </p:txBody>
      </p:sp>
    </p:spTree>
    <p:extLst>
      <p:ext uri="{BB962C8B-B14F-4D97-AF65-F5344CB8AC3E}">
        <p14:creationId xmlns:p14="http://schemas.microsoft.com/office/powerpoint/2010/main" xmlns="" val="7575111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מציין מיקום של תמונת שקופית 1"/>
          <p:cNvSpPr>
            <a:spLocks noGrp="1" noRot="1" noChangeAspect="1" noTextEdit="1"/>
          </p:cNvSpPr>
          <p:nvPr>
            <p:ph type="sldImg"/>
          </p:nvPr>
        </p:nvSpPr>
        <p:spPr>
          <a:ln/>
        </p:spPr>
      </p:sp>
      <p:sp>
        <p:nvSpPr>
          <p:cNvPr id="59394" name="מציין מיקום של הערות 2"/>
          <p:cNvSpPr>
            <a:spLocks noGrp="1"/>
          </p:cNvSpPr>
          <p:nvPr>
            <p:ph type="body" idx="1"/>
          </p:nvPr>
        </p:nvSpPr>
        <p:spPr>
          <a:noFill/>
          <a:ln/>
        </p:spPr>
        <p:txBody>
          <a:bodyPr/>
          <a:lstStyle/>
          <a:p>
            <a:endParaRPr lang="he-IL" smtClean="0">
              <a:cs typeface="Arial" charset="0"/>
            </a:endParaRPr>
          </a:p>
        </p:txBody>
      </p:sp>
      <p:sp>
        <p:nvSpPr>
          <p:cNvPr id="59395" name="מציין מיקום של מספר שקופית 3"/>
          <p:cNvSpPr>
            <a:spLocks noGrp="1"/>
          </p:cNvSpPr>
          <p:nvPr>
            <p:ph type="sldNum" sz="quarter" idx="5"/>
          </p:nvPr>
        </p:nvSpPr>
        <p:spPr>
          <a:noFill/>
        </p:spPr>
        <p:txBody>
          <a:bodyPr/>
          <a:lstStyle/>
          <a:p>
            <a:fld id="{22B461F6-B4A9-44F5-AA70-E9779679FC3B}" type="slidenum">
              <a:rPr lang="he-IL" smtClean="0"/>
              <a:pPr/>
              <a:t>31</a:t>
            </a:fld>
            <a:endParaRPr lang="en-US" smtClean="0"/>
          </a:p>
        </p:txBody>
      </p:sp>
    </p:spTree>
    <p:extLst>
      <p:ext uri="{BB962C8B-B14F-4D97-AF65-F5344CB8AC3E}">
        <p14:creationId xmlns:p14="http://schemas.microsoft.com/office/powerpoint/2010/main" xmlns="" val="15964342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a:ln/>
        </p:spPr>
      </p:sp>
      <p:sp>
        <p:nvSpPr>
          <p:cNvPr id="63490" name="Notes Placeholder 2"/>
          <p:cNvSpPr>
            <a:spLocks noGrp="1"/>
          </p:cNvSpPr>
          <p:nvPr>
            <p:ph type="body" idx="1"/>
          </p:nvPr>
        </p:nvSpPr>
        <p:spPr>
          <a:noFill/>
          <a:ln/>
        </p:spPr>
        <p:txBody>
          <a:bodyPr/>
          <a:lstStyle/>
          <a:p>
            <a:endParaRPr lang="he-IL" smtClean="0">
              <a:cs typeface="Arial" charset="0"/>
            </a:endParaRPr>
          </a:p>
        </p:txBody>
      </p:sp>
      <p:sp>
        <p:nvSpPr>
          <p:cNvPr id="63491" name="Slide Number Placeholder 3"/>
          <p:cNvSpPr>
            <a:spLocks noGrp="1"/>
          </p:cNvSpPr>
          <p:nvPr>
            <p:ph type="sldNum" sz="quarter" idx="5"/>
          </p:nvPr>
        </p:nvSpPr>
        <p:spPr>
          <a:noFill/>
        </p:spPr>
        <p:txBody>
          <a:bodyPr/>
          <a:lstStyle/>
          <a:p>
            <a:fld id="{A6FCC5AF-08CB-449D-B335-4C4BD9EDC1DE}" type="slidenum">
              <a:rPr lang="he-IL" smtClean="0"/>
              <a:pPr/>
              <a:t>32</a:t>
            </a:fld>
            <a:endParaRPr lang="en-US" smtClean="0"/>
          </a:p>
        </p:txBody>
      </p:sp>
    </p:spTree>
    <p:extLst>
      <p:ext uri="{BB962C8B-B14F-4D97-AF65-F5344CB8AC3E}">
        <p14:creationId xmlns:p14="http://schemas.microsoft.com/office/powerpoint/2010/main" xmlns="" val="25769191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מציין מיקום של תמונת שקופית 1"/>
          <p:cNvSpPr>
            <a:spLocks noGrp="1" noRot="1" noChangeAspect="1" noTextEdit="1"/>
          </p:cNvSpPr>
          <p:nvPr>
            <p:ph type="sldImg"/>
          </p:nvPr>
        </p:nvSpPr>
        <p:spPr>
          <a:ln/>
        </p:spPr>
      </p:sp>
      <p:sp>
        <p:nvSpPr>
          <p:cNvPr id="65538" name="מציין מיקום של הערות 2"/>
          <p:cNvSpPr>
            <a:spLocks noGrp="1"/>
          </p:cNvSpPr>
          <p:nvPr>
            <p:ph type="body" idx="1"/>
          </p:nvPr>
        </p:nvSpPr>
        <p:spPr>
          <a:noFill/>
          <a:ln/>
        </p:spPr>
        <p:txBody>
          <a:bodyPr/>
          <a:lstStyle/>
          <a:p>
            <a:r>
              <a:rPr lang="he-IL" smtClean="0">
                <a:cs typeface="Arial" charset="0"/>
              </a:rPr>
              <a:t>אפשר לדלג</a:t>
            </a:r>
          </a:p>
        </p:txBody>
      </p:sp>
      <p:sp>
        <p:nvSpPr>
          <p:cNvPr id="65539" name="מציין מיקום של מספר שקופית 3"/>
          <p:cNvSpPr>
            <a:spLocks noGrp="1"/>
          </p:cNvSpPr>
          <p:nvPr>
            <p:ph type="sldNum" sz="quarter" idx="5"/>
          </p:nvPr>
        </p:nvSpPr>
        <p:spPr>
          <a:noFill/>
        </p:spPr>
        <p:txBody>
          <a:bodyPr/>
          <a:lstStyle/>
          <a:p>
            <a:fld id="{899D7B45-699D-4C1D-991D-2F4C37D63F35}" type="slidenum">
              <a:rPr lang="he-IL" smtClean="0"/>
              <a:pPr/>
              <a:t>33</a:t>
            </a:fld>
            <a:endParaRPr lang="en-US" smtClean="0"/>
          </a:p>
        </p:txBody>
      </p:sp>
    </p:spTree>
    <p:extLst>
      <p:ext uri="{BB962C8B-B14F-4D97-AF65-F5344CB8AC3E}">
        <p14:creationId xmlns:p14="http://schemas.microsoft.com/office/powerpoint/2010/main" xmlns="" val="1301036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a:ln/>
        </p:spPr>
        <p:txBody>
          <a:bodyPr/>
          <a:lstStyle/>
          <a:p>
            <a:pPr algn="l" rtl="0" eaLnBrk="1" hangingPunct="1"/>
            <a:r>
              <a:rPr lang="en-US" dirty="0" smtClean="0">
                <a:cs typeface="Arial" charset="0"/>
              </a:rPr>
              <a:t>To Do:</a:t>
            </a:r>
          </a:p>
          <a:p>
            <a:pPr algn="l" rtl="0" eaLnBrk="1" hangingPunct="1"/>
            <a:r>
              <a:rPr lang="en-US" dirty="0" smtClean="0">
                <a:cs typeface="Arial" charset="0"/>
              </a:rPr>
              <a:t>1. To make sure that the students download </a:t>
            </a:r>
            <a:r>
              <a:rPr lang="en-US" dirty="0" smtClean="0">
                <a:latin typeface="Arial" charset="0"/>
                <a:cs typeface="Arial" charset="0"/>
              </a:rPr>
              <a:t>"</a:t>
            </a:r>
            <a:r>
              <a:rPr lang="en-US" b="1" smtClean="0">
                <a:cs typeface="Arial" charset="0"/>
              </a:rPr>
              <a:t>JDK 7.0</a:t>
            </a:r>
            <a:r>
              <a:rPr lang="en-US" b="1" smtClean="0">
                <a:latin typeface="Arial" charset="0"/>
                <a:cs typeface="Arial" charset="0"/>
              </a:rPr>
              <a:t>"</a:t>
            </a:r>
            <a:r>
              <a:rPr lang="en-US" b="1" smtClean="0">
                <a:cs typeface="Arial" charset="0"/>
              </a:rPr>
              <a:t> </a:t>
            </a:r>
            <a:r>
              <a:rPr lang="en-US" b="1" dirty="0" smtClean="0">
                <a:cs typeface="Arial" charset="0"/>
              </a:rPr>
              <a:t>from http://www.oracle.com/technetwork/java/javase/downloads/index.html</a:t>
            </a:r>
          </a:p>
        </p:txBody>
      </p:sp>
    </p:spTree>
    <p:extLst>
      <p:ext uri="{BB962C8B-B14F-4D97-AF65-F5344CB8AC3E}">
        <p14:creationId xmlns:p14="http://schemas.microsoft.com/office/powerpoint/2010/main" xmlns="" val="1788002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noTextEdit="1"/>
          </p:cNvSpPr>
          <p:nvPr>
            <p:ph type="sldImg"/>
          </p:nvPr>
        </p:nvSpPr>
        <p:spPr>
          <a:ln/>
        </p:spPr>
      </p:sp>
      <p:sp>
        <p:nvSpPr>
          <p:cNvPr id="24578" name="Rectangle 3"/>
          <p:cNvSpPr>
            <a:spLocks noGrp="1" noChangeArrowheads="1"/>
          </p:cNvSpPr>
          <p:nvPr>
            <p:ph type="body" idx="1"/>
          </p:nvPr>
        </p:nvSpPr>
        <p:spPr>
          <a:noFill/>
          <a:ln/>
        </p:spPr>
        <p:txBody>
          <a:bodyPr/>
          <a:lstStyle/>
          <a:p>
            <a:pPr eaLnBrk="1" hangingPunct="1"/>
            <a:endParaRPr lang="he-IL" smtClean="0">
              <a:cs typeface="Arial" charset="0"/>
            </a:endParaRPr>
          </a:p>
        </p:txBody>
      </p:sp>
    </p:spTree>
    <p:extLst>
      <p:ext uri="{BB962C8B-B14F-4D97-AF65-F5344CB8AC3E}">
        <p14:creationId xmlns:p14="http://schemas.microsoft.com/office/powerpoint/2010/main" xmlns="" val="2257421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a:noFill/>
          <a:ln/>
        </p:spPr>
        <p:txBody>
          <a:bodyPr/>
          <a:lstStyle/>
          <a:p>
            <a:pPr marL="228600" indent="-228600" algn="l" eaLnBrk="1" hangingPunct="1"/>
            <a:r>
              <a:rPr lang="en-US" smtClean="0">
                <a:cs typeface="Arial" charset="0"/>
              </a:rPr>
              <a:t>To Do:</a:t>
            </a:r>
          </a:p>
          <a:p>
            <a:pPr marL="228600" indent="-228600" algn="l" rtl="0" eaLnBrk="1" hangingPunct="1">
              <a:buFontTx/>
              <a:buAutoNum type="arabicPeriod"/>
            </a:pPr>
            <a:r>
              <a:rPr lang="en-US" smtClean="0">
                <a:cs typeface="Arial" charset="0"/>
              </a:rPr>
              <a:t>To make sure that the students download </a:t>
            </a:r>
            <a:r>
              <a:rPr lang="en-US" smtClean="0">
                <a:latin typeface="Arial" charset="0"/>
                <a:cs typeface="Arial" charset="0"/>
              </a:rPr>
              <a:t>"</a:t>
            </a:r>
            <a:r>
              <a:rPr lang="en-US" b="1" smtClean="0">
                <a:cs typeface="Arial" charset="0"/>
              </a:rPr>
              <a:t>Eclipse Classic</a:t>
            </a:r>
            <a:r>
              <a:rPr lang="en-US" b="1" smtClean="0">
                <a:latin typeface="Arial" charset="0"/>
                <a:cs typeface="Arial" charset="0"/>
              </a:rPr>
              <a:t>"</a:t>
            </a:r>
            <a:endParaRPr lang="en-US" b="1" smtClean="0">
              <a:cs typeface="Arial" charset="0"/>
            </a:endParaRPr>
          </a:p>
          <a:p>
            <a:pPr marL="228600" indent="-228600" algn="l" rtl="0" eaLnBrk="1" hangingPunct="1">
              <a:buFontTx/>
              <a:buAutoNum type="arabicPeriod"/>
            </a:pPr>
            <a:r>
              <a:rPr lang="en-US" smtClean="0">
                <a:cs typeface="Arial" charset="0"/>
              </a:rPr>
              <a:t>To go over the configuration of the java+eclipse according to the handouts</a:t>
            </a:r>
            <a:endParaRPr lang="he-IL" smtClean="0">
              <a:cs typeface="Arial" charset="0"/>
            </a:endParaRPr>
          </a:p>
          <a:p>
            <a:pPr marL="228600" indent="-228600" algn="l" rtl="0" eaLnBrk="1" hangingPunct="1"/>
            <a:endParaRPr lang="he-IL" smtClean="0">
              <a:cs typeface="Arial" charset="0"/>
            </a:endParaRPr>
          </a:p>
          <a:p>
            <a:pPr marL="228600" indent="-228600" algn="l" rtl="0" eaLnBrk="1" hangingPunct="1"/>
            <a:r>
              <a:rPr lang="he-IL" smtClean="0">
                <a:cs typeface="Arial" charset="0"/>
              </a:rPr>
              <a:t>להראות להם את השקפים הרלוונטיים ליצירת סביבת העבודה + תכנית ראשונה בבית</a:t>
            </a:r>
          </a:p>
        </p:txBody>
      </p:sp>
    </p:spTree>
    <p:extLst>
      <p:ext uri="{BB962C8B-B14F-4D97-AF65-F5344CB8AC3E}">
        <p14:creationId xmlns:p14="http://schemas.microsoft.com/office/powerpoint/2010/main" xmlns="" val="1296743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xfrm>
            <a:off x="1257300" y="720725"/>
            <a:ext cx="4800600" cy="3600450"/>
          </a:xfrm>
          <a:ln/>
        </p:spPr>
      </p:sp>
      <p:sp>
        <p:nvSpPr>
          <p:cNvPr id="30722" name="Rectangle 3"/>
          <p:cNvSpPr>
            <a:spLocks noGrp="1" noChangeArrowheads="1"/>
          </p:cNvSpPr>
          <p:nvPr>
            <p:ph type="body" idx="1"/>
          </p:nvPr>
        </p:nvSpPr>
        <p:spPr>
          <a:xfrm>
            <a:off x="731839" y="4560889"/>
            <a:ext cx="5851525" cy="4319587"/>
          </a:xfrm>
          <a:noFill/>
          <a:ln/>
        </p:spPr>
        <p:txBody>
          <a:bodyPr/>
          <a:lstStyle/>
          <a:p>
            <a:pPr eaLnBrk="1" hangingPunct="1"/>
            <a:endParaRPr lang="he-IL" smtClean="0">
              <a:cs typeface="Arial" charset="0"/>
            </a:endParaRPr>
          </a:p>
        </p:txBody>
      </p:sp>
    </p:spTree>
    <p:extLst>
      <p:ext uri="{BB962C8B-B14F-4D97-AF65-F5344CB8AC3E}">
        <p14:creationId xmlns:p14="http://schemas.microsoft.com/office/powerpoint/2010/main" xmlns="" val="2294108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ln/>
        </p:spPr>
      </p:sp>
      <p:sp>
        <p:nvSpPr>
          <p:cNvPr id="49154" name="Rectangle 3"/>
          <p:cNvSpPr>
            <a:spLocks noGrp="1" noChangeArrowheads="1"/>
          </p:cNvSpPr>
          <p:nvPr>
            <p:ph type="body" idx="1"/>
          </p:nvPr>
        </p:nvSpPr>
        <p:spPr>
          <a:noFill/>
          <a:ln/>
        </p:spPr>
        <p:txBody>
          <a:bodyPr/>
          <a:lstStyle/>
          <a:p>
            <a:endParaRPr lang="he-IL" smtClean="0">
              <a:cs typeface="Arial" charset="0"/>
            </a:endParaRPr>
          </a:p>
        </p:txBody>
      </p:sp>
    </p:spTree>
    <p:extLst>
      <p:ext uri="{BB962C8B-B14F-4D97-AF65-F5344CB8AC3E}">
        <p14:creationId xmlns:p14="http://schemas.microsoft.com/office/powerpoint/2010/main" xmlns="" val="3976517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a:ln/>
        </p:spPr>
      </p:sp>
      <p:sp>
        <p:nvSpPr>
          <p:cNvPr id="34818" name="Rectangle 3"/>
          <p:cNvSpPr>
            <a:spLocks noGrp="1" noChangeArrowheads="1"/>
          </p:cNvSpPr>
          <p:nvPr>
            <p:ph type="body" idx="1"/>
          </p:nvPr>
        </p:nvSpPr>
        <p:spPr>
          <a:noFill/>
          <a:ln/>
        </p:spPr>
        <p:txBody>
          <a:bodyPr/>
          <a:lstStyle/>
          <a:p>
            <a:endParaRPr lang="he-IL" smtClean="0">
              <a:cs typeface="Arial" charset="0"/>
            </a:endParaRPr>
          </a:p>
        </p:txBody>
      </p:sp>
    </p:spTree>
    <p:extLst>
      <p:ext uri="{BB962C8B-B14F-4D97-AF65-F5344CB8AC3E}">
        <p14:creationId xmlns:p14="http://schemas.microsoft.com/office/powerpoint/2010/main" xmlns="" val="2018023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a:ln/>
        </p:spPr>
      </p:sp>
      <p:sp>
        <p:nvSpPr>
          <p:cNvPr id="34818" name="Rectangle 3"/>
          <p:cNvSpPr>
            <a:spLocks noGrp="1" noChangeArrowheads="1"/>
          </p:cNvSpPr>
          <p:nvPr>
            <p:ph type="body" idx="1"/>
          </p:nvPr>
        </p:nvSpPr>
        <p:spPr>
          <a:noFill/>
          <a:ln/>
        </p:spPr>
        <p:txBody>
          <a:bodyPr/>
          <a:lstStyle/>
          <a:p>
            <a:endParaRPr lang="he-IL" smtClean="0">
              <a:cs typeface="Arial" charset="0"/>
            </a:endParaRPr>
          </a:p>
        </p:txBody>
      </p:sp>
    </p:spTree>
    <p:extLst>
      <p:ext uri="{BB962C8B-B14F-4D97-AF65-F5344CB8AC3E}">
        <p14:creationId xmlns:p14="http://schemas.microsoft.com/office/powerpoint/2010/main" xmlns="" val="20180238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slideMaster" Target="../slideMasters/slideMaster1.xml"/><Relationship Id="rId5" Type="http://schemas.openxmlformats.org/officeDocument/2006/relationships/tags" Target="../tags/tag61.xml"/><Relationship Id="rId4" Type="http://schemas.openxmlformats.org/officeDocument/2006/relationships/tags" Target="../tags/tag60.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slideMaster" Target="../slideMasters/slideMaster1.xml"/><Relationship Id="rId5" Type="http://schemas.openxmlformats.org/officeDocument/2006/relationships/tags" Target="../tags/tag66.xml"/><Relationship Id="rId4" Type="http://schemas.openxmlformats.org/officeDocument/2006/relationships/tags" Target="../tags/tag65.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slideMaster" Target="../slideMasters/slideMaster1.xml"/><Relationship Id="rId5" Type="http://schemas.openxmlformats.org/officeDocument/2006/relationships/tags" Target="../tags/tag18.xml"/><Relationship Id="rId4" Type="http://schemas.openxmlformats.org/officeDocument/2006/relationships/tags" Target="../tags/tag17.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slideMaster" Target="../slideMasters/slideMaster1.xml"/><Relationship Id="rId5" Type="http://schemas.openxmlformats.org/officeDocument/2006/relationships/tags" Target="../tags/tag23.xml"/><Relationship Id="rId4" Type="http://schemas.openxmlformats.org/officeDocument/2006/relationships/tags" Target="../tags/tag22.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6.xml"/><Relationship Id="rId7"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7.xml"/><Relationship Id="rId3" Type="http://schemas.openxmlformats.org/officeDocument/2006/relationships/tags" Target="../tags/tag32.xml"/><Relationship Id="rId7" Type="http://schemas.openxmlformats.org/officeDocument/2006/relationships/tags" Target="../tags/tag36.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slideMaster" Target="../slideMasters/slideMaster1.xml"/><Relationship Id="rId4" Type="http://schemas.openxmlformats.org/officeDocument/2006/relationships/tags" Target="../tags/tag4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7.xml"/><Relationship Id="rId7" Type="http://schemas.openxmlformats.org/officeDocument/2006/relationships/slideMaster" Target="../slideMasters/slideMaster1.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tags" Target="../tags/tag50.xml"/><Relationship Id="rId5" Type="http://schemas.openxmlformats.org/officeDocument/2006/relationships/tags" Target="../tags/tag49.xml"/><Relationship Id="rId4" Type="http://schemas.openxmlformats.org/officeDocument/2006/relationships/tags" Target="../tags/tag48.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3.xml"/><Relationship Id="rId7" Type="http://schemas.openxmlformats.org/officeDocument/2006/relationships/slideMaster" Target="../slideMasters/slideMaster1.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4" name="Group 2"/>
          <p:cNvGrpSpPr>
            <a:grpSpLocks/>
          </p:cNvGrpSpPr>
          <p:nvPr>
            <p:custDataLst>
              <p:tags r:id="rId1"/>
            </p:custDataLst>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rtl="0">
                <a:defRPr/>
              </a:pPr>
              <a:endParaRPr lang="he-IL" sz="2400">
                <a:latin typeface="Times New Roman" pitchFamily="18" charset="0"/>
                <a:cs typeface="Arial" pitchFamily="34"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rtl="0">
                  <a:defRPr/>
                </a:pPr>
                <a:endParaRPr lang="he-IL" sz="2400">
                  <a:latin typeface="Times New Roman" pitchFamily="18" charset="0"/>
                  <a:cs typeface="Arial" pitchFamily="34"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rtl="0">
                  <a:defRPr/>
                </a:pPr>
                <a:endParaRPr lang="he-IL" sz="2400">
                  <a:latin typeface="Times New Roman" pitchFamily="18" charset="0"/>
                  <a:cs typeface="Arial" pitchFamily="34"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lgn="l">
                  <a:defRPr/>
                </a:pPr>
                <a:endParaRPr lang="he-IL">
                  <a:latin typeface="Arial" pitchFamily="34" charset="0"/>
                </a:endParaRPr>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rtl="0">
                  <a:defRPr/>
                </a:pPr>
                <a:endParaRPr lang="he-IL" sz="2400">
                  <a:latin typeface="Times New Roman" pitchFamily="18" charset="0"/>
                  <a:cs typeface="Arial" pitchFamily="34"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lgn="l">
                  <a:defRPr/>
                </a:pPr>
                <a:endParaRPr lang="he-IL">
                  <a:latin typeface="Arial" pitchFamily="34" charset="0"/>
                </a:endParaRPr>
              </a:p>
            </p:txBody>
          </p:sp>
        </p:grpSp>
      </p:grpSp>
      <p:sp>
        <p:nvSpPr>
          <p:cNvPr id="272395" name="Rectangle 11"/>
          <p:cNvSpPr>
            <a:spLocks noGrp="1" noChangeArrowheads="1"/>
          </p:cNvSpPr>
          <p:nvPr>
            <p:ph type="ctrTitle"/>
            <p:custDataLst>
              <p:tags r:id="rId2"/>
            </p:custDataLst>
          </p:nvPr>
        </p:nvSpPr>
        <p:spPr>
          <a:xfrm>
            <a:off x="2057400" y="1143000"/>
            <a:ext cx="6629400" cy="2209800"/>
          </a:xfrm>
        </p:spPr>
        <p:txBody>
          <a:bodyPr/>
          <a:lstStyle>
            <a:lvl1pPr>
              <a:defRPr sz="4800"/>
            </a:lvl1pPr>
          </a:lstStyle>
          <a:p>
            <a:r>
              <a:rPr lang="he-IL"/>
              <a:t>לחץ כדי לערוך סגנון כותרת של תבנית בסיס</a:t>
            </a:r>
          </a:p>
        </p:txBody>
      </p:sp>
      <p:sp>
        <p:nvSpPr>
          <p:cNvPr id="272396" name="Rectangle 12"/>
          <p:cNvSpPr>
            <a:spLocks noGrp="1" noChangeArrowheads="1"/>
          </p:cNvSpPr>
          <p:nvPr>
            <p:ph type="subTitle" idx="1"/>
            <p:custDataLst>
              <p:tags r:id="rId3"/>
            </p:custDataLst>
          </p:nvPr>
        </p:nvSpPr>
        <p:spPr>
          <a:xfrm>
            <a:off x="1371600" y="3962400"/>
            <a:ext cx="6858000" cy="1600200"/>
          </a:xfrm>
        </p:spPr>
        <p:txBody>
          <a:bodyPr anchor="ctr"/>
          <a:lstStyle>
            <a:lvl1pPr marL="0" indent="0" algn="ctr">
              <a:buFont typeface="Wingdings" pitchFamily="2" charset="2"/>
              <a:buNone/>
              <a:defRPr>
                <a:cs typeface="Guttman Yad-Brush" pitchFamily="2" charset="-79"/>
              </a:defRPr>
            </a:lvl1pPr>
          </a:lstStyle>
          <a:p>
            <a:r>
              <a:rPr lang="he-IL"/>
              <a:t>לחץ כדי לערוך סגנון כותרת משנה של תבנית בסיס</a:t>
            </a:r>
          </a:p>
        </p:txBody>
      </p:sp>
      <p:sp>
        <p:nvSpPr>
          <p:cNvPr id="13" name="Rectangle 13"/>
          <p:cNvSpPr>
            <a:spLocks noGrp="1" noChangeArrowheads="1"/>
          </p:cNvSpPr>
          <p:nvPr>
            <p:ph type="dt" sz="half" idx="10"/>
            <p:custDataLst>
              <p:tags r:id="rId4"/>
            </p:custDataLst>
          </p:nvPr>
        </p:nvSpPr>
        <p:spPr>
          <a:xfrm>
            <a:off x="912813" y="6251575"/>
            <a:ext cx="1905000" cy="457200"/>
          </a:xfrm>
        </p:spPr>
        <p:txBody>
          <a:bodyPr/>
          <a:lstStyle>
            <a:lvl1pPr>
              <a:defRPr/>
            </a:lvl1pPr>
          </a:lstStyle>
          <a:p>
            <a:pPr>
              <a:defRPr/>
            </a:pPr>
            <a:fld id="{41F29FF1-BD39-456C-8065-28746ADE1260}" type="datetime8">
              <a:rPr lang="he-IL"/>
              <a:pPr>
                <a:defRPr/>
              </a:pPr>
              <a:t>22 פברואר 17</a:t>
            </a:fld>
            <a:endParaRPr lang="en-US"/>
          </a:p>
        </p:txBody>
      </p:sp>
      <p:sp>
        <p:nvSpPr>
          <p:cNvPr id="14" name="Rectangle 14"/>
          <p:cNvSpPr>
            <a:spLocks noGrp="1" noChangeArrowheads="1"/>
          </p:cNvSpPr>
          <p:nvPr>
            <p:ph type="ftr" sz="quarter" idx="11"/>
            <p:custDataLst>
              <p:tags r:id="rId5"/>
            </p:custDataLst>
          </p:nvPr>
        </p:nvSpPr>
        <p:spPr>
          <a:xfrm>
            <a:off x="3354388" y="6248400"/>
            <a:ext cx="2895600" cy="457200"/>
          </a:xfrm>
        </p:spPr>
        <p:txBody>
          <a:bodyPr/>
          <a:lstStyle>
            <a:lvl1pPr>
              <a:defRPr/>
            </a:lvl1pPr>
          </a:lstStyle>
          <a:p>
            <a:pPr>
              <a:defRPr/>
            </a:pPr>
            <a:endParaRPr lang="en-US"/>
          </a:p>
        </p:txBody>
      </p:sp>
      <p:sp>
        <p:nvSpPr>
          <p:cNvPr id="15" name="Rectangle 15"/>
          <p:cNvSpPr>
            <a:spLocks noGrp="1" noChangeArrowheads="1"/>
          </p:cNvSpPr>
          <p:nvPr>
            <p:ph type="sldNum" sz="quarter" idx="12"/>
            <p:custDataLst>
              <p:tags r:id="rId6"/>
            </p:custDataLst>
          </p:nvPr>
        </p:nvSpPr>
        <p:spPr/>
        <p:txBody>
          <a:bodyPr/>
          <a:lstStyle>
            <a:lvl1pPr>
              <a:defRPr/>
            </a:lvl1pPr>
          </a:lstStyle>
          <a:p>
            <a:pPr>
              <a:defRPr/>
            </a:pPr>
            <a:fld id="{B49A3580-5F56-441F-A351-8DECD4D52284}" type="slidenum">
              <a:rPr lang="he-IL"/>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custDataLst>
              <p:tags r:id="rId1"/>
            </p:custDataLst>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custDataLst>
              <p:tags r:id="rId2"/>
            </p:custDataLst>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9"/>
          <p:cNvSpPr>
            <a:spLocks noGrp="1" noChangeArrowheads="1"/>
          </p:cNvSpPr>
          <p:nvPr>
            <p:ph type="dt" sz="half" idx="10"/>
            <p:custDataLst>
              <p:tags r:id="rId3"/>
            </p:custDataLst>
          </p:nvPr>
        </p:nvSpPr>
        <p:spPr>
          <a:ln/>
        </p:spPr>
        <p:txBody>
          <a:bodyPr/>
          <a:lstStyle>
            <a:lvl1pPr>
              <a:defRPr/>
            </a:lvl1pPr>
          </a:lstStyle>
          <a:p>
            <a:pPr>
              <a:defRPr/>
            </a:pPr>
            <a:fld id="{B6082A6E-201F-4634-AD2A-97FEE45092A3}" type="datetime8">
              <a:rPr lang="he-IL"/>
              <a:pPr>
                <a:defRPr/>
              </a:pPr>
              <a:t>22 פברואר 17</a:t>
            </a:fld>
            <a:endParaRPr lang="en-US"/>
          </a:p>
        </p:txBody>
      </p:sp>
      <p:sp>
        <p:nvSpPr>
          <p:cNvPr id="5" name="Rectangle 10"/>
          <p:cNvSpPr>
            <a:spLocks noGrp="1" noChangeArrowheads="1"/>
          </p:cNvSpPr>
          <p:nvPr>
            <p:ph type="ftr" sz="quarter" idx="11"/>
            <p:custDataLst>
              <p:tags r:id="rId4"/>
            </p:custDataLst>
          </p:nvPr>
        </p:nvSpPr>
        <p:spPr>
          <a:ln/>
        </p:spPr>
        <p:txBody>
          <a:bodyPr/>
          <a:lstStyle>
            <a:lvl1pPr>
              <a:defRPr/>
            </a:lvl1pPr>
          </a:lstStyle>
          <a:p>
            <a:pPr>
              <a:defRPr/>
            </a:pPr>
            <a:endParaRPr lang="he-IL"/>
          </a:p>
        </p:txBody>
      </p:sp>
      <p:sp>
        <p:nvSpPr>
          <p:cNvPr id="6" name="Rectangle 11"/>
          <p:cNvSpPr>
            <a:spLocks noGrp="1" noChangeArrowheads="1"/>
          </p:cNvSpPr>
          <p:nvPr>
            <p:ph type="sldNum" sz="quarter" idx="12"/>
            <p:custDataLst>
              <p:tags r:id="rId5"/>
            </p:custDataLst>
          </p:nvPr>
        </p:nvSpPr>
        <p:spPr>
          <a:ln/>
        </p:spPr>
        <p:txBody>
          <a:bodyPr/>
          <a:lstStyle>
            <a:lvl1pPr>
              <a:defRPr/>
            </a:lvl1pPr>
          </a:lstStyle>
          <a:p>
            <a:pPr>
              <a:defRPr/>
            </a:pPr>
            <a:fld id="{E30C5CB7-5E6C-4301-A95F-303F68C69E79}" type="slidenum">
              <a:rPr lang="he-IL"/>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custDataLst>
              <p:tags r:id="rId1"/>
            </p:custDataLst>
          </p:nvPr>
        </p:nvSpPr>
        <p:spPr>
          <a:xfrm>
            <a:off x="6743700" y="277813"/>
            <a:ext cx="1943100" cy="5853112"/>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custDataLst>
              <p:tags r:id="rId2"/>
            </p:custDataLst>
          </p:nvPr>
        </p:nvSpPr>
        <p:spPr>
          <a:xfrm>
            <a:off x="914400" y="277813"/>
            <a:ext cx="5676900" cy="5853112"/>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9"/>
          <p:cNvSpPr>
            <a:spLocks noGrp="1" noChangeArrowheads="1"/>
          </p:cNvSpPr>
          <p:nvPr>
            <p:ph type="dt" sz="half" idx="10"/>
            <p:custDataLst>
              <p:tags r:id="rId3"/>
            </p:custDataLst>
          </p:nvPr>
        </p:nvSpPr>
        <p:spPr>
          <a:ln/>
        </p:spPr>
        <p:txBody>
          <a:bodyPr/>
          <a:lstStyle>
            <a:lvl1pPr>
              <a:defRPr/>
            </a:lvl1pPr>
          </a:lstStyle>
          <a:p>
            <a:pPr>
              <a:defRPr/>
            </a:pPr>
            <a:fld id="{B80F7381-D7F7-48E6-A9AB-DE5B448115E6}" type="datetime8">
              <a:rPr lang="he-IL"/>
              <a:pPr>
                <a:defRPr/>
              </a:pPr>
              <a:t>22 פברואר 17</a:t>
            </a:fld>
            <a:endParaRPr lang="en-US"/>
          </a:p>
        </p:txBody>
      </p:sp>
      <p:sp>
        <p:nvSpPr>
          <p:cNvPr id="5" name="Rectangle 10"/>
          <p:cNvSpPr>
            <a:spLocks noGrp="1" noChangeArrowheads="1"/>
          </p:cNvSpPr>
          <p:nvPr>
            <p:ph type="ftr" sz="quarter" idx="11"/>
            <p:custDataLst>
              <p:tags r:id="rId4"/>
            </p:custDataLst>
          </p:nvPr>
        </p:nvSpPr>
        <p:spPr>
          <a:ln/>
        </p:spPr>
        <p:txBody>
          <a:bodyPr/>
          <a:lstStyle>
            <a:lvl1pPr>
              <a:defRPr/>
            </a:lvl1pPr>
          </a:lstStyle>
          <a:p>
            <a:pPr>
              <a:defRPr/>
            </a:pPr>
            <a:endParaRPr lang="he-IL"/>
          </a:p>
        </p:txBody>
      </p:sp>
      <p:sp>
        <p:nvSpPr>
          <p:cNvPr id="6" name="Rectangle 11"/>
          <p:cNvSpPr>
            <a:spLocks noGrp="1" noChangeArrowheads="1"/>
          </p:cNvSpPr>
          <p:nvPr>
            <p:ph type="sldNum" sz="quarter" idx="12"/>
            <p:custDataLst>
              <p:tags r:id="rId5"/>
            </p:custDataLst>
          </p:nvPr>
        </p:nvSpPr>
        <p:spPr>
          <a:ln/>
        </p:spPr>
        <p:txBody>
          <a:bodyPr/>
          <a:lstStyle>
            <a:lvl1pPr>
              <a:defRPr/>
            </a:lvl1pPr>
          </a:lstStyle>
          <a:p>
            <a:pPr>
              <a:defRPr/>
            </a:pPr>
            <a:fld id="{2E1E0543-E0EA-49A0-81BB-03F3F20B76F2}" type="slidenum">
              <a:rPr lang="he-IL"/>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custDataLst>
              <p:tags r:id="rId1"/>
            </p:custDataLst>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custDataLst>
              <p:tags r:id="rId2"/>
            </p:custDataLst>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9"/>
          <p:cNvSpPr>
            <a:spLocks noGrp="1" noChangeArrowheads="1"/>
          </p:cNvSpPr>
          <p:nvPr>
            <p:ph type="dt" sz="half" idx="10"/>
            <p:custDataLst>
              <p:tags r:id="rId3"/>
            </p:custDataLst>
          </p:nvPr>
        </p:nvSpPr>
        <p:spPr>
          <a:ln/>
        </p:spPr>
        <p:txBody>
          <a:bodyPr/>
          <a:lstStyle>
            <a:lvl1pPr>
              <a:defRPr/>
            </a:lvl1pPr>
          </a:lstStyle>
          <a:p>
            <a:pPr>
              <a:defRPr/>
            </a:pPr>
            <a:fld id="{1090ECFC-CF47-410F-981E-02E31E437487}" type="datetime8">
              <a:rPr lang="he-IL"/>
              <a:pPr>
                <a:defRPr/>
              </a:pPr>
              <a:t>22 פברואר 17</a:t>
            </a:fld>
            <a:endParaRPr lang="en-US"/>
          </a:p>
        </p:txBody>
      </p:sp>
      <p:sp>
        <p:nvSpPr>
          <p:cNvPr id="5" name="Rectangle 10"/>
          <p:cNvSpPr>
            <a:spLocks noGrp="1" noChangeArrowheads="1"/>
          </p:cNvSpPr>
          <p:nvPr>
            <p:ph type="ftr" sz="quarter" idx="11"/>
            <p:custDataLst>
              <p:tags r:id="rId4"/>
            </p:custDataLst>
          </p:nvPr>
        </p:nvSpPr>
        <p:spPr>
          <a:ln/>
        </p:spPr>
        <p:txBody>
          <a:bodyPr/>
          <a:lstStyle>
            <a:lvl1pPr>
              <a:defRPr/>
            </a:lvl1pPr>
          </a:lstStyle>
          <a:p>
            <a:pPr>
              <a:defRPr/>
            </a:pPr>
            <a:endParaRPr lang="he-IL"/>
          </a:p>
        </p:txBody>
      </p:sp>
      <p:sp>
        <p:nvSpPr>
          <p:cNvPr id="6" name="Rectangle 11"/>
          <p:cNvSpPr>
            <a:spLocks noGrp="1" noChangeArrowheads="1"/>
          </p:cNvSpPr>
          <p:nvPr>
            <p:ph type="sldNum" sz="quarter" idx="12"/>
            <p:custDataLst>
              <p:tags r:id="rId5"/>
            </p:custDataLst>
          </p:nvPr>
        </p:nvSpPr>
        <p:spPr>
          <a:ln/>
        </p:spPr>
        <p:txBody>
          <a:bodyPr/>
          <a:lstStyle>
            <a:lvl1pPr>
              <a:defRPr/>
            </a:lvl1pPr>
          </a:lstStyle>
          <a:p>
            <a:pPr>
              <a:defRPr/>
            </a:pPr>
            <a:fld id="{35377425-F769-4BEA-B669-7D456C8BB137}" type="slidenum">
              <a:rPr lang="he-IL"/>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custDataLst>
              <p:tags r:id="rId1"/>
            </p:custDataLst>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custDataLst>
              <p:tags r:id="rId2"/>
            </p:custDataLst>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smtClean="0"/>
              <a:t>לחץ כדי לערוך סגנונות טקסט של תבנית בסיס</a:t>
            </a:r>
          </a:p>
        </p:txBody>
      </p:sp>
      <p:sp>
        <p:nvSpPr>
          <p:cNvPr id="4" name="Rectangle 9"/>
          <p:cNvSpPr>
            <a:spLocks noGrp="1" noChangeArrowheads="1"/>
          </p:cNvSpPr>
          <p:nvPr>
            <p:ph type="dt" sz="half" idx="10"/>
            <p:custDataLst>
              <p:tags r:id="rId3"/>
            </p:custDataLst>
          </p:nvPr>
        </p:nvSpPr>
        <p:spPr>
          <a:ln/>
        </p:spPr>
        <p:txBody>
          <a:bodyPr/>
          <a:lstStyle>
            <a:lvl1pPr>
              <a:defRPr/>
            </a:lvl1pPr>
          </a:lstStyle>
          <a:p>
            <a:pPr>
              <a:defRPr/>
            </a:pPr>
            <a:fld id="{74B4144F-685F-458F-B1E2-00B0CA6D120D}" type="datetime8">
              <a:rPr lang="he-IL"/>
              <a:pPr>
                <a:defRPr/>
              </a:pPr>
              <a:t>22 פברואר 17</a:t>
            </a:fld>
            <a:endParaRPr lang="en-US"/>
          </a:p>
        </p:txBody>
      </p:sp>
      <p:sp>
        <p:nvSpPr>
          <p:cNvPr id="5" name="Rectangle 10"/>
          <p:cNvSpPr>
            <a:spLocks noGrp="1" noChangeArrowheads="1"/>
          </p:cNvSpPr>
          <p:nvPr>
            <p:ph type="ftr" sz="quarter" idx="11"/>
            <p:custDataLst>
              <p:tags r:id="rId4"/>
            </p:custDataLst>
          </p:nvPr>
        </p:nvSpPr>
        <p:spPr>
          <a:ln/>
        </p:spPr>
        <p:txBody>
          <a:bodyPr/>
          <a:lstStyle>
            <a:lvl1pPr>
              <a:defRPr/>
            </a:lvl1pPr>
          </a:lstStyle>
          <a:p>
            <a:pPr>
              <a:defRPr/>
            </a:pPr>
            <a:endParaRPr lang="he-IL"/>
          </a:p>
        </p:txBody>
      </p:sp>
      <p:sp>
        <p:nvSpPr>
          <p:cNvPr id="6" name="Rectangle 11"/>
          <p:cNvSpPr>
            <a:spLocks noGrp="1" noChangeArrowheads="1"/>
          </p:cNvSpPr>
          <p:nvPr>
            <p:ph type="sldNum" sz="quarter" idx="12"/>
            <p:custDataLst>
              <p:tags r:id="rId5"/>
            </p:custDataLst>
          </p:nvPr>
        </p:nvSpPr>
        <p:spPr>
          <a:ln/>
        </p:spPr>
        <p:txBody>
          <a:bodyPr/>
          <a:lstStyle>
            <a:lvl1pPr>
              <a:defRPr/>
            </a:lvl1pPr>
          </a:lstStyle>
          <a:p>
            <a:pPr>
              <a:defRPr/>
            </a:pPr>
            <a:fld id="{7843464E-13B6-4205-BBBE-CD6838859D82}" type="slidenum">
              <a:rPr lang="he-IL"/>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custDataLst>
              <p:tags r:id="rId1"/>
            </p:custDataLst>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custDataLst>
              <p:tags r:id="rId2"/>
            </p:custDataLst>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custDataLst>
              <p:tags r:id="rId3"/>
            </p:custDataLst>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Rectangle 9"/>
          <p:cNvSpPr>
            <a:spLocks noGrp="1" noChangeArrowheads="1"/>
          </p:cNvSpPr>
          <p:nvPr>
            <p:ph type="dt" sz="half" idx="10"/>
            <p:custDataLst>
              <p:tags r:id="rId4"/>
            </p:custDataLst>
          </p:nvPr>
        </p:nvSpPr>
        <p:spPr>
          <a:ln/>
        </p:spPr>
        <p:txBody>
          <a:bodyPr/>
          <a:lstStyle>
            <a:lvl1pPr>
              <a:defRPr/>
            </a:lvl1pPr>
          </a:lstStyle>
          <a:p>
            <a:pPr>
              <a:defRPr/>
            </a:pPr>
            <a:fld id="{CA6CF3C0-2CD8-42E0-A448-9EB200836F02}" type="datetime8">
              <a:rPr lang="he-IL"/>
              <a:pPr>
                <a:defRPr/>
              </a:pPr>
              <a:t>22 פברואר 17</a:t>
            </a:fld>
            <a:endParaRPr lang="en-US"/>
          </a:p>
        </p:txBody>
      </p:sp>
      <p:sp>
        <p:nvSpPr>
          <p:cNvPr id="6" name="Rectangle 10"/>
          <p:cNvSpPr>
            <a:spLocks noGrp="1" noChangeArrowheads="1"/>
          </p:cNvSpPr>
          <p:nvPr>
            <p:ph type="ftr" sz="quarter" idx="11"/>
            <p:custDataLst>
              <p:tags r:id="rId5"/>
            </p:custDataLst>
          </p:nvPr>
        </p:nvSpPr>
        <p:spPr>
          <a:ln/>
        </p:spPr>
        <p:txBody>
          <a:bodyPr/>
          <a:lstStyle>
            <a:lvl1pPr>
              <a:defRPr/>
            </a:lvl1pPr>
          </a:lstStyle>
          <a:p>
            <a:pPr>
              <a:defRPr/>
            </a:pPr>
            <a:endParaRPr lang="he-IL"/>
          </a:p>
        </p:txBody>
      </p:sp>
      <p:sp>
        <p:nvSpPr>
          <p:cNvPr id="7" name="Rectangle 11"/>
          <p:cNvSpPr>
            <a:spLocks noGrp="1" noChangeArrowheads="1"/>
          </p:cNvSpPr>
          <p:nvPr>
            <p:ph type="sldNum" sz="quarter" idx="12"/>
            <p:custDataLst>
              <p:tags r:id="rId6"/>
            </p:custDataLst>
          </p:nvPr>
        </p:nvSpPr>
        <p:spPr>
          <a:ln/>
        </p:spPr>
        <p:txBody>
          <a:bodyPr/>
          <a:lstStyle>
            <a:lvl1pPr>
              <a:defRPr/>
            </a:lvl1pPr>
          </a:lstStyle>
          <a:p>
            <a:pPr>
              <a:defRPr/>
            </a:pPr>
            <a:fld id="{A2B809DF-D1FD-446E-BDEF-F7D8F4646597}" type="slidenum">
              <a:rPr lang="he-IL"/>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custDataLst>
              <p:tags r:id="rId1"/>
            </p:custDataLst>
          </p:nvPr>
        </p:nvSpPr>
        <p:spPr>
          <a:xfrm>
            <a:off x="457200" y="274638"/>
            <a:ext cx="8229600" cy="1143000"/>
          </a:xfr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custDataLst>
              <p:tags r:id="rId2"/>
            </p:custDataLst>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custDataLst>
              <p:tags r:id="rId3"/>
            </p:custDataLst>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custDataLst>
              <p:tags r:id="rId4"/>
            </p:custDataLst>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custDataLst>
              <p:tags r:id="rId5"/>
            </p:custDataLst>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Rectangle 9"/>
          <p:cNvSpPr>
            <a:spLocks noGrp="1" noChangeArrowheads="1"/>
          </p:cNvSpPr>
          <p:nvPr>
            <p:ph type="dt" sz="half" idx="10"/>
            <p:custDataLst>
              <p:tags r:id="rId6"/>
            </p:custDataLst>
          </p:nvPr>
        </p:nvSpPr>
        <p:spPr>
          <a:ln/>
        </p:spPr>
        <p:txBody>
          <a:bodyPr/>
          <a:lstStyle>
            <a:lvl1pPr>
              <a:defRPr/>
            </a:lvl1pPr>
          </a:lstStyle>
          <a:p>
            <a:pPr>
              <a:defRPr/>
            </a:pPr>
            <a:fld id="{B6D8C756-E6E7-485B-9294-E2D70B100456}" type="datetime8">
              <a:rPr lang="he-IL"/>
              <a:pPr>
                <a:defRPr/>
              </a:pPr>
              <a:t>22 פברואר 17</a:t>
            </a:fld>
            <a:endParaRPr lang="en-US"/>
          </a:p>
        </p:txBody>
      </p:sp>
      <p:sp>
        <p:nvSpPr>
          <p:cNvPr id="8" name="Rectangle 10"/>
          <p:cNvSpPr>
            <a:spLocks noGrp="1" noChangeArrowheads="1"/>
          </p:cNvSpPr>
          <p:nvPr>
            <p:ph type="ftr" sz="quarter" idx="11"/>
            <p:custDataLst>
              <p:tags r:id="rId7"/>
            </p:custDataLst>
          </p:nvPr>
        </p:nvSpPr>
        <p:spPr>
          <a:ln/>
        </p:spPr>
        <p:txBody>
          <a:bodyPr/>
          <a:lstStyle>
            <a:lvl1pPr>
              <a:defRPr/>
            </a:lvl1pPr>
          </a:lstStyle>
          <a:p>
            <a:pPr>
              <a:defRPr/>
            </a:pPr>
            <a:endParaRPr lang="he-IL"/>
          </a:p>
        </p:txBody>
      </p:sp>
      <p:sp>
        <p:nvSpPr>
          <p:cNvPr id="9" name="Rectangle 11"/>
          <p:cNvSpPr>
            <a:spLocks noGrp="1" noChangeArrowheads="1"/>
          </p:cNvSpPr>
          <p:nvPr>
            <p:ph type="sldNum" sz="quarter" idx="12"/>
            <p:custDataLst>
              <p:tags r:id="rId8"/>
            </p:custDataLst>
          </p:nvPr>
        </p:nvSpPr>
        <p:spPr>
          <a:ln/>
        </p:spPr>
        <p:txBody>
          <a:bodyPr/>
          <a:lstStyle>
            <a:lvl1pPr>
              <a:defRPr/>
            </a:lvl1pPr>
          </a:lstStyle>
          <a:p>
            <a:pPr>
              <a:defRPr/>
            </a:pPr>
            <a:fld id="{B67E1D45-47BD-44A8-92F4-63A50ED19106}" type="slidenum">
              <a:rPr lang="he-IL"/>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custDataLst>
              <p:tags r:id="rId1"/>
            </p:custDataLst>
          </p:nvPr>
        </p:nvSpPr>
        <p:spPr/>
        <p:txBody>
          <a:bodyPr/>
          <a:lstStyle/>
          <a:p>
            <a:r>
              <a:rPr lang="he-IL" smtClean="0"/>
              <a:t>לחץ כדי לערוך סגנון כותרת של תבנית בסיס</a:t>
            </a:r>
            <a:endParaRPr lang="he-IL"/>
          </a:p>
        </p:txBody>
      </p:sp>
      <p:sp>
        <p:nvSpPr>
          <p:cNvPr id="3" name="Rectangle 9"/>
          <p:cNvSpPr>
            <a:spLocks noGrp="1" noChangeArrowheads="1"/>
          </p:cNvSpPr>
          <p:nvPr>
            <p:ph type="dt" sz="half" idx="10"/>
            <p:custDataLst>
              <p:tags r:id="rId2"/>
            </p:custDataLst>
          </p:nvPr>
        </p:nvSpPr>
        <p:spPr>
          <a:ln/>
        </p:spPr>
        <p:txBody>
          <a:bodyPr/>
          <a:lstStyle>
            <a:lvl1pPr>
              <a:defRPr/>
            </a:lvl1pPr>
          </a:lstStyle>
          <a:p>
            <a:pPr>
              <a:defRPr/>
            </a:pPr>
            <a:fld id="{0B4F686E-5CDA-4A27-B4FF-148CEC82F860}" type="datetime8">
              <a:rPr lang="he-IL"/>
              <a:pPr>
                <a:defRPr/>
              </a:pPr>
              <a:t>22 פברואר 17</a:t>
            </a:fld>
            <a:endParaRPr lang="en-US"/>
          </a:p>
        </p:txBody>
      </p:sp>
      <p:sp>
        <p:nvSpPr>
          <p:cNvPr id="4" name="Rectangle 10"/>
          <p:cNvSpPr>
            <a:spLocks noGrp="1" noChangeArrowheads="1"/>
          </p:cNvSpPr>
          <p:nvPr>
            <p:ph type="ftr" sz="quarter" idx="11"/>
            <p:custDataLst>
              <p:tags r:id="rId3"/>
            </p:custDataLst>
          </p:nvPr>
        </p:nvSpPr>
        <p:spPr>
          <a:ln/>
        </p:spPr>
        <p:txBody>
          <a:bodyPr/>
          <a:lstStyle>
            <a:lvl1pPr>
              <a:defRPr/>
            </a:lvl1pPr>
          </a:lstStyle>
          <a:p>
            <a:pPr>
              <a:defRPr/>
            </a:pPr>
            <a:endParaRPr lang="he-IL"/>
          </a:p>
        </p:txBody>
      </p:sp>
      <p:sp>
        <p:nvSpPr>
          <p:cNvPr id="5" name="Rectangle 11"/>
          <p:cNvSpPr>
            <a:spLocks noGrp="1" noChangeArrowheads="1"/>
          </p:cNvSpPr>
          <p:nvPr>
            <p:ph type="sldNum" sz="quarter" idx="12"/>
            <p:custDataLst>
              <p:tags r:id="rId4"/>
            </p:custDataLst>
          </p:nvPr>
        </p:nvSpPr>
        <p:spPr>
          <a:ln/>
        </p:spPr>
        <p:txBody>
          <a:bodyPr/>
          <a:lstStyle>
            <a:lvl1pPr>
              <a:defRPr/>
            </a:lvl1pPr>
          </a:lstStyle>
          <a:p>
            <a:pPr>
              <a:defRPr/>
            </a:pPr>
            <a:fld id="{4FDD4E3B-C591-48DD-A8B7-2F594E339C16}" type="slidenum">
              <a:rPr lang="he-IL"/>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Rectangle 9"/>
          <p:cNvSpPr>
            <a:spLocks noGrp="1" noChangeArrowheads="1"/>
          </p:cNvSpPr>
          <p:nvPr>
            <p:ph type="dt" sz="half" idx="10"/>
            <p:custDataLst>
              <p:tags r:id="rId1"/>
            </p:custDataLst>
          </p:nvPr>
        </p:nvSpPr>
        <p:spPr>
          <a:ln/>
        </p:spPr>
        <p:txBody>
          <a:bodyPr/>
          <a:lstStyle>
            <a:lvl1pPr>
              <a:defRPr/>
            </a:lvl1pPr>
          </a:lstStyle>
          <a:p>
            <a:pPr>
              <a:defRPr/>
            </a:pPr>
            <a:fld id="{F4D3CDFC-8C44-4AE6-B962-6D14F76457CB}" type="datetime8">
              <a:rPr lang="he-IL"/>
              <a:pPr>
                <a:defRPr/>
              </a:pPr>
              <a:t>22 פברואר 17</a:t>
            </a:fld>
            <a:endParaRPr lang="en-US"/>
          </a:p>
        </p:txBody>
      </p:sp>
      <p:sp>
        <p:nvSpPr>
          <p:cNvPr id="3" name="Rectangle 10"/>
          <p:cNvSpPr>
            <a:spLocks noGrp="1" noChangeArrowheads="1"/>
          </p:cNvSpPr>
          <p:nvPr>
            <p:ph type="ftr" sz="quarter" idx="11"/>
            <p:custDataLst>
              <p:tags r:id="rId2"/>
            </p:custDataLst>
          </p:nvPr>
        </p:nvSpPr>
        <p:spPr>
          <a:ln/>
        </p:spPr>
        <p:txBody>
          <a:bodyPr/>
          <a:lstStyle>
            <a:lvl1pPr>
              <a:defRPr/>
            </a:lvl1pPr>
          </a:lstStyle>
          <a:p>
            <a:pPr>
              <a:defRPr/>
            </a:pPr>
            <a:endParaRPr lang="he-IL"/>
          </a:p>
        </p:txBody>
      </p:sp>
      <p:sp>
        <p:nvSpPr>
          <p:cNvPr id="4" name="Rectangle 11"/>
          <p:cNvSpPr>
            <a:spLocks noGrp="1" noChangeArrowheads="1"/>
          </p:cNvSpPr>
          <p:nvPr>
            <p:ph type="sldNum" sz="quarter" idx="12"/>
            <p:custDataLst>
              <p:tags r:id="rId3"/>
            </p:custDataLst>
          </p:nvPr>
        </p:nvSpPr>
        <p:spPr>
          <a:ln/>
        </p:spPr>
        <p:txBody>
          <a:bodyPr/>
          <a:lstStyle>
            <a:lvl1pPr>
              <a:defRPr/>
            </a:lvl1pPr>
          </a:lstStyle>
          <a:p>
            <a:pPr>
              <a:defRPr/>
            </a:pPr>
            <a:fld id="{2B565095-F866-4992-AE53-4703D7148B1C}" type="slidenum">
              <a:rPr lang="he-IL"/>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custDataLst>
              <p:tags r:id="rId1"/>
            </p:custDataLst>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custDataLst>
              <p:tags r:id="rId2"/>
            </p:custDataLst>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custDataLst>
              <p:tags r:id="rId3"/>
            </p:custDataLst>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9"/>
          <p:cNvSpPr>
            <a:spLocks noGrp="1" noChangeArrowheads="1"/>
          </p:cNvSpPr>
          <p:nvPr>
            <p:ph type="dt" sz="half" idx="10"/>
            <p:custDataLst>
              <p:tags r:id="rId4"/>
            </p:custDataLst>
          </p:nvPr>
        </p:nvSpPr>
        <p:spPr>
          <a:ln/>
        </p:spPr>
        <p:txBody>
          <a:bodyPr/>
          <a:lstStyle>
            <a:lvl1pPr>
              <a:defRPr/>
            </a:lvl1pPr>
          </a:lstStyle>
          <a:p>
            <a:pPr>
              <a:defRPr/>
            </a:pPr>
            <a:fld id="{C56D5B45-2E50-4F60-9FE0-DA762963696D}" type="datetime8">
              <a:rPr lang="he-IL"/>
              <a:pPr>
                <a:defRPr/>
              </a:pPr>
              <a:t>22 פברואר 17</a:t>
            </a:fld>
            <a:endParaRPr lang="en-US"/>
          </a:p>
        </p:txBody>
      </p:sp>
      <p:sp>
        <p:nvSpPr>
          <p:cNvPr id="6" name="Rectangle 10"/>
          <p:cNvSpPr>
            <a:spLocks noGrp="1" noChangeArrowheads="1"/>
          </p:cNvSpPr>
          <p:nvPr>
            <p:ph type="ftr" sz="quarter" idx="11"/>
            <p:custDataLst>
              <p:tags r:id="rId5"/>
            </p:custDataLst>
          </p:nvPr>
        </p:nvSpPr>
        <p:spPr>
          <a:ln/>
        </p:spPr>
        <p:txBody>
          <a:bodyPr/>
          <a:lstStyle>
            <a:lvl1pPr>
              <a:defRPr/>
            </a:lvl1pPr>
          </a:lstStyle>
          <a:p>
            <a:pPr>
              <a:defRPr/>
            </a:pPr>
            <a:endParaRPr lang="he-IL"/>
          </a:p>
        </p:txBody>
      </p:sp>
      <p:sp>
        <p:nvSpPr>
          <p:cNvPr id="7" name="Rectangle 11"/>
          <p:cNvSpPr>
            <a:spLocks noGrp="1" noChangeArrowheads="1"/>
          </p:cNvSpPr>
          <p:nvPr>
            <p:ph type="sldNum" sz="quarter" idx="12"/>
            <p:custDataLst>
              <p:tags r:id="rId6"/>
            </p:custDataLst>
          </p:nvPr>
        </p:nvSpPr>
        <p:spPr>
          <a:ln/>
        </p:spPr>
        <p:txBody>
          <a:bodyPr/>
          <a:lstStyle>
            <a:lvl1pPr>
              <a:defRPr/>
            </a:lvl1pPr>
          </a:lstStyle>
          <a:p>
            <a:pPr>
              <a:defRPr/>
            </a:pPr>
            <a:fld id="{FD652EF9-FEB7-4B10-92E7-8759436C9733}" type="slidenum">
              <a:rPr lang="he-IL"/>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custDataLst>
              <p:tags r:id="rId1"/>
            </p:custDataLst>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custDataLst>
              <p:tags r:id="rId2"/>
            </p:custDataLst>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smtClean="0"/>
          </a:p>
        </p:txBody>
      </p:sp>
      <p:sp>
        <p:nvSpPr>
          <p:cNvPr id="4" name="מציין מיקום טקסט 3"/>
          <p:cNvSpPr>
            <a:spLocks noGrp="1"/>
          </p:cNvSpPr>
          <p:nvPr>
            <p:ph type="body" sz="half" idx="2"/>
            <p:custDataLst>
              <p:tags r:id="rId3"/>
            </p:custDataLst>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9"/>
          <p:cNvSpPr>
            <a:spLocks noGrp="1" noChangeArrowheads="1"/>
          </p:cNvSpPr>
          <p:nvPr>
            <p:ph type="dt" sz="half" idx="10"/>
            <p:custDataLst>
              <p:tags r:id="rId4"/>
            </p:custDataLst>
          </p:nvPr>
        </p:nvSpPr>
        <p:spPr>
          <a:ln/>
        </p:spPr>
        <p:txBody>
          <a:bodyPr/>
          <a:lstStyle>
            <a:lvl1pPr>
              <a:defRPr/>
            </a:lvl1pPr>
          </a:lstStyle>
          <a:p>
            <a:pPr>
              <a:defRPr/>
            </a:pPr>
            <a:fld id="{7E653756-5EFB-4E34-B8A3-184E3ED36D38}" type="datetime8">
              <a:rPr lang="he-IL"/>
              <a:pPr>
                <a:defRPr/>
              </a:pPr>
              <a:t>22 פברואר 17</a:t>
            </a:fld>
            <a:endParaRPr lang="en-US"/>
          </a:p>
        </p:txBody>
      </p:sp>
      <p:sp>
        <p:nvSpPr>
          <p:cNvPr id="6" name="Rectangle 10"/>
          <p:cNvSpPr>
            <a:spLocks noGrp="1" noChangeArrowheads="1"/>
          </p:cNvSpPr>
          <p:nvPr>
            <p:ph type="ftr" sz="quarter" idx="11"/>
            <p:custDataLst>
              <p:tags r:id="rId5"/>
            </p:custDataLst>
          </p:nvPr>
        </p:nvSpPr>
        <p:spPr>
          <a:ln/>
        </p:spPr>
        <p:txBody>
          <a:bodyPr/>
          <a:lstStyle>
            <a:lvl1pPr>
              <a:defRPr/>
            </a:lvl1pPr>
          </a:lstStyle>
          <a:p>
            <a:pPr>
              <a:defRPr/>
            </a:pPr>
            <a:endParaRPr lang="he-IL"/>
          </a:p>
        </p:txBody>
      </p:sp>
      <p:sp>
        <p:nvSpPr>
          <p:cNvPr id="7" name="Rectangle 11"/>
          <p:cNvSpPr>
            <a:spLocks noGrp="1" noChangeArrowheads="1"/>
          </p:cNvSpPr>
          <p:nvPr>
            <p:ph type="sldNum" sz="quarter" idx="12"/>
            <p:custDataLst>
              <p:tags r:id="rId6"/>
            </p:custDataLst>
          </p:nvPr>
        </p:nvSpPr>
        <p:spPr>
          <a:ln/>
        </p:spPr>
        <p:txBody>
          <a:bodyPr/>
          <a:lstStyle>
            <a:lvl1pPr>
              <a:defRPr/>
            </a:lvl1pPr>
          </a:lstStyle>
          <a:p>
            <a:pPr>
              <a:defRPr/>
            </a:pPr>
            <a:fld id="{9AFC00DC-E634-40CA-819E-D3D44A9957D7}" type="slidenum">
              <a:rPr lang="he-IL"/>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18" Type="http://schemas.openxmlformats.org/officeDocument/2006/relationships/tags" Target="../tags/tag6.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tags" Target="../tags/tag7.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custDataLst>
              <p:tags r:id="rId13"/>
            </p:custDataLst>
          </p:nvPr>
        </p:nvGrpSpPr>
        <p:grpSpPr bwMode="auto">
          <a:xfrm>
            <a:off x="0" y="0"/>
            <a:ext cx="8686800" cy="4876800"/>
            <a:chOff x="0" y="0"/>
            <a:chExt cx="5472" cy="3072"/>
          </a:xfrm>
        </p:grpSpPr>
        <p:sp>
          <p:nvSpPr>
            <p:cNvPr id="271363"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rtl="0">
                <a:defRPr/>
              </a:pPr>
              <a:endParaRPr lang="he-IL" sz="2400">
                <a:latin typeface="Times New Roman" pitchFamily="18" charset="0"/>
                <a:cs typeface="Arial" pitchFamily="34" charset="0"/>
              </a:endParaRPr>
            </a:p>
          </p:txBody>
        </p:sp>
        <p:grpSp>
          <p:nvGrpSpPr>
            <p:cNvPr id="1034" name="Group 4"/>
            <p:cNvGrpSpPr>
              <a:grpSpLocks/>
            </p:cNvGrpSpPr>
            <p:nvPr/>
          </p:nvGrpSpPr>
          <p:grpSpPr bwMode="auto">
            <a:xfrm>
              <a:off x="240" y="893"/>
              <a:ext cx="5232" cy="115"/>
              <a:chOff x="240" y="893"/>
              <a:chExt cx="5232" cy="115"/>
            </a:xfrm>
          </p:grpSpPr>
          <p:sp>
            <p:nvSpPr>
              <p:cNvPr id="271365"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rtl="0">
                  <a:defRPr/>
                </a:pPr>
                <a:endParaRPr lang="he-IL" sz="2400">
                  <a:latin typeface="Times New Roman" pitchFamily="18" charset="0"/>
                  <a:cs typeface="Arial" pitchFamily="34" charset="0"/>
                </a:endParaRPr>
              </a:p>
            </p:txBody>
          </p:sp>
          <p:sp>
            <p:nvSpPr>
              <p:cNvPr id="271366"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lgn="l">
                  <a:defRPr/>
                </a:pPr>
                <a:endParaRPr lang="he-IL">
                  <a:latin typeface="Arial" pitchFamily="34" charset="0"/>
                </a:endParaRPr>
              </a:p>
            </p:txBody>
          </p:sp>
        </p:grpSp>
      </p:grpSp>
      <p:sp>
        <p:nvSpPr>
          <p:cNvPr id="1027" name="Rectangle 7"/>
          <p:cNvSpPr>
            <a:spLocks noGrp="1" noChangeArrowheads="1"/>
          </p:cNvSpPr>
          <p:nvPr>
            <p:ph type="title"/>
            <p:custDataLst>
              <p:tags r:id="rId14"/>
            </p:custDataLst>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1028" name="Rectangle 8"/>
          <p:cNvSpPr>
            <a:spLocks noGrp="1" noChangeArrowheads="1"/>
          </p:cNvSpPr>
          <p:nvPr>
            <p:ph type="body" idx="1"/>
            <p:custDataLst>
              <p:tags r:id="rId15"/>
            </p:custDataLst>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271369" name="Rectangle 9"/>
          <p:cNvSpPr>
            <a:spLocks noGrp="1" noChangeArrowheads="1"/>
          </p:cNvSpPr>
          <p:nvPr>
            <p:ph type="dt" sz="half" idx="2"/>
            <p:custDataLst>
              <p:tags r:id="rId16"/>
            </p:custDataLst>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000">
                <a:latin typeface="Arial" charset="0"/>
                <a:cs typeface="Arial" charset="0"/>
              </a:defRPr>
            </a:lvl1pPr>
          </a:lstStyle>
          <a:p>
            <a:pPr>
              <a:defRPr/>
            </a:pPr>
            <a:fld id="{3D2DC92F-E159-415C-A959-748D23879408}" type="datetime8">
              <a:rPr lang="he-IL"/>
              <a:pPr>
                <a:defRPr/>
              </a:pPr>
              <a:t>22 פברואר 17</a:t>
            </a:fld>
            <a:endParaRPr lang="en-US"/>
          </a:p>
        </p:txBody>
      </p:sp>
      <p:sp>
        <p:nvSpPr>
          <p:cNvPr id="271370" name="Rectangle 10"/>
          <p:cNvSpPr>
            <a:spLocks noGrp="1" noChangeArrowheads="1"/>
          </p:cNvSpPr>
          <p:nvPr>
            <p:ph type="ftr" sz="quarter" idx="3"/>
            <p:custDataLst>
              <p:tags r:id="rId17"/>
            </p:custDataLst>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000">
                <a:latin typeface="Arial" charset="0"/>
                <a:cs typeface="Arial" charset="0"/>
              </a:defRPr>
            </a:lvl1pPr>
          </a:lstStyle>
          <a:p>
            <a:pPr>
              <a:defRPr/>
            </a:pPr>
            <a:endParaRPr lang="he-IL"/>
          </a:p>
        </p:txBody>
      </p:sp>
      <p:sp>
        <p:nvSpPr>
          <p:cNvPr id="271371" name="Rectangle 11"/>
          <p:cNvSpPr>
            <a:spLocks noGrp="1" noChangeArrowheads="1"/>
          </p:cNvSpPr>
          <p:nvPr>
            <p:ph type="sldNum" sz="quarter" idx="4"/>
            <p:custDataLst>
              <p:tags r:id="rId18"/>
            </p:custDataLst>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a:defRPr sz="1000">
                <a:latin typeface="Arial" pitchFamily="34" charset="0"/>
                <a:cs typeface="+mn-cs"/>
              </a:defRPr>
            </a:lvl1pPr>
          </a:lstStyle>
          <a:p>
            <a:pPr>
              <a:defRPr/>
            </a:pPr>
            <a:fld id="{DA669BBB-E752-4ECC-AF22-C2307F73455D}" type="slidenum">
              <a:rPr lang="he-IL"/>
              <a:pPr>
                <a:defRPr/>
              </a:pPr>
              <a:t>‹#›</a:t>
            </a:fld>
            <a:endParaRPr lang="en-US"/>
          </a:p>
        </p:txBody>
      </p:sp>
      <p:sp>
        <p:nvSpPr>
          <p:cNvPr id="271372" name="Line 12"/>
          <p:cNvSpPr>
            <a:spLocks noChangeShapeType="1"/>
          </p:cNvSpPr>
          <p:nvPr>
            <p:custDataLst>
              <p:tags r:id="rId19"/>
            </p:custDataLst>
          </p:nvPr>
        </p:nvSpPr>
        <p:spPr bwMode="auto">
          <a:xfrm>
            <a:off x="0" y="4876800"/>
            <a:ext cx="609600" cy="0"/>
          </a:xfrm>
          <a:prstGeom prst="line">
            <a:avLst/>
          </a:prstGeom>
          <a:noFill/>
          <a:ln w="44450">
            <a:solidFill>
              <a:schemeClr val="bg2"/>
            </a:solidFill>
            <a:round/>
            <a:headEnd/>
            <a:tailEnd/>
          </a:ln>
          <a:effectLst/>
        </p:spPr>
        <p:txBody>
          <a:bodyPr/>
          <a:lstStyle/>
          <a:p>
            <a:pPr algn="l">
              <a:defRPr/>
            </a:pPr>
            <a:endParaRPr lang="he-IL">
              <a:latin typeface="Arial" pitchFamily="34" charset="0"/>
            </a:endParaRPr>
          </a:p>
        </p:txBody>
      </p:sp>
    </p:spTree>
  </p:cSld>
  <p:clrMap bg1="lt1" tx1="dk1" bg2="lt2" tx2="dk2" accent1="accent1" accent2="accent2" accent3="accent3" accent4="accent4" accent5="accent5" accent6="accent6" hlink="hlink" folHlink="folHlink"/>
  <p:sldLayoutIdLst>
    <p:sldLayoutId id="2147483822"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iming>
    <p:tnLst>
      <p:par>
        <p:cTn id="1" dur="indefinite" restart="never" nodeType="tmRoot"/>
      </p:par>
    </p:tnLst>
  </p:timing>
  <p:hf hdr="0" ftr="0" dt="0"/>
  <p:txStyles>
    <p:titleStyle>
      <a:lvl1pPr algn="ctr" rtl="1" eaLnBrk="0" fontAlgn="base" hangingPunct="0">
        <a:spcBef>
          <a:spcPct val="0"/>
        </a:spcBef>
        <a:spcAft>
          <a:spcPct val="0"/>
        </a:spcAft>
        <a:defRPr sz="4200">
          <a:solidFill>
            <a:schemeClr val="tx2"/>
          </a:solidFill>
          <a:latin typeface="+mj-lt"/>
          <a:ea typeface="+mj-ea"/>
          <a:cs typeface="+mj-cs"/>
        </a:defRPr>
      </a:lvl1pPr>
      <a:lvl2pPr algn="ctr" rtl="1" eaLnBrk="0" fontAlgn="base" hangingPunct="0">
        <a:spcBef>
          <a:spcPct val="0"/>
        </a:spcBef>
        <a:spcAft>
          <a:spcPct val="0"/>
        </a:spcAft>
        <a:defRPr sz="4200">
          <a:solidFill>
            <a:schemeClr val="tx2"/>
          </a:solidFill>
          <a:latin typeface="Times New Roman" pitchFamily="18" charset="0"/>
          <a:cs typeface="Guttman Yad-Brush" pitchFamily="2" charset="-79"/>
        </a:defRPr>
      </a:lvl2pPr>
      <a:lvl3pPr algn="ctr" rtl="1" eaLnBrk="0" fontAlgn="base" hangingPunct="0">
        <a:spcBef>
          <a:spcPct val="0"/>
        </a:spcBef>
        <a:spcAft>
          <a:spcPct val="0"/>
        </a:spcAft>
        <a:defRPr sz="4200">
          <a:solidFill>
            <a:schemeClr val="tx2"/>
          </a:solidFill>
          <a:latin typeface="Times New Roman" pitchFamily="18" charset="0"/>
          <a:cs typeface="Guttman Yad-Brush" pitchFamily="2" charset="-79"/>
        </a:defRPr>
      </a:lvl3pPr>
      <a:lvl4pPr algn="ctr" rtl="1" eaLnBrk="0" fontAlgn="base" hangingPunct="0">
        <a:spcBef>
          <a:spcPct val="0"/>
        </a:spcBef>
        <a:spcAft>
          <a:spcPct val="0"/>
        </a:spcAft>
        <a:defRPr sz="4200">
          <a:solidFill>
            <a:schemeClr val="tx2"/>
          </a:solidFill>
          <a:latin typeface="Times New Roman" pitchFamily="18" charset="0"/>
          <a:cs typeface="Guttman Yad-Brush" pitchFamily="2" charset="-79"/>
        </a:defRPr>
      </a:lvl4pPr>
      <a:lvl5pPr algn="ctr" rtl="1" eaLnBrk="0" fontAlgn="base" hangingPunct="0">
        <a:spcBef>
          <a:spcPct val="0"/>
        </a:spcBef>
        <a:spcAft>
          <a:spcPct val="0"/>
        </a:spcAft>
        <a:defRPr sz="4200">
          <a:solidFill>
            <a:schemeClr val="tx2"/>
          </a:solidFill>
          <a:latin typeface="Times New Roman" pitchFamily="18" charset="0"/>
          <a:cs typeface="Guttman Yad-Brush" pitchFamily="2" charset="-79"/>
        </a:defRPr>
      </a:lvl5pPr>
      <a:lvl6pPr marL="457200" algn="ctr" rtl="1" fontAlgn="base">
        <a:spcBef>
          <a:spcPct val="0"/>
        </a:spcBef>
        <a:spcAft>
          <a:spcPct val="0"/>
        </a:spcAft>
        <a:defRPr sz="4200">
          <a:solidFill>
            <a:schemeClr val="tx2"/>
          </a:solidFill>
          <a:latin typeface="Times New Roman" pitchFamily="18" charset="0"/>
          <a:cs typeface="Guttman Yad-Brush" pitchFamily="2" charset="-79"/>
        </a:defRPr>
      </a:lvl6pPr>
      <a:lvl7pPr marL="914400" algn="ctr" rtl="1" fontAlgn="base">
        <a:spcBef>
          <a:spcPct val="0"/>
        </a:spcBef>
        <a:spcAft>
          <a:spcPct val="0"/>
        </a:spcAft>
        <a:defRPr sz="4200">
          <a:solidFill>
            <a:schemeClr val="tx2"/>
          </a:solidFill>
          <a:latin typeface="Times New Roman" pitchFamily="18" charset="0"/>
          <a:cs typeface="Guttman Yad-Brush" pitchFamily="2" charset="-79"/>
        </a:defRPr>
      </a:lvl7pPr>
      <a:lvl8pPr marL="1371600" algn="ctr" rtl="1" fontAlgn="base">
        <a:spcBef>
          <a:spcPct val="0"/>
        </a:spcBef>
        <a:spcAft>
          <a:spcPct val="0"/>
        </a:spcAft>
        <a:defRPr sz="4200">
          <a:solidFill>
            <a:schemeClr val="tx2"/>
          </a:solidFill>
          <a:latin typeface="Times New Roman" pitchFamily="18" charset="0"/>
          <a:cs typeface="Guttman Yad-Brush" pitchFamily="2" charset="-79"/>
        </a:defRPr>
      </a:lvl8pPr>
      <a:lvl9pPr marL="1828800" algn="ctr" rtl="1" fontAlgn="base">
        <a:spcBef>
          <a:spcPct val="0"/>
        </a:spcBef>
        <a:spcAft>
          <a:spcPct val="0"/>
        </a:spcAft>
        <a:defRPr sz="4200">
          <a:solidFill>
            <a:schemeClr val="tx2"/>
          </a:solidFill>
          <a:latin typeface="Times New Roman" pitchFamily="18" charset="0"/>
          <a:cs typeface="Guttman Yad-Brush" pitchFamily="2" charset="-79"/>
        </a:defRPr>
      </a:lvl9pPr>
    </p:titleStyle>
    <p:bodyStyle>
      <a:lvl1pPr marL="342900" indent="-342900" algn="r" rtl="1"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r" rtl="1"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r" rtl="1"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69.xml"/><Relationship Id="rId7" Type="http://schemas.openxmlformats.org/officeDocument/2006/relationships/notesSlide" Target="../notesSlides/notesSlide1.xml"/><Relationship Id="rId2" Type="http://schemas.openxmlformats.org/officeDocument/2006/relationships/tags" Target="../tags/tag68.xml"/><Relationship Id="rId1" Type="http://schemas.openxmlformats.org/officeDocument/2006/relationships/tags" Target="../tags/tag67.xml"/><Relationship Id="rId6" Type="http://schemas.openxmlformats.org/officeDocument/2006/relationships/slideLayout" Target="../slideLayouts/slideLayout1.xml"/><Relationship Id="rId5" Type="http://schemas.openxmlformats.org/officeDocument/2006/relationships/tags" Target="../tags/tag71.xml"/><Relationship Id="rId4" Type="http://schemas.openxmlformats.org/officeDocument/2006/relationships/tags" Target="../tags/tag7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mages.google.com/imgres?imgurl=http://www.kashmir-tourism.net/images/mount-climbing-kashmir.jpg&amp;imgrefurl=http://www.kashmir-tourism.net/adventure-tourism/mountain-climbing.html&amp;h=197&amp;w=296&amp;sz=14&amp;hl=iw&amp;sig2=_GBfl_qJqIY09uG-sa5I6g&amp;start=3&amp;tbnid=Htj8Mnpzx3Jc6M:&amp;tbnh=77&amp;tbnw=116&amp;ei=jDsgRYKsO73-wAHpzKn-CA&amp;prev=/images?q=mountain+climbing&amp;svnum=10&amp;hl=iw&amp;lr=&amp;rls=GGLJ,GGLJ:2006-33,GGLJ:e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docs.oracle.com/javase/7/docs/api/index.html?java/lang/String.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97.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74.xml"/><Relationship Id="rId7" Type="http://schemas.openxmlformats.org/officeDocument/2006/relationships/notesSlide" Target="../notesSlides/notesSlide2.xml"/><Relationship Id="rId2" Type="http://schemas.openxmlformats.org/officeDocument/2006/relationships/tags" Target="../tags/tag73.xml"/><Relationship Id="rId1" Type="http://schemas.openxmlformats.org/officeDocument/2006/relationships/tags" Target="../tags/tag72.xml"/><Relationship Id="rId6" Type="http://schemas.openxmlformats.org/officeDocument/2006/relationships/slideLayout" Target="../slideLayouts/slideLayout2.xml"/><Relationship Id="rId5" Type="http://schemas.openxmlformats.org/officeDocument/2006/relationships/tags" Target="../tags/tag76.xml"/><Relationship Id="rId4" Type="http://schemas.openxmlformats.org/officeDocument/2006/relationships/tags" Target="../tags/tag7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tags" Target="../tags/tag77.xml"/><Relationship Id="rId6" Type="http://schemas.openxmlformats.org/officeDocument/2006/relationships/hyperlink" Target="http://courses.cs.tau.ac.il/software1/1314b" TargetMode="External"/><Relationship Id="rId5" Type="http://schemas.openxmlformats.org/officeDocument/2006/relationships/slideLayout" Target="../slideLayouts/slideLayout2.xml"/><Relationship Id="rId4" Type="http://schemas.openxmlformats.org/officeDocument/2006/relationships/tags" Target="../tags/tag80.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98.xml"/><Relationship Id="rId5" Type="http://schemas.openxmlformats.org/officeDocument/2006/relationships/image" Target="../media/image12.png"/><Relationship Id="rId4" Type="http://schemas.openxmlformats.org/officeDocument/2006/relationships/hyperlink" Target="http://java.sun.com/docs/books/jls/third_edition/html/conversions.html"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www.oracle.com/technetwork/java/javase/downloads/jdk7-downloads-1880260.html" TargetMode="External"/><Relationship Id="rId3" Type="http://schemas.openxmlformats.org/officeDocument/2006/relationships/tags" Target="../tags/tag83.xml"/><Relationship Id="rId7" Type="http://schemas.openxmlformats.org/officeDocument/2006/relationships/notesSlide" Target="../notesSlides/notesSlide3.xml"/><Relationship Id="rId2" Type="http://schemas.openxmlformats.org/officeDocument/2006/relationships/tags" Target="../tags/tag82.xml"/><Relationship Id="rId1" Type="http://schemas.openxmlformats.org/officeDocument/2006/relationships/tags" Target="../tags/tag81.xml"/><Relationship Id="rId6" Type="http://schemas.openxmlformats.org/officeDocument/2006/relationships/slideLayout" Target="../slideLayouts/slideLayout2.xml"/><Relationship Id="rId5" Type="http://schemas.openxmlformats.org/officeDocument/2006/relationships/tags" Target="../tags/tag85.xml"/><Relationship Id="rId4" Type="http://schemas.openxmlformats.org/officeDocument/2006/relationships/tags" Target="../tags/tag84.xml"/><Relationship Id="rId9" Type="http://schemas.openxmlformats.org/officeDocument/2006/relationships/hyperlink" Target="http://www.oracle.com/technetwork/java/javase/downloads/index.html" TargetMode="External"/></Relationships>
</file>

<file path=ppt/slides/_rels/slide5.xml.rels><?xml version="1.0" encoding="UTF-8" standalone="yes"?>
<Relationships xmlns="http://schemas.openxmlformats.org/package/2006/relationships"><Relationship Id="rId3" Type="http://schemas.openxmlformats.org/officeDocument/2006/relationships/tags" Target="../tags/tag88.xml"/><Relationship Id="rId7" Type="http://schemas.openxmlformats.org/officeDocument/2006/relationships/notesSlide" Target="../notesSlides/notesSlide4.xml"/><Relationship Id="rId2" Type="http://schemas.openxmlformats.org/officeDocument/2006/relationships/tags" Target="../tags/tag87.xml"/><Relationship Id="rId1" Type="http://schemas.openxmlformats.org/officeDocument/2006/relationships/tags" Target="../tags/tag86.xml"/><Relationship Id="rId6" Type="http://schemas.openxmlformats.org/officeDocument/2006/relationships/slideLayout" Target="../slideLayouts/slideLayout2.xml"/><Relationship Id="rId5" Type="http://schemas.openxmlformats.org/officeDocument/2006/relationships/tags" Target="../tags/tag90.xml"/><Relationship Id="rId4" Type="http://schemas.openxmlformats.org/officeDocument/2006/relationships/tags" Target="../tags/tag89.xml"/></Relationships>
</file>

<file path=ppt/slides/_rels/slide6.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93.xml"/><Relationship Id="rId7" Type="http://schemas.openxmlformats.org/officeDocument/2006/relationships/slideLayout" Target="../slideLayouts/slideLayout2.xml"/><Relationship Id="rId2" Type="http://schemas.openxmlformats.org/officeDocument/2006/relationships/tags" Target="../tags/tag92.xml"/><Relationship Id="rId1" Type="http://schemas.openxmlformats.org/officeDocument/2006/relationships/tags" Target="../tags/tag91.xml"/><Relationship Id="rId6" Type="http://schemas.openxmlformats.org/officeDocument/2006/relationships/tags" Target="../tags/tag96.xml"/><Relationship Id="rId5" Type="http://schemas.openxmlformats.org/officeDocument/2006/relationships/tags" Target="../tags/tag95.xml"/><Relationship Id="rId10" Type="http://schemas.openxmlformats.org/officeDocument/2006/relationships/image" Target="../media/image1.png"/><Relationship Id="rId4" Type="http://schemas.openxmlformats.org/officeDocument/2006/relationships/tags" Target="../tags/tag94.xml"/><Relationship Id="rId9" Type="http://schemas.openxmlformats.org/officeDocument/2006/relationships/hyperlink" Target="http://www.eclipse.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ctrTitle"/>
            <p:custDataLst>
              <p:tags r:id="rId2"/>
            </p:custDataLst>
          </p:nvPr>
        </p:nvSpPr>
        <p:spPr/>
        <p:txBody>
          <a:bodyPr/>
          <a:lstStyle/>
          <a:p>
            <a:pPr eaLnBrk="1" hangingPunct="1">
              <a:defRPr/>
            </a:pPr>
            <a:r>
              <a:rPr lang="he-IL" b="1" dirty="0" smtClean="0">
                <a:cs typeface="+mn-cs"/>
              </a:rPr>
              <a:t>תוכנה 1</a:t>
            </a:r>
            <a:endParaRPr lang="en-US" b="1" dirty="0" smtClean="0">
              <a:cs typeface="+mn-cs"/>
            </a:endParaRPr>
          </a:p>
        </p:txBody>
      </p:sp>
      <p:sp>
        <p:nvSpPr>
          <p:cNvPr id="15364" name="Rectangle 5"/>
          <p:cNvSpPr>
            <a:spLocks noGrp="1" noChangeArrowheads="1"/>
          </p:cNvSpPr>
          <p:nvPr>
            <p:ph type="subTitle" idx="1"/>
            <p:custDataLst>
              <p:tags r:id="rId3"/>
            </p:custDataLst>
          </p:nvPr>
        </p:nvSpPr>
        <p:spPr/>
        <p:txBody>
          <a:bodyPr/>
          <a:lstStyle/>
          <a:p>
            <a:pPr eaLnBrk="1" hangingPunct="1"/>
            <a:r>
              <a:rPr lang="he-IL" sz="2400" dirty="0" smtClean="0">
                <a:solidFill>
                  <a:srgbClr val="000099"/>
                </a:solidFill>
                <a:cs typeface="Arial" charset="0"/>
              </a:rPr>
              <a:t>תרגול 1: סביבת העבודה ומבוא ל-</a:t>
            </a:r>
            <a:r>
              <a:rPr lang="en-US" sz="2400" dirty="0" smtClean="0">
                <a:solidFill>
                  <a:srgbClr val="000099"/>
                </a:solidFill>
                <a:cs typeface="Arial" charset="0"/>
              </a:rPr>
              <a:t>Java</a:t>
            </a:r>
            <a:endParaRPr lang="he-IL" sz="2400" dirty="0" smtClean="0">
              <a:solidFill>
                <a:srgbClr val="000099"/>
              </a:solidFill>
              <a:cs typeface="Arial" charset="0"/>
            </a:endParaRPr>
          </a:p>
        </p:txBody>
      </p:sp>
      <p:sp>
        <p:nvSpPr>
          <p:cNvPr id="5" name="Rectangle 15"/>
          <p:cNvSpPr>
            <a:spLocks noGrp="1" noChangeArrowheads="1"/>
          </p:cNvSpPr>
          <p:nvPr>
            <p:ph type="sldNum" sz="quarter" idx="12"/>
            <p:custDataLst>
              <p:tags r:id="rId4"/>
            </p:custDataLst>
          </p:nvPr>
        </p:nvSpPr>
        <p:spPr/>
        <p:txBody>
          <a:bodyPr/>
          <a:lstStyle/>
          <a:p>
            <a:pPr>
              <a:defRPr/>
            </a:pPr>
            <a:fld id="{6EAED8E0-F8E1-42B4-A567-C69B244038CE}" type="slidenum">
              <a:rPr lang="he-IL"/>
              <a:pPr>
                <a:defRPr/>
              </a:pPr>
              <a:t>1</a:t>
            </a:fld>
            <a:endParaRPr lang="en-US"/>
          </a:p>
        </p:txBody>
      </p:sp>
      <p:sp>
        <p:nvSpPr>
          <p:cNvPr id="6" name="Rectangle 15"/>
          <p:cNvSpPr txBox="1">
            <a:spLocks noGrp="1" noChangeArrowheads="1"/>
          </p:cNvSpPr>
          <p:nvPr>
            <p:custDataLst>
              <p:tags r:id="rId5"/>
            </p:custDataLst>
          </p:nvPr>
        </p:nvSpPr>
        <p:spPr bwMode="auto">
          <a:xfrm>
            <a:off x="6781800" y="6248400"/>
            <a:ext cx="1905000" cy="457200"/>
          </a:xfrm>
          <a:prstGeom prst="rect">
            <a:avLst/>
          </a:prstGeom>
          <a:noFill/>
          <a:ln>
            <a:miter lim="800000"/>
            <a:headEnd/>
            <a:tailEnd/>
          </a:ln>
        </p:spPr>
        <p:txBody>
          <a:bodyPr/>
          <a:lstStyle/>
          <a:p>
            <a:pPr rtl="0">
              <a:defRPr/>
            </a:pPr>
            <a:fld id="{CFD4CEF8-54A1-4569-9B3F-21816039FF64}" type="slidenum">
              <a:rPr lang="he-IL" sz="1000">
                <a:latin typeface="Arial" pitchFamily="34" charset="0"/>
                <a:cs typeface="+mn-cs"/>
              </a:rPr>
              <a:pPr rtl="0">
                <a:defRPr/>
              </a:pPr>
              <a:t>1</a:t>
            </a:fld>
            <a:endParaRPr lang="en-US" sz="1000">
              <a:latin typeface="Arial" pitchFamily="34" charset="0"/>
              <a:cs typeface="+mn-cs"/>
            </a:endParaRPr>
          </a:p>
        </p:txBody>
      </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856941" y="2636912"/>
            <a:ext cx="7848872" cy="2154436"/>
          </a:xfrm>
          <a:prstGeom prst="rect">
            <a:avLst/>
          </a:prstGeom>
          <a:solidFill>
            <a:schemeClr val="bg1"/>
          </a:solidFill>
          <a:ln w="25400">
            <a:solidFill>
              <a:srgbClr val="FFCC00"/>
            </a:solidFill>
            <a:miter lim="800000"/>
            <a:headEnd/>
            <a:tailEnd/>
          </a:ln>
        </p:spPr>
        <p:txBody>
          <a:bodyPr>
            <a:spAutoFit/>
          </a:bodyPr>
          <a:lstStyle>
            <a:defPPr>
              <a:defRPr lang="en-US"/>
            </a:defPPr>
            <a:lvl1pPr algn="l" rtl="0">
              <a:defRPr sz="2000" b="1">
                <a:latin typeface="Courier New" pitchFamily="49" charset="0"/>
                <a:cs typeface="Courier New" pitchFamily="49" charset="0"/>
              </a:defRPr>
            </a:lvl1pPr>
          </a:lstStyle>
          <a:p>
            <a:endParaRPr lang="en-US" sz="1900" dirty="0" smtClean="0"/>
          </a:p>
          <a:p>
            <a:r>
              <a:rPr lang="en-US" sz="1900" dirty="0" smtClean="0"/>
              <a:t>public </a:t>
            </a:r>
            <a:r>
              <a:rPr lang="en-US" sz="1900" dirty="0"/>
              <a:t>class </a:t>
            </a:r>
            <a:r>
              <a:rPr lang="en-US" sz="1900" dirty="0" err="1"/>
              <a:t>MyProg</a:t>
            </a:r>
            <a:r>
              <a:rPr lang="en-US" sz="1900" dirty="0"/>
              <a:t>{</a:t>
            </a:r>
          </a:p>
          <a:p>
            <a:r>
              <a:rPr lang="en-US" sz="1900" dirty="0"/>
              <a:t>	public static void main(String[] </a:t>
            </a:r>
            <a:r>
              <a:rPr lang="en-US" sz="1900" dirty="0" err="1"/>
              <a:t>args</a:t>
            </a:r>
            <a:r>
              <a:rPr lang="en-US" sz="1900" dirty="0"/>
              <a:t>){</a:t>
            </a:r>
          </a:p>
          <a:p>
            <a:r>
              <a:rPr lang="en-US" sz="1900" dirty="0"/>
              <a:t>		</a:t>
            </a:r>
            <a:r>
              <a:rPr lang="en-US" sz="1900" dirty="0" err="1"/>
              <a:t>System.out.println</a:t>
            </a:r>
            <a:r>
              <a:rPr lang="en-US" sz="1900" dirty="0"/>
              <a:t>("Java is the best</a:t>
            </a:r>
            <a:r>
              <a:rPr lang="en-US" sz="1900" dirty="0" smtClean="0"/>
              <a:t>!");</a:t>
            </a:r>
            <a:endParaRPr lang="en-US" sz="1900" dirty="0"/>
          </a:p>
          <a:p>
            <a:r>
              <a:rPr lang="en-US" sz="1900" dirty="0"/>
              <a:t>	}</a:t>
            </a:r>
          </a:p>
          <a:p>
            <a:r>
              <a:rPr lang="en-US" sz="1900" dirty="0"/>
              <a:t>}</a:t>
            </a:r>
          </a:p>
          <a:p>
            <a:endParaRPr lang="en-US" dirty="0"/>
          </a:p>
        </p:txBody>
      </p:sp>
      <p:sp>
        <p:nvSpPr>
          <p:cNvPr id="2" name="Title 1"/>
          <p:cNvSpPr>
            <a:spLocks noGrp="1"/>
          </p:cNvSpPr>
          <p:nvPr>
            <p:ph type="title"/>
          </p:nvPr>
        </p:nvSpPr>
        <p:spPr/>
        <p:txBody>
          <a:bodyPr/>
          <a:lstStyle/>
          <a:p>
            <a:r>
              <a:rPr lang="he-IL" dirty="0" smtClean="0"/>
              <a:t>מבנה תוכנית ב </a:t>
            </a:r>
            <a:r>
              <a:rPr lang="en-US" dirty="0" smtClean="0"/>
              <a:t>Java</a:t>
            </a:r>
            <a:endParaRPr lang="en-US" dirty="0"/>
          </a:p>
        </p:txBody>
      </p:sp>
      <p:sp>
        <p:nvSpPr>
          <p:cNvPr id="3" name="Content Placeholder 2"/>
          <p:cNvSpPr>
            <a:spLocks noGrp="1"/>
          </p:cNvSpPr>
          <p:nvPr>
            <p:ph idx="1"/>
          </p:nvPr>
        </p:nvSpPr>
        <p:spPr/>
        <p:txBody>
          <a:bodyPr/>
          <a:lstStyle/>
          <a:p>
            <a:r>
              <a:rPr lang="he-IL" dirty="0" smtClean="0"/>
              <a:t>"כתבו תוכנית בשם </a:t>
            </a:r>
            <a:r>
              <a:rPr lang="en-US" dirty="0" err="1" smtClean="0"/>
              <a:t>MyProg</a:t>
            </a:r>
            <a:r>
              <a:rPr lang="he-IL" dirty="0" smtClean="0"/>
              <a:t> אשר מדפיסה את השורה </a:t>
            </a:r>
            <a:r>
              <a:rPr lang="en-US" dirty="0" smtClean="0"/>
              <a:t>“Java is the best!”</a:t>
            </a:r>
            <a:endParaRPr lang="he-IL" dirty="0" smtClean="0"/>
          </a:p>
          <a:p>
            <a:endParaRPr lang="en-US" dirty="0"/>
          </a:p>
        </p:txBody>
      </p:sp>
      <p:sp>
        <p:nvSpPr>
          <p:cNvPr id="4" name="Slide Number Placeholder 3"/>
          <p:cNvSpPr>
            <a:spLocks noGrp="1"/>
          </p:cNvSpPr>
          <p:nvPr>
            <p:ph type="sldNum" sz="quarter" idx="12"/>
          </p:nvPr>
        </p:nvSpPr>
        <p:spPr/>
        <p:txBody>
          <a:bodyPr/>
          <a:lstStyle/>
          <a:p>
            <a:pPr>
              <a:defRPr/>
            </a:pPr>
            <a:fld id="{35377425-F769-4BEA-B669-7D456C8BB137}" type="slidenum">
              <a:rPr lang="he-IL" smtClean="0"/>
              <a:pPr>
                <a:defRPr/>
              </a:pPr>
              <a:t>10</a:t>
            </a:fld>
            <a:endParaRPr lang="en-US" dirty="0"/>
          </a:p>
        </p:txBody>
      </p:sp>
      <p:sp>
        <p:nvSpPr>
          <p:cNvPr id="7" name="Rounded Rectangle 6"/>
          <p:cNvSpPr/>
          <p:nvPr/>
        </p:nvSpPr>
        <p:spPr bwMode="auto">
          <a:xfrm>
            <a:off x="935596" y="4122392"/>
            <a:ext cx="216024" cy="324036"/>
          </a:xfrm>
          <a:prstGeom prst="roundRect">
            <a:avLst/>
          </a:prstGeom>
          <a:noFill/>
          <a:ln w="25400" cap="flat" cmpd="sng" algn="ctr">
            <a:solidFill>
              <a:srgbClr val="CC99FF"/>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Rod" pitchFamily="49" charset="-79"/>
            </a:endParaRPr>
          </a:p>
        </p:txBody>
      </p:sp>
      <p:sp>
        <p:nvSpPr>
          <p:cNvPr id="8" name="TextBox 7"/>
          <p:cNvSpPr txBox="1"/>
          <p:nvPr/>
        </p:nvSpPr>
        <p:spPr>
          <a:xfrm>
            <a:off x="395536" y="5121188"/>
            <a:ext cx="8300986" cy="923330"/>
          </a:xfrm>
          <a:prstGeom prst="rect">
            <a:avLst/>
          </a:prstGeom>
          <a:noFill/>
        </p:spPr>
        <p:txBody>
          <a:bodyPr wrap="square" rtlCol="0">
            <a:spAutoFit/>
          </a:bodyPr>
          <a:lstStyle/>
          <a:p>
            <a:pPr marL="285750" indent="-285750">
              <a:buFont typeface="Arial" panose="020B0604020202020204" pitchFamily="34" charset="0"/>
              <a:buChar char="•"/>
            </a:pPr>
            <a:r>
              <a:rPr lang="he-IL" dirty="0" smtClean="0">
                <a:cs typeface="+mn-cs"/>
              </a:rPr>
              <a:t>ב </a:t>
            </a:r>
            <a:r>
              <a:rPr lang="en-US" dirty="0" smtClean="0">
                <a:cs typeface="+mn-cs"/>
              </a:rPr>
              <a:t>Java</a:t>
            </a:r>
            <a:r>
              <a:rPr lang="he-IL" dirty="0" smtClean="0">
                <a:cs typeface="+mn-cs"/>
              </a:rPr>
              <a:t> – כל בלוק תחום על ידי סוגריים מסולסלים, כולל הגדרות מחלקות, מתודות וכו'.</a:t>
            </a:r>
          </a:p>
          <a:p>
            <a:pPr marL="285750" indent="-285750">
              <a:buFont typeface="Arial" panose="020B0604020202020204" pitchFamily="34" charset="0"/>
              <a:buChar char="•"/>
            </a:pPr>
            <a:r>
              <a:rPr lang="he-IL" dirty="0" smtClean="0">
                <a:cs typeface="+mn-cs"/>
              </a:rPr>
              <a:t>בסוף כל פקודה צריך להוסיף התו "</a:t>
            </a:r>
            <a:r>
              <a:rPr lang="en-US" dirty="0" smtClean="0">
                <a:cs typeface="+mn-cs"/>
              </a:rPr>
              <a:t>;</a:t>
            </a:r>
            <a:r>
              <a:rPr lang="he-IL" dirty="0" smtClean="0">
                <a:cs typeface="+mn-cs"/>
              </a:rPr>
              <a:t>".</a:t>
            </a:r>
          </a:p>
          <a:p>
            <a:pPr marL="285750" indent="-285750">
              <a:buFont typeface="Arial" panose="020B0604020202020204" pitchFamily="34" charset="0"/>
              <a:buChar char="•"/>
            </a:pPr>
            <a:r>
              <a:rPr lang="he-IL" dirty="0" smtClean="0">
                <a:cs typeface="+mn-cs"/>
              </a:rPr>
              <a:t>ירידות שורה והזחות נועדו לקריאות בלבד. הן לא משפיעות כלל על התנהגות התוכנית.</a:t>
            </a:r>
            <a:endParaRPr lang="en-US" dirty="0" smtClean="0">
              <a:cs typeface="+mn-cs"/>
            </a:endParaRPr>
          </a:p>
        </p:txBody>
      </p:sp>
      <p:sp>
        <p:nvSpPr>
          <p:cNvPr id="10" name="Rounded Rectangle 9"/>
          <p:cNvSpPr/>
          <p:nvPr/>
        </p:nvSpPr>
        <p:spPr bwMode="auto">
          <a:xfrm>
            <a:off x="1835696" y="3804150"/>
            <a:ext cx="216024" cy="324036"/>
          </a:xfrm>
          <a:prstGeom prst="roundRect">
            <a:avLst/>
          </a:prstGeom>
          <a:noFill/>
          <a:ln w="25400" cap="flat" cmpd="sng" algn="ctr">
            <a:solidFill>
              <a:srgbClr val="CC99FF"/>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Rod" pitchFamily="49" charset="-79"/>
            </a:endParaRPr>
          </a:p>
        </p:txBody>
      </p:sp>
      <p:sp>
        <p:nvSpPr>
          <p:cNvPr id="11" name="Rounded Rectangle 10"/>
          <p:cNvSpPr/>
          <p:nvPr/>
        </p:nvSpPr>
        <p:spPr bwMode="auto">
          <a:xfrm>
            <a:off x="8352420" y="3561428"/>
            <a:ext cx="216024" cy="324036"/>
          </a:xfrm>
          <a:prstGeom prst="roundRect">
            <a:avLst/>
          </a:prstGeom>
          <a:noFill/>
          <a:ln w="25400" cap="flat" cmpd="sng" algn="ctr">
            <a:solidFill>
              <a:srgbClr val="CC99FF"/>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Rod" pitchFamily="49" charset="-79"/>
            </a:endParaRPr>
          </a:p>
        </p:txBody>
      </p:sp>
      <p:sp>
        <p:nvSpPr>
          <p:cNvPr id="12" name="Rounded Rectangle 11"/>
          <p:cNvSpPr/>
          <p:nvPr/>
        </p:nvSpPr>
        <p:spPr bwMode="auto">
          <a:xfrm>
            <a:off x="7308304" y="3243186"/>
            <a:ext cx="216024" cy="324036"/>
          </a:xfrm>
          <a:prstGeom prst="roundRect">
            <a:avLst/>
          </a:prstGeom>
          <a:noFill/>
          <a:ln w="25400" cap="flat" cmpd="sng" algn="ctr">
            <a:solidFill>
              <a:srgbClr val="CC99FF"/>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Rod" pitchFamily="49" charset="-79"/>
            </a:endParaRPr>
          </a:p>
        </p:txBody>
      </p:sp>
      <p:sp>
        <p:nvSpPr>
          <p:cNvPr id="13" name="Rounded Rectangle 12"/>
          <p:cNvSpPr/>
          <p:nvPr/>
        </p:nvSpPr>
        <p:spPr bwMode="auto">
          <a:xfrm>
            <a:off x="3671900" y="2924944"/>
            <a:ext cx="216024" cy="324036"/>
          </a:xfrm>
          <a:prstGeom prst="roundRect">
            <a:avLst/>
          </a:prstGeom>
          <a:noFill/>
          <a:ln w="25400" cap="flat" cmpd="sng" algn="ctr">
            <a:solidFill>
              <a:srgbClr val="CC99FF"/>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Rod" pitchFamily="49" charset="-79"/>
            </a:endParaRPr>
          </a:p>
        </p:txBody>
      </p:sp>
    </p:spTree>
    <p:extLst>
      <p:ext uri="{BB962C8B-B14F-4D97-AF65-F5344CB8AC3E}">
        <p14:creationId xmlns:p14="http://schemas.microsoft.com/office/powerpoint/2010/main" xmlns="" val="702153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Shape 1"/>
          <p:cNvSpPr>
            <a:spLocks noGrp="1"/>
          </p:cNvSpPr>
          <p:nvPr>
            <p:ph type="title"/>
          </p:nvPr>
        </p:nvSpPr>
        <p:spPr/>
        <p:txBody>
          <a:bodyPr/>
          <a:lstStyle/>
          <a:p>
            <a:pPr marL="342900" indent="-342900" algn="ctr" defTabSz="-13873163" eaLnBrk="1" hangingPunct="1"/>
            <a:r>
              <a:rPr lang="he-IL" dirty="0" smtClean="0"/>
              <a:t>טיפוסי השפה</a:t>
            </a:r>
          </a:p>
        </p:txBody>
      </p:sp>
      <p:sp>
        <p:nvSpPr>
          <p:cNvPr id="29700" name="Rectangle 3"/>
          <p:cNvSpPr>
            <a:spLocks noGrp="1" noChangeArrowheads="1"/>
          </p:cNvSpPr>
          <p:nvPr>
            <p:ph idx="1"/>
          </p:nvPr>
        </p:nvSpPr>
        <p:spPr/>
        <p:txBody>
          <a:bodyPr/>
          <a:lstStyle/>
          <a:p>
            <a:pPr defTabSz="-13873163" eaLnBrk="1" hangingPunct="1"/>
            <a:r>
              <a:rPr lang="he-IL" sz="2600" b="1" dirty="0" smtClean="0"/>
              <a:t>טיפוסים יסודיים (פרימיטיביים)</a:t>
            </a:r>
            <a:r>
              <a:rPr lang="he-IL" sz="2600" dirty="0" smtClean="0"/>
              <a:t>: 8 טיפוסים מוגדרים בשפה שמיועדים להכיל ערכים פשוטים:</a:t>
            </a:r>
          </a:p>
          <a:p>
            <a:pPr lvl="1" defTabSz="-13873163" eaLnBrk="1" hangingPunct="1"/>
            <a:r>
              <a:rPr lang="he-IL" sz="2400" dirty="0" smtClean="0"/>
              <a:t>מספרים שלמים: </a:t>
            </a:r>
            <a:r>
              <a:rPr lang="en-US" sz="2400" b="1" dirty="0" smtClean="0">
                <a:solidFill>
                  <a:srgbClr val="7F0055"/>
                </a:solidFill>
                <a:latin typeface="Garamond" pitchFamily="18" charset="0"/>
                <a:cs typeface="Courier New" pitchFamily="49" charset="0"/>
              </a:rPr>
              <a:t>byte, short, </a:t>
            </a:r>
            <a:r>
              <a:rPr lang="en-US" sz="2400" b="1" dirty="0" err="1" smtClean="0">
                <a:solidFill>
                  <a:srgbClr val="7F0055"/>
                </a:solidFill>
                <a:latin typeface="Garamond" pitchFamily="18" charset="0"/>
                <a:cs typeface="Courier New" pitchFamily="49" charset="0"/>
              </a:rPr>
              <a:t>int</a:t>
            </a:r>
            <a:r>
              <a:rPr lang="en-US" sz="2400" b="1" dirty="0" smtClean="0">
                <a:solidFill>
                  <a:srgbClr val="7F0055"/>
                </a:solidFill>
                <a:latin typeface="Garamond" pitchFamily="18" charset="0"/>
                <a:cs typeface="Courier New" pitchFamily="49" charset="0"/>
              </a:rPr>
              <a:t>, long</a:t>
            </a:r>
            <a:endParaRPr lang="he-IL" sz="2400" b="1" dirty="0" smtClean="0">
              <a:solidFill>
                <a:srgbClr val="7F0055"/>
              </a:solidFill>
              <a:latin typeface="Garamond" pitchFamily="18" charset="0"/>
              <a:cs typeface="Courier New" pitchFamily="49" charset="0"/>
            </a:endParaRPr>
          </a:p>
          <a:p>
            <a:pPr lvl="1" defTabSz="-13873163" eaLnBrk="1" hangingPunct="1"/>
            <a:r>
              <a:rPr lang="he-IL" sz="2400" dirty="0" smtClean="0"/>
              <a:t>מספרים ממשיים: </a:t>
            </a:r>
            <a:r>
              <a:rPr lang="en-US" sz="2400" b="1" dirty="0" smtClean="0">
                <a:solidFill>
                  <a:srgbClr val="7F0055"/>
                </a:solidFill>
                <a:latin typeface="Garamond" pitchFamily="18" charset="0"/>
                <a:cs typeface="Courier New" pitchFamily="49" charset="0"/>
              </a:rPr>
              <a:t>float, double</a:t>
            </a:r>
            <a:endParaRPr lang="he-IL" sz="2400" b="1" dirty="0" smtClean="0">
              <a:solidFill>
                <a:srgbClr val="7F0055"/>
              </a:solidFill>
              <a:latin typeface="Garamond" pitchFamily="18" charset="0"/>
              <a:cs typeface="Courier New" pitchFamily="49" charset="0"/>
            </a:endParaRPr>
          </a:p>
          <a:p>
            <a:pPr lvl="1" defTabSz="-13873163" eaLnBrk="1" hangingPunct="1"/>
            <a:r>
              <a:rPr lang="he-IL" sz="2400" dirty="0" smtClean="0"/>
              <a:t>תווים: </a:t>
            </a:r>
            <a:r>
              <a:rPr lang="en-US" sz="2400" b="1" dirty="0" smtClean="0">
                <a:solidFill>
                  <a:srgbClr val="7F0055"/>
                </a:solidFill>
                <a:latin typeface="Garamond" pitchFamily="18" charset="0"/>
                <a:cs typeface="Courier New" pitchFamily="49" charset="0"/>
              </a:rPr>
              <a:t>char</a:t>
            </a:r>
          </a:p>
          <a:p>
            <a:pPr lvl="1" defTabSz="-13873163" eaLnBrk="1" hangingPunct="1"/>
            <a:r>
              <a:rPr lang="he-IL" sz="2400" dirty="0" smtClean="0"/>
              <a:t>ערכים בוליאניים: </a:t>
            </a:r>
            <a:r>
              <a:rPr lang="en-US" sz="2400" b="1" dirty="0" err="1" smtClean="0">
                <a:solidFill>
                  <a:srgbClr val="7F0055"/>
                </a:solidFill>
                <a:latin typeface="Garamond" pitchFamily="18" charset="0"/>
                <a:cs typeface="Courier New" pitchFamily="49" charset="0"/>
              </a:rPr>
              <a:t>boolean</a:t>
            </a:r>
            <a:endParaRPr lang="he-IL" sz="2400" dirty="0" smtClean="0">
              <a:latin typeface="Garamond" pitchFamily="18" charset="0"/>
            </a:endParaRPr>
          </a:p>
          <a:p>
            <a:pPr defTabSz="-13873163" eaLnBrk="1" hangingPunct="1"/>
            <a:r>
              <a:rPr lang="he-IL" sz="2600" b="1" dirty="0" smtClean="0"/>
              <a:t>טיפוסי הפנייה</a:t>
            </a:r>
            <a:r>
              <a:rPr lang="he-IL" sz="2600" dirty="0" smtClean="0"/>
              <a:t>: טיפוסים מורכבים היכולים גם להכיל מידע וגם לספק שירותים (יוסבר בהמשך)</a:t>
            </a:r>
          </a:p>
          <a:p>
            <a:pPr lvl="1" defTabSz="-13873163" eaLnBrk="1" hangingPunct="1"/>
            <a:r>
              <a:rPr lang="he-IL" sz="2400" dirty="0" smtClean="0"/>
              <a:t>המתכנת יכול להגדיר טיפוסי הפנייה חדשים</a:t>
            </a:r>
          </a:p>
          <a:p>
            <a:pPr lvl="1" defTabSz="-13873163" eaLnBrk="1" hangingPunct="1"/>
            <a:r>
              <a:rPr lang="he-IL" sz="2400" dirty="0" smtClean="0"/>
              <a:t>דוגמאות מיוחדות: מחרוזות ומערכים </a:t>
            </a:r>
            <a:endParaRPr lang="en-US" sz="2400" dirty="0" smtClean="0"/>
          </a:p>
        </p:txBody>
      </p:sp>
      <p:sp>
        <p:nvSpPr>
          <p:cNvPr id="7" name="Rectangle 11"/>
          <p:cNvSpPr>
            <a:spLocks noGrp="1" noChangeArrowheads="1"/>
          </p:cNvSpPr>
          <p:nvPr>
            <p:ph type="sldNum" sz="quarter" idx="12"/>
          </p:nvPr>
        </p:nvSpPr>
        <p:spPr/>
        <p:txBody>
          <a:bodyPr/>
          <a:lstStyle/>
          <a:p>
            <a:pPr>
              <a:defRPr/>
            </a:pPr>
            <a:fld id="{361CE23F-BAE3-45D1-9AB4-76C95941726A}" type="slidenum">
              <a:rPr lang="he-IL"/>
              <a:pPr>
                <a:defRPr/>
              </a:pPr>
              <a:t>11</a:t>
            </a:fld>
            <a:endParaRPr lang="en-US"/>
          </a:p>
        </p:txBody>
      </p:sp>
      <p:sp>
        <p:nvSpPr>
          <p:cNvPr id="8" name="מציין מיקום של מספר שקופית 5"/>
          <p:cNvSpPr txBox="1">
            <a:spLocks noGrp="1"/>
          </p:cNvSpPr>
          <p:nvPr/>
        </p:nvSpPr>
        <p:spPr bwMode="auto">
          <a:xfrm>
            <a:off x="6781800" y="6248400"/>
            <a:ext cx="1905000" cy="457200"/>
          </a:xfrm>
          <a:prstGeom prst="rect">
            <a:avLst/>
          </a:prstGeom>
          <a:noFill/>
          <a:ln>
            <a:miter lim="800000"/>
            <a:headEnd/>
            <a:tailEnd/>
          </a:ln>
        </p:spPr>
        <p:txBody>
          <a:bodyPr/>
          <a:lstStyle/>
          <a:p>
            <a:pPr rtl="0">
              <a:defRPr/>
            </a:pPr>
            <a:fld id="{5E183C0A-C860-4243-9C11-E8CC93609523}" type="slidenum">
              <a:rPr lang="he-IL" sz="1000">
                <a:latin typeface="Arial" pitchFamily="34" charset="0"/>
                <a:cs typeface="+mn-cs"/>
              </a:rPr>
              <a:pPr rtl="0">
                <a:defRPr/>
              </a:pPr>
              <a:t>11</a:t>
            </a:fld>
            <a:endParaRPr lang="en-US" sz="1000">
              <a:latin typeface="Arial" pitchFamily="34" charset="0"/>
              <a:cs typeface="+mn-cs"/>
            </a:endParaRPr>
          </a:p>
        </p:txBody>
      </p:sp>
      <p:sp>
        <p:nvSpPr>
          <p:cNvPr id="29701" name="Shape 4"/>
          <p:cNvSpPr txBox="1">
            <a:spLocks noGrp="1"/>
          </p:cNvSpPr>
          <p:nvPr/>
        </p:nvSpPr>
        <p:spPr bwMode="auto">
          <a:xfrm>
            <a:off x="6781800" y="6248400"/>
            <a:ext cx="1905000" cy="457200"/>
          </a:xfrm>
          <a:prstGeom prst="rect">
            <a:avLst/>
          </a:prstGeom>
          <a:noFill/>
          <a:ln w="9525" algn="ctr">
            <a:noFill/>
            <a:miter lim="800000"/>
            <a:headEnd/>
            <a:tailEnd/>
          </a:ln>
        </p:spPr>
        <p:txBody>
          <a:bodyPr/>
          <a:lstStyle/>
          <a:p>
            <a:pPr rtl="0"/>
            <a:fld id="{8148AE43-CFCE-4D9B-929B-D6159DBE7684}" type="slidenum">
              <a:rPr lang="he-IL" sz="1000">
                <a:cs typeface="Arial" charset="0"/>
              </a:rPr>
              <a:pPr rtl="0"/>
              <a:t>11</a:t>
            </a:fld>
            <a:endParaRPr lang="he-IL" sz="1000">
              <a:cs typeface="Arial" charset="0"/>
            </a:endParaRPr>
          </a:p>
        </p:txBody>
      </p:sp>
      <p:pic>
        <p:nvPicPr>
          <p:cNvPr id="29702" name="Picture 5" descr="mount-climbing-kashmir">
            <a:hlinkClick r:id="rId3"/>
          </p:cNvPr>
          <p:cNvPicPr>
            <a:picLocks noChangeAspect="1" noChangeArrowheads="1"/>
          </p:cNvPicPr>
          <p:nvPr/>
        </p:nvPicPr>
        <p:blipFill>
          <a:blip r:embed="rId4" cstate="print"/>
          <a:srcRect/>
          <a:stretch>
            <a:fillRect/>
          </a:stretch>
        </p:blipFill>
        <p:spPr bwMode="auto">
          <a:xfrm>
            <a:off x="257175" y="5981700"/>
            <a:ext cx="1104900" cy="733425"/>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הטיפוסים הפרימיטיביים</a:t>
            </a:r>
          </a:p>
        </p:txBody>
      </p:sp>
      <p:sp>
        <p:nvSpPr>
          <p:cNvPr id="4" name="מציין מיקום של מספר שקופית 3"/>
          <p:cNvSpPr>
            <a:spLocks noGrp="1"/>
          </p:cNvSpPr>
          <p:nvPr>
            <p:ph type="sldNum" sz="quarter" idx="12"/>
          </p:nvPr>
        </p:nvSpPr>
        <p:spPr/>
        <p:txBody>
          <a:bodyPr/>
          <a:lstStyle/>
          <a:p>
            <a:pPr>
              <a:defRPr/>
            </a:pPr>
            <a:fld id="{35377425-F769-4BEA-B669-7D456C8BB137}" type="slidenum">
              <a:rPr lang="he-IL" smtClean="0"/>
              <a:pPr>
                <a:defRPr/>
              </a:pPr>
              <a:t>12</a:t>
            </a:fld>
            <a:endParaRPr lang="en-US"/>
          </a:p>
        </p:txBody>
      </p:sp>
      <p:pic>
        <p:nvPicPr>
          <p:cNvPr id="7" name="מציין מיקום תוכן 6"/>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719572" y="1808820"/>
            <a:ext cx="8313151" cy="3132348"/>
          </a:xfrm>
        </p:spPr>
      </p:pic>
    </p:spTree>
    <p:extLst>
      <p:ext uri="{BB962C8B-B14F-4D97-AF65-F5344CB8AC3E}">
        <p14:creationId xmlns:p14="http://schemas.microsoft.com/office/powerpoint/2010/main" xmlns="" val="729052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a:xfrm>
            <a:off x="914400" y="116632"/>
            <a:ext cx="7772400" cy="774923"/>
          </a:xfrm>
        </p:spPr>
        <p:txBody>
          <a:bodyPr/>
          <a:lstStyle/>
          <a:p>
            <a:pPr algn="ctr"/>
            <a:r>
              <a:rPr lang="en-US" dirty="0" smtClean="0"/>
              <a:t>ASCII Table – char values</a:t>
            </a:r>
          </a:p>
        </p:txBody>
      </p:sp>
      <p:sp>
        <p:nvSpPr>
          <p:cNvPr id="6" name="Rectangle 11"/>
          <p:cNvSpPr>
            <a:spLocks noGrp="1" noChangeArrowheads="1"/>
          </p:cNvSpPr>
          <p:nvPr>
            <p:ph type="sldNum" sz="quarter" idx="12"/>
          </p:nvPr>
        </p:nvSpPr>
        <p:spPr/>
        <p:txBody>
          <a:bodyPr/>
          <a:lstStyle/>
          <a:p>
            <a:pPr>
              <a:defRPr/>
            </a:pPr>
            <a:fld id="{2E3C1A3B-F008-474D-A6EC-2DB237D03F92}" type="slidenum">
              <a:rPr lang="he-IL"/>
              <a:pPr>
                <a:defRPr/>
              </a:pPr>
              <a:t>13</a:t>
            </a:fld>
            <a:endParaRPr lang="en-US"/>
          </a:p>
        </p:txBody>
      </p:sp>
      <p:sp>
        <p:nvSpPr>
          <p:cNvPr id="5" name="מציין מיקום של מספר שקופית 5"/>
          <p:cNvSpPr txBox="1">
            <a:spLocks noGrp="1"/>
          </p:cNvSpPr>
          <p:nvPr/>
        </p:nvSpPr>
        <p:spPr bwMode="auto">
          <a:xfrm>
            <a:off x="6781800" y="6248400"/>
            <a:ext cx="1905000" cy="457200"/>
          </a:xfrm>
          <a:prstGeom prst="rect">
            <a:avLst/>
          </a:prstGeom>
          <a:noFill/>
          <a:ln>
            <a:miter lim="800000"/>
            <a:headEnd/>
            <a:tailEnd/>
          </a:ln>
        </p:spPr>
        <p:txBody>
          <a:bodyPr/>
          <a:lstStyle/>
          <a:p>
            <a:pPr rtl="0">
              <a:defRPr/>
            </a:pPr>
            <a:fld id="{0A2F070F-B4A1-4F86-9A9A-15DBCE71881B}" type="slidenum">
              <a:rPr lang="he-IL" sz="1000">
                <a:latin typeface="Arial" pitchFamily="34" charset="0"/>
                <a:cs typeface="+mn-cs"/>
              </a:rPr>
              <a:pPr rtl="0">
                <a:defRPr/>
              </a:pPr>
              <a:t>13</a:t>
            </a:fld>
            <a:endParaRPr lang="en-US" sz="1000">
              <a:latin typeface="Arial" pitchFamily="34" charset="0"/>
              <a:cs typeface="+mn-cs"/>
            </a:endParaRPr>
          </a:p>
        </p:txBody>
      </p:sp>
      <p:pic>
        <p:nvPicPr>
          <p:cNvPr id="2" name="תמונה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051720" y="816877"/>
            <a:ext cx="5563129" cy="5960495"/>
          </a:xfrm>
          <a:prstGeom prst="rect">
            <a:avLst/>
          </a:prstGeom>
        </p:spPr>
      </p:pic>
    </p:spTree>
    <p:extLst>
      <p:ext uri="{BB962C8B-B14F-4D97-AF65-F5344CB8AC3E}">
        <p14:creationId xmlns:p14="http://schemas.microsoft.com/office/powerpoint/2010/main" xmlns="" val="95140806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1"/>
          <p:cNvSpPr>
            <a:spLocks noGrp="1" noChangeArrowheads="1"/>
          </p:cNvSpPr>
          <p:nvPr>
            <p:ph type="sldNum" sz="quarter" idx="12"/>
          </p:nvPr>
        </p:nvSpPr>
        <p:spPr/>
        <p:txBody>
          <a:bodyPr/>
          <a:lstStyle/>
          <a:p>
            <a:pPr>
              <a:defRPr/>
            </a:pPr>
            <a:fld id="{0DA0F06C-1A4C-4CAE-A2CF-CE24B0AB269B}" type="slidenum">
              <a:rPr lang="he-IL"/>
              <a:pPr>
                <a:defRPr/>
              </a:pPr>
              <a:t>14</a:t>
            </a:fld>
            <a:endParaRPr lang="en-US"/>
          </a:p>
        </p:txBody>
      </p:sp>
      <p:sp>
        <p:nvSpPr>
          <p:cNvPr id="33795" name="Rectangle 3"/>
          <p:cNvSpPr>
            <a:spLocks noGrp="1" noChangeArrowheads="1"/>
          </p:cNvSpPr>
          <p:nvPr>
            <p:ph type="title" idx="4294967295"/>
          </p:nvPr>
        </p:nvSpPr>
        <p:spPr>
          <a:xfrm>
            <a:off x="1371600" y="277813"/>
            <a:ext cx="7772400" cy="1143000"/>
          </a:xfrm>
        </p:spPr>
        <p:txBody>
          <a:bodyPr/>
          <a:lstStyle/>
          <a:p>
            <a:pPr algn="ctr"/>
            <a:r>
              <a:rPr lang="he-IL" dirty="0" smtClean="0"/>
              <a:t>טיפוסים לא פרימיטיביים</a:t>
            </a:r>
            <a:endParaRPr lang="en-US" dirty="0" smtClean="0"/>
          </a:p>
        </p:txBody>
      </p:sp>
      <p:sp>
        <p:nvSpPr>
          <p:cNvPr id="33796" name="Rectangle 4"/>
          <p:cNvSpPr>
            <a:spLocks noGrp="1" noChangeArrowheads="1"/>
          </p:cNvSpPr>
          <p:nvPr>
            <p:ph type="body" idx="4294967295"/>
          </p:nvPr>
        </p:nvSpPr>
        <p:spPr>
          <a:xfrm>
            <a:off x="791580" y="5265204"/>
            <a:ext cx="8352420" cy="857784"/>
          </a:xfrm>
        </p:spPr>
        <p:txBody>
          <a:bodyPr/>
          <a:lstStyle/>
          <a:p>
            <a:pPr algn="ctr" rtl="0">
              <a:buFont typeface="Wingdings" pitchFamily="2" charset="2"/>
              <a:buNone/>
            </a:pPr>
            <a:r>
              <a:rPr lang="en-US" sz="2400" b="1" dirty="0" smtClean="0">
                <a:latin typeface="Courier New" pitchFamily="49" charset="0"/>
                <a:cs typeface="Courier New" pitchFamily="49" charset="0"/>
              </a:rPr>
              <a:t>String </a:t>
            </a:r>
            <a:r>
              <a:rPr lang="en-US" sz="2400" b="1" dirty="0" err="1" smtClean="0">
                <a:latin typeface="Courier New" pitchFamily="49" charset="0"/>
                <a:cs typeface="Courier New" pitchFamily="49" charset="0"/>
              </a:rPr>
              <a:t>myString</a:t>
            </a:r>
            <a:r>
              <a:rPr lang="en-US" sz="2400" b="1" dirty="0" smtClean="0">
                <a:latin typeface="Courier New" pitchFamily="49" charset="0"/>
                <a:cs typeface="Courier New" pitchFamily="49" charset="0"/>
              </a:rPr>
              <a:t> = new String("Hello World“);</a:t>
            </a:r>
            <a:endParaRPr lang="he-IL" sz="2400" dirty="0" smtClean="0"/>
          </a:p>
        </p:txBody>
      </p:sp>
      <p:sp>
        <p:nvSpPr>
          <p:cNvPr id="9" name="מציין מיקום של מספר שקופית 5"/>
          <p:cNvSpPr txBox="1">
            <a:spLocks noGrp="1"/>
          </p:cNvSpPr>
          <p:nvPr/>
        </p:nvSpPr>
        <p:spPr bwMode="auto">
          <a:xfrm>
            <a:off x="6781800" y="6248400"/>
            <a:ext cx="1905000" cy="457200"/>
          </a:xfrm>
          <a:prstGeom prst="rect">
            <a:avLst/>
          </a:prstGeom>
          <a:noFill/>
          <a:ln>
            <a:miter lim="800000"/>
            <a:headEnd/>
            <a:tailEnd/>
          </a:ln>
        </p:spPr>
        <p:txBody>
          <a:bodyPr/>
          <a:lstStyle/>
          <a:p>
            <a:pPr rtl="0">
              <a:defRPr/>
            </a:pPr>
            <a:fld id="{C5831B88-8206-4A5F-88E0-7379B56C372F}" type="slidenum">
              <a:rPr lang="he-IL" sz="1000">
                <a:latin typeface="Arial" pitchFamily="34" charset="0"/>
                <a:cs typeface="+mn-cs"/>
              </a:rPr>
              <a:pPr rtl="0">
                <a:defRPr/>
              </a:pPr>
              <a:t>14</a:t>
            </a:fld>
            <a:endParaRPr lang="en-US" sz="1000">
              <a:latin typeface="Arial" pitchFamily="34" charset="0"/>
              <a:cs typeface="+mn-cs"/>
            </a:endParaRPr>
          </a:p>
        </p:txBody>
      </p:sp>
      <p:sp>
        <p:nvSpPr>
          <p:cNvPr id="3" name="מלבן 2"/>
          <p:cNvSpPr/>
          <p:nvPr/>
        </p:nvSpPr>
        <p:spPr>
          <a:xfrm>
            <a:off x="793846" y="1857519"/>
            <a:ext cx="7895220" cy="830997"/>
          </a:xfrm>
          <a:prstGeom prst="rect">
            <a:avLst/>
          </a:prstGeom>
        </p:spPr>
        <p:txBody>
          <a:bodyPr wrap="square">
            <a:spAutoFit/>
          </a:bodyPr>
          <a:lstStyle/>
          <a:p>
            <a:pPr marL="342900" lvl="0" indent="-342900" eaLnBrk="0" hangingPunct="0">
              <a:spcBef>
                <a:spcPct val="20000"/>
              </a:spcBef>
              <a:buClr>
                <a:srgbClr val="CCCC99"/>
              </a:buClr>
              <a:buSzPct val="90000"/>
              <a:buFont typeface="Wingdings" pitchFamily="2" charset="2"/>
              <a:buChar char="n"/>
            </a:pPr>
            <a:r>
              <a:rPr lang="he-IL" sz="2400" kern="0" dirty="0">
                <a:solidFill>
                  <a:srgbClr val="000000"/>
                </a:solidFill>
                <a:latin typeface="Arial"/>
                <a:cs typeface="Arial"/>
              </a:rPr>
              <a:t>טיפוסי הפניה (</a:t>
            </a:r>
            <a:r>
              <a:rPr lang="en-US" sz="2400" kern="0" dirty="0">
                <a:solidFill>
                  <a:srgbClr val="000000"/>
                </a:solidFill>
                <a:latin typeface="Arial"/>
                <a:cs typeface="Arial"/>
              </a:rPr>
              <a:t>references</a:t>
            </a:r>
            <a:r>
              <a:rPr lang="he-IL" sz="2400" kern="0" dirty="0">
                <a:solidFill>
                  <a:srgbClr val="000000"/>
                </a:solidFill>
                <a:latin typeface="Arial"/>
                <a:cs typeface="Arial"/>
              </a:rPr>
              <a:t>) הם משתנים שמצביעים אל </a:t>
            </a:r>
            <a:r>
              <a:rPr lang="he-IL" sz="2400" kern="0" dirty="0" smtClean="0">
                <a:solidFill>
                  <a:srgbClr val="000000"/>
                </a:solidFill>
                <a:latin typeface="Arial"/>
                <a:cs typeface="Arial"/>
              </a:rPr>
              <a:t>אובייקטים.</a:t>
            </a:r>
            <a:endParaRPr lang="he-IL" sz="2400" kern="0" dirty="0">
              <a:solidFill>
                <a:srgbClr val="000000"/>
              </a:solidFill>
              <a:latin typeface="Arial"/>
              <a:cs typeface="Arial"/>
            </a:endParaRPr>
          </a:p>
        </p:txBody>
      </p:sp>
      <p:pic>
        <p:nvPicPr>
          <p:cNvPr id="12" name="תמונה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86656" y="2322832"/>
            <a:ext cx="4861508" cy="2214404"/>
          </a:xfrm>
          <a:prstGeom prst="rect">
            <a:avLst/>
          </a:prstGeom>
        </p:spPr>
      </p:pic>
      <p:sp>
        <p:nvSpPr>
          <p:cNvPr id="21" name="מלבן 20"/>
          <p:cNvSpPr/>
          <p:nvPr/>
        </p:nvSpPr>
        <p:spPr>
          <a:xfrm>
            <a:off x="791580" y="4710255"/>
            <a:ext cx="7895220" cy="461665"/>
          </a:xfrm>
          <a:prstGeom prst="rect">
            <a:avLst/>
          </a:prstGeom>
        </p:spPr>
        <p:txBody>
          <a:bodyPr wrap="square">
            <a:spAutoFit/>
          </a:bodyPr>
          <a:lstStyle/>
          <a:p>
            <a:pPr marL="342900" lvl="0" indent="-342900" eaLnBrk="0" hangingPunct="0">
              <a:spcBef>
                <a:spcPct val="20000"/>
              </a:spcBef>
              <a:buClr>
                <a:srgbClr val="CCCC99"/>
              </a:buClr>
              <a:buSzPct val="90000"/>
              <a:buFont typeface="Wingdings" pitchFamily="2" charset="2"/>
              <a:buChar char="n"/>
            </a:pPr>
            <a:r>
              <a:rPr lang="he-IL" sz="2400" kern="0" dirty="0" smtClean="0">
                <a:solidFill>
                  <a:srgbClr val="000000"/>
                </a:solidFill>
                <a:latin typeface="Arial"/>
                <a:cs typeface="Arial"/>
              </a:rPr>
              <a:t>דוגמא: הגדרת מחרוזת (</a:t>
            </a:r>
            <a:r>
              <a:rPr lang="en-US" sz="2400" kern="0" dirty="0" smtClean="0">
                <a:solidFill>
                  <a:srgbClr val="000000"/>
                </a:solidFill>
                <a:latin typeface="Arial"/>
                <a:cs typeface="Arial"/>
              </a:rPr>
              <a:t>String</a:t>
            </a:r>
            <a:r>
              <a:rPr lang="he-IL" sz="2400" kern="0" dirty="0" smtClean="0">
                <a:solidFill>
                  <a:srgbClr val="000000"/>
                </a:solidFill>
                <a:latin typeface="Arial"/>
                <a:cs typeface="Arial"/>
              </a:rPr>
              <a:t>):</a:t>
            </a:r>
            <a:endParaRPr lang="he-IL" sz="2400" kern="0" dirty="0">
              <a:solidFill>
                <a:srgbClr val="000000"/>
              </a:solidFill>
              <a:latin typeface="Arial"/>
              <a:cs typeface="Arial"/>
            </a:endParaRPr>
          </a:p>
        </p:txBody>
      </p:sp>
    </p:spTree>
    <p:extLst>
      <p:ext uri="{BB962C8B-B14F-4D97-AF65-F5344CB8AC3E}">
        <p14:creationId xmlns:p14="http://schemas.microsoft.com/office/powerpoint/2010/main" xmlns="" val="201586190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1"/>
          <p:cNvSpPr>
            <a:spLocks noGrp="1" noChangeArrowheads="1"/>
          </p:cNvSpPr>
          <p:nvPr>
            <p:ph type="sldNum" sz="quarter" idx="12"/>
          </p:nvPr>
        </p:nvSpPr>
        <p:spPr/>
        <p:txBody>
          <a:bodyPr/>
          <a:lstStyle/>
          <a:p>
            <a:pPr>
              <a:defRPr/>
            </a:pPr>
            <a:fld id="{0DA0F06C-1A4C-4CAE-A2CF-CE24B0AB269B}" type="slidenum">
              <a:rPr lang="he-IL"/>
              <a:pPr>
                <a:defRPr/>
              </a:pPr>
              <a:t>15</a:t>
            </a:fld>
            <a:endParaRPr lang="en-US"/>
          </a:p>
        </p:txBody>
      </p:sp>
      <p:sp>
        <p:nvSpPr>
          <p:cNvPr id="33795" name="Rectangle 3"/>
          <p:cNvSpPr>
            <a:spLocks noGrp="1" noChangeArrowheads="1"/>
          </p:cNvSpPr>
          <p:nvPr>
            <p:ph type="title" idx="4294967295"/>
          </p:nvPr>
        </p:nvSpPr>
        <p:spPr>
          <a:xfrm>
            <a:off x="1371600" y="277813"/>
            <a:ext cx="7772400" cy="1143000"/>
          </a:xfrm>
        </p:spPr>
        <p:txBody>
          <a:bodyPr/>
          <a:lstStyle/>
          <a:p>
            <a:pPr algn="ctr"/>
            <a:r>
              <a:rPr lang="he-IL" dirty="0" smtClean="0"/>
              <a:t>טיפוסים לא פרימיטיביים</a:t>
            </a:r>
            <a:endParaRPr lang="en-US" dirty="0" smtClean="0"/>
          </a:p>
        </p:txBody>
      </p:sp>
      <p:sp>
        <p:nvSpPr>
          <p:cNvPr id="33796" name="Rectangle 4"/>
          <p:cNvSpPr>
            <a:spLocks noGrp="1" noChangeArrowheads="1"/>
          </p:cNvSpPr>
          <p:nvPr>
            <p:ph type="body" idx="4294967295"/>
          </p:nvPr>
        </p:nvSpPr>
        <p:spPr>
          <a:xfrm>
            <a:off x="719572" y="2564904"/>
            <a:ext cx="7014728" cy="969496"/>
          </a:xfrm>
          <a:solidFill>
            <a:schemeClr val="bg1"/>
          </a:solidFill>
          <a:ln w="25400">
            <a:solidFill>
              <a:srgbClr val="FFCC00"/>
            </a:solidFill>
            <a:miter lim="800000"/>
            <a:headEnd/>
            <a:tailEnd/>
          </a:ln>
        </p:spPr>
        <p:txBody>
          <a:bodyPr vert="horz" wrap="square" lIns="91440" tIns="45720" rIns="91440" bIns="45720" numCol="1" anchor="t" anchorCtr="0" compatLnSpc="1">
            <a:prstTxWarp prst="textNoShape">
              <a:avLst/>
            </a:prstTxWarp>
            <a:spAutoFit/>
          </a:bodyPr>
          <a:lstStyle/>
          <a:p>
            <a:pPr marL="0" indent="0" algn="l" rtl="0">
              <a:spcBef>
                <a:spcPct val="0"/>
              </a:spcBef>
              <a:buNone/>
            </a:pPr>
            <a:endParaRPr lang="he-IL" sz="1900" b="1" kern="1200" dirty="0">
              <a:latin typeface="Courier New" pitchFamily="49" charset="0"/>
              <a:cs typeface="Courier New" pitchFamily="49" charset="0"/>
            </a:endParaRPr>
          </a:p>
          <a:p>
            <a:pPr marL="0" indent="0" algn="l" rtl="0">
              <a:spcBef>
                <a:spcPct val="0"/>
              </a:spcBef>
              <a:buNone/>
            </a:pPr>
            <a:r>
              <a:rPr lang="he-IL" sz="1900" b="1" kern="1200" dirty="0">
                <a:latin typeface="Courier New" pitchFamily="49" charset="0"/>
                <a:cs typeface="Courier New" pitchFamily="49" charset="0"/>
              </a:rPr>
              <a:t> </a:t>
            </a:r>
            <a:r>
              <a:rPr lang="en-US" sz="1900" b="1" kern="1200" dirty="0">
                <a:latin typeface="Courier New" pitchFamily="49" charset="0"/>
                <a:cs typeface="Courier New" pitchFamily="49" charset="0"/>
              </a:rPr>
              <a:t>String </a:t>
            </a:r>
            <a:r>
              <a:rPr lang="en-US" sz="1900" b="1" kern="1200" dirty="0" err="1">
                <a:latin typeface="Courier New" pitchFamily="49" charset="0"/>
                <a:cs typeface="Courier New" pitchFamily="49" charset="0"/>
              </a:rPr>
              <a:t>myString</a:t>
            </a:r>
            <a:r>
              <a:rPr lang="en-US" sz="1900" b="1" kern="1200" dirty="0">
                <a:latin typeface="Courier New" pitchFamily="49" charset="0"/>
                <a:cs typeface="Courier New" pitchFamily="49" charset="0"/>
              </a:rPr>
              <a:t> = new String("Hello World“);</a:t>
            </a:r>
            <a:endParaRPr lang="he-IL" sz="1900" b="1" kern="1200" dirty="0">
              <a:latin typeface="Courier New" pitchFamily="49" charset="0"/>
              <a:cs typeface="Courier New" pitchFamily="49" charset="0"/>
            </a:endParaRPr>
          </a:p>
          <a:p>
            <a:pPr marL="0" indent="0" algn="l" rtl="0">
              <a:spcBef>
                <a:spcPct val="0"/>
              </a:spcBef>
              <a:buNone/>
            </a:pPr>
            <a:endParaRPr lang="he-IL" sz="1900" b="1" kern="1200" dirty="0">
              <a:latin typeface="Courier New" pitchFamily="49" charset="0"/>
              <a:cs typeface="Courier New" pitchFamily="49" charset="0"/>
            </a:endParaRPr>
          </a:p>
        </p:txBody>
      </p:sp>
      <p:sp>
        <p:nvSpPr>
          <p:cNvPr id="9" name="מציין מיקום של מספר שקופית 5"/>
          <p:cNvSpPr txBox="1">
            <a:spLocks noGrp="1"/>
          </p:cNvSpPr>
          <p:nvPr/>
        </p:nvSpPr>
        <p:spPr bwMode="auto">
          <a:xfrm>
            <a:off x="6781800" y="6248400"/>
            <a:ext cx="1905000" cy="457200"/>
          </a:xfrm>
          <a:prstGeom prst="rect">
            <a:avLst/>
          </a:prstGeom>
          <a:noFill/>
          <a:ln>
            <a:miter lim="800000"/>
            <a:headEnd/>
            <a:tailEnd/>
          </a:ln>
        </p:spPr>
        <p:txBody>
          <a:bodyPr/>
          <a:lstStyle/>
          <a:p>
            <a:pPr rtl="0">
              <a:defRPr/>
            </a:pPr>
            <a:fld id="{C5831B88-8206-4A5F-88E0-7379B56C372F}" type="slidenum">
              <a:rPr lang="he-IL" sz="1000">
                <a:latin typeface="Arial" pitchFamily="34" charset="0"/>
                <a:cs typeface="+mn-cs"/>
              </a:rPr>
              <a:pPr rtl="0">
                <a:defRPr/>
              </a:pPr>
              <a:t>15</a:t>
            </a:fld>
            <a:endParaRPr lang="en-US" sz="1000">
              <a:latin typeface="Arial" pitchFamily="34" charset="0"/>
              <a:cs typeface="+mn-cs"/>
            </a:endParaRPr>
          </a:p>
        </p:txBody>
      </p:sp>
      <p:sp>
        <p:nvSpPr>
          <p:cNvPr id="21" name="מלבן 20"/>
          <p:cNvSpPr/>
          <p:nvPr/>
        </p:nvSpPr>
        <p:spPr>
          <a:xfrm>
            <a:off x="820888" y="1988840"/>
            <a:ext cx="7895220" cy="461665"/>
          </a:xfrm>
          <a:prstGeom prst="rect">
            <a:avLst/>
          </a:prstGeom>
        </p:spPr>
        <p:txBody>
          <a:bodyPr wrap="square">
            <a:spAutoFit/>
          </a:bodyPr>
          <a:lstStyle/>
          <a:p>
            <a:pPr marL="342900" lvl="0" indent="-342900" eaLnBrk="0" hangingPunct="0">
              <a:spcBef>
                <a:spcPct val="20000"/>
              </a:spcBef>
              <a:buClr>
                <a:srgbClr val="CCCC99"/>
              </a:buClr>
              <a:buSzPct val="90000"/>
              <a:buFont typeface="Wingdings" pitchFamily="2" charset="2"/>
              <a:buChar char="n"/>
            </a:pPr>
            <a:r>
              <a:rPr lang="he-IL" sz="2400" kern="0" dirty="0" smtClean="0">
                <a:solidFill>
                  <a:srgbClr val="000000"/>
                </a:solidFill>
                <a:latin typeface="Arial"/>
                <a:cs typeface="Arial"/>
              </a:rPr>
              <a:t>דוגמא: הגדרת מחרוזת (</a:t>
            </a:r>
            <a:r>
              <a:rPr lang="en-US" sz="2400" kern="0" dirty="0" smtClean="0">
                <a:solidFill>
                  <a:srgbClr val="000000"/>
                </a:solidFill>
                <a:latin typeface="Arial"/>
                <a:cs typeface="Arial"/>
              </a:rPr>
              <a:t>String</a:t>
            </a:r>
            <a:r>
              <a:rPr lang="he-IL" sz="2400" kern="0" dirty="0" smtClean="0">
                <a:solidFill>
                  <a:srgbClr val="000000"/>
                </a:solidFill>
                <a:latin typeface="Arial"/>
                <a:cs typeface="Arial"/>
              </a:rPr>
              <a:t>):</a:t>
            </a:r>
            <a:endParaRPr lang="he-IL" sz="2400" kern="0" dirty="0">
              <a:solidFill>
                <a:srgbClr val="000000"/>
              </a:solidFill>
              <a:latin typeface="Arial"/>
              <a:cs typeface="Arial"/>
            </a:endParaRPr>
          </a:p>
        </p:txBody>
      </p:sp>
      <p:sp>
        <p:nvSpPr>
          <p:cNvPr id="2" name="Rounded Rectangle 1"/>
          <p:cNvSpPr/>
          <p:nvPr/>
        </p:nvSpPr>
        <p:spPr bwMode="auto">
          <a:xfrm>
            <a:off x="3491880" y="2852936"/>
            <a:ext cx="3852428" cy="425648"/>
          </a:xfrm>
          <a:prstGeom prst="roundRect">
            <a:avLst/>
          </a:prstGeom>
          <a:noFill/>
          <a:ln w="25400">
            <a:solidFill>
              <a:srgbClr val="ABDFFF"/>
            </a:solidFill>
            <a:miter lim="800000"/>
            <a:headEnd/>
            <a:tailEnd/>
          </a:ln>
        </p:spPr>
        <p:txBody>
          <a:bodyPr vert="horz" wrap="square" lIns="91440" tIns="45720" rIns="91440" bIns="45720" numCol="1" anchor="t" anchorCtr="0" compatLnSpc="1">
            <a:prstTxWarp prst="textNoShape">
              <a:avLst/>
            </a:prstTxWarp>
            <a:spAutoFit/>
          </a:bodyPr>
          <a:lstStyle/>
          <a:p>
            <a:pPr algn="l" rtl="0" eaLnBrk="0" hangingPunct="0">
              <a:buClr>
                <a:schemeClr val="folHlink"/>
              </a:buClr>
              <a:buSzPct val="90000"/>
              <a:buFont typeface="Wingdings" pitchFamily="2" charset="2"/>
              <a:buNone/>
            </a:pPr>
            <a:endParaRPr lang="en-US" sz="1900" b="1">
              <a:latin typeface="Courier New" pitchFamily="49" charset="0"/>
              <a:cs typeface="Courier New" pitchFamily="49" charset="0"/>
            </a:endParaRPr>
          </a:p>
        </p:txBody>
      </p:sp>
      <p:cxnSp>
        <p:nvCxnSpPr>
          <p:cNvPr id="5" name="Straight Arrow Connector 4"/>
          <p:cNvCxnSpPr>
            <a:stCxn id="2" idx="2"/>
          </p:cNvCxnSpPr>
          <p:nvPr/>
        </p:nvCxnSpPr>
        <p:spPr bwMode="auto">
          <a:xfrm>
            <a:off x="5418094" y="3278584"/>
            <a:ext cx="0" cy="906500"/>
          </a:xfrm>
          <a:prstGeom prst="straightConnector1">
            <a:avLst/>
          </a:prstGeom>
          <a:noFill/>
          <a:ln w="25400">
            <a:solidFill>
              <a:srgbClr val="ABDFFF"/>
            </a:solidFill>
            <a:miter lim="800000"/>
            <a:headEnd/>
            <a:tailEnd type="stealth"/>
          </a:ln>
        </p:spPr>
      </p:cxnSp>
      <p:sp>
        <p:nvSpPr>
          <p:cNvPr id="6" name="TextBox 5"/>
          <p:cNvSpPr txBox="1"/>
          <p:nvPr/>
        </p:nvSpPr>
        <p:spPr>
          <a:xfrm>
            <a:off x="1403648" y="4185084"/>
            <a:ext cx="6588732" cy="661720"/>
          </a:xfrm>
          <a:prstGeom prst="rect">
            <a:avLst/>
          </a:prstGeom>
          <a:noFill/>
        </p:spPr>
        <p:txBody>
          <a:bodyPr wrap="square" rtlCol="0">
            <a:spAutoFit/>
          </a:bodyPr>
          <a:lstStyle/>
          <a:p>
            <a:r>
              <a:rPr lang="he-IL" dirty="0" smtClean="0">
                <a:cs typeface="+mn-cs"/>
              </a:rPr>
              <a:t>הגדרת עצם (אובייקט) מטיפוס </a:t>
            </a:r>
            <a:r>
              <a:rPr lang="en-US" dirty="0" smtClean="0">
                <a:cs typeface="+mn-cs"/>
              </a:rPr>
              <a:t>String</a:t>
            </a:r>
            <a:r>
              <a:rPr lang="he-IL" dirty="0" smtClean="0">
                <a:cs typeface="+mn-cs"/>
              </a:rPr>
              <a:t>. נשתמש במילה השמורה </a:t>
            </a:r>
            <a:r>
              <a:rPr lang="en-US" sz="1900" b="1" dirty="0" smtClean="0">
                <a:latin typeface="Courier New" pitchFamily="49" charset="0"/>
                <a:cs typeface="Courier New" pitchFamily="49" charset="0"/>
              </a:rPr>
              <a:t>new</a:t>
            </a:r>
            <a:r>
              <a:rPr lang="he-IL" dirty="0" smtClean="0">
                <a:cs typeface="+mn-cs"/>
              </a:rPr>
              <a:t> בכל פעם שנרצה לייצר עצם מטיפוס לא פרימיטיבי</a:t>
            </a:r>
            <a:endParaRPr lang="en-US" dirty="0" smtClean="0">
              <a:cs typeface="+mn-cs"/>
            </a:endParaRPr>
          </a:p>
        </p:txBody>
      </p:sp>
    </p:spTree>
    <p:extLst>
      <p:ext uri="{BB962C8B-B14F-4D97-AF65-F5344CB8AC3E}">
        <p14:creationId xmlns:p14="http://schemas.microsoft.com/office/powerpoint/2010/main" xmlns="" val="226670725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animBg="1"/>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3"/>
          <p:cNvSpPr>
            <a:spLocks noGrp="1" noChangeArrowheads="1"/>
          </p:cNvSpPr>
          <p:nvPr>
            <p:ph type="title"/>
          </p:nvPr>
        </p:nvSpPr>
        <p:spPr/>
        <p:txBody>
          <a:bodyPr/>
          <a:lstStyle/>
          <a:p>
            <a:pPr algn="ctr"/>
            <a:r>
              <a:rPr lang="he-IL" dirty="0" smtClean="0"/>
              <a:t>מחרוזות</a:t>
            </a:r>
            <a:endParaRPr lang="en-US" dirty="0" smtClean="0"/>
          </a:p>
        </p:txBody>
      </p:sp>
      <p:sp>
        <p:nvSpPr>
          <p:cNvPr id="35845" name="Rectangle 4"/>
          <p:cNvSpPr>
            <a:spLocks noGrp="1" noChangeArrowheads="1"/>
          </p:cNvSpPr>
          <p:nvPr>
            <p:ph idx="1"/>
          </p:nvPr>
        </p:nvSpPr>
        <p:spPr/>
        <p:txBody>
          <a:bodyPr/>
          <a:lstStyle/>
          <a:p>
            <a:pPr>
              <a:lnSpc>
                <a:spcPct val="90000"/>
              </a:lnSpc>
            </a:pPr>
            <a:r>
              <a:rPr lang="he-IL" sz="2400" dirty="0" smtClean="0"/>
              <a:t>מחרוזות הן אובייקט המחזיק אוסף של תווים.</a:t>
            </a:r>
          </a:p>
          <a:p>
            <a:pPr>
              <a:lnSpc>
                <a:spcPct val="90000"/>
              </a:lnSpc>
            </a:pPr>
            <a:r>
              <a:rPr lang="he-IL" sz="2400" dirty="0" smtClean="0"/>
              <a:t>אופרטור שרשור:</a:t>
            </a:r>
          </a:p>
          <a:p>
            <a:pPr algn="l" rtl="0">
              <a:lnSpc>
                <a:spcPct val="90000"/>
              </a:lnSpc>
              <a:buClr>
                <a:srgbClr val="FFCC00"/>
              </a:buClr>
              <a:buFontTx/>
              <a:buChar char="•"/>
            </a:pPr>
            <a:r>
              <a:rPr lang="en-US" sz="2000" b="1" dirty="0" smtClean="0">
                <a:latin typeface="Courier New" pitchFamily="49" charset="0"/>
                <a:cs typeface="Courier New" pitchFamily="49" charset="0"/>
              </a:rPr>
              <a:t>"Hello " + "World"</a:t>
            </a:r>
            <a:r>
              <a:rPr lang="en-US" sz="2000" dirty="0" smtClean="0">
                <a:latin typeface="Courier New" pitchFamily="49" charset="0"/>
                <a:cs typeface="Courier New" pitchFamily="49" charset="0"/>
              </a:rPr>
              <a:t> </a:t>
            </a:r>
            <a:r>
              <a:rPr lang="en-US" sz="2000" dirty="0" smtClean="0"/>
              <a:t>is</a:t>
            </a:r>
            <a:r>
              <a:rPr lang="en-US" sz="2000" dirty="0" smtClean="0">
                <a:latin typeface="Courier New" pitchFamily="49" charset="0"/>
                <a:cs typeface="Courier New" pitchFamily="49" charset="0"/>
              </a:rPr>
              <a:t> "</a:t>
            </a:r>
            <a:r>
              <a:rPr lang="en-US" sz="2000" b="1" dirty="0" smtClean="0">
                <a:latin typeface="Courier New" pitchFamily="49" charset="0"/>
                <a:cs typeface="Courier New" pitchFamily="49" charset="0"/>
              </a:rPr>
              <a:t>Hello World</a:t>
            </a:r>
            <a:r>
              <a:rPr lang="en-US" sz="2000" dirty="0" smtClean="0">
                <a:latin typeface="Courier New" pitchFamily="49" charset="0"/>
                <a:cs typeface="Courier New" pitchFamily="49" charset="0"/>
              </a:rPr>
              <a:t>"</a:t>
            </a:r>
          </a:p>
          <a:p>
            <a:pPr algn="l" rtl="0">
              <a:lnSpc>
                <a:spcPct val="90000"/>
              </a:lnSpc>
              <a:buClr>
                <a:srgbClr val="FFCC00"/>
              </a:buClr>
              <a:buFontTx/>
              <a:buChar char="•"/>
            </a:pPr>
            <a:r>
              <a:rPr lang="en-US" sz="2000" dirty="0" smtClean="0">
                <a:latin typeface="Courier New" pitchFamily="49" charset="0"/>
                <a:cs typeface="Courier New" pitchFamily="49" charset="0"/>
              </a:rPr>
              <a:t>"</a:t>
            </a:r>
            <a:r>
              <a:rPr lang="en-US" sz="2000" b="1" dirty="0" smtClean="0">
                <a:latin typeface="Courier New" pitchFamily="49" charset="0"/>
                <a:cs typeface="Courier New" pitchFamily="49" charset="0"/>
              </a:rPr>
              <a:t>19</a:t>
            </a:r>
            <a:r>
              <a:rPr lang="en-US" sz="2000" dirty="0" smtClean="0">
                <a:latin typeface="Courier New" pitchFamily="49" charset="0"/>
                <a:cs typeface="Courier New" pitchFamily="49" charset="0"/>
              </a:rPr>
              <a:t>" </a:t>
            </a:r>
            <a:r>
              <a:rPr lang="en-US" sz="2000" b="1" dirty="0" smtClean="0">
                <a:latin typeface="Courier New" pitchFamily="49" charset="0"/>
                <a:cs typeface="Courier New" pitchFamily="49" charset="0"/>
              </a:rPr>
              <a:t>+ 8 + 9</a:t>
            </a:r>
            <a:r>
              <a:rPr lang="en-US" sz="2000" dirty="0" smtClean="0">
                <a:latin typeface="Courier New" pitchFamily="49" charset="0"/>
                <a:cs typeface="Courier New" pitchFamily="49" charset="0"/>
              </a:rPr>
              <a:t> </a:t>
            </a:r>
            <a:r>
              <a:rPr lang="en-US" sz="2000" dirty="0" smtClean="0"/>
              <a:t>is</a:t>
            </a:r>
            <a:r>
              <a:rPr lang="en-US" sz="2000" dirty="0" smtClean="0">
                <a:latin typeface="Courier New" pitchFamily="49" charset="0"/>
                <a:cs typeface="Courier New" pitchFamily="49" charset="0"/>
              </a:rPr>
              <a:t> </a:t>
            </a:r>
            <a:r>
              <a:rPr lang="en-US" sz="2000" b="1" dirty="0" smtClean="0">
                <a:latin typeface="Courier New" pitchFamily="49" charset="0"/>
                <a:cs typeface="Courier New" pitchFamily="49" charset="0"/>
              </a:rPr>
              <a:t>"1989"</a:t>
            </a:r>
          </a:p>
          <a:p>
            <a:pPr>
              <a:lnSpc>
                <a:spcPct val="90000"/>
              </a:lnSpc>
            </a:pPr>
            <a:r>
              <a:rPr lang="he-IL" sz="2400" dirty="0" smtClean="0"/>
              <a:t>דוגמאות לפונקציות מהמחלקה </a:t>
            </a:r>
            <a:r>
              <a:rPr lang="en-US" sz="2400" dirty="0" smtClean="0"/>
              <a:t>String</a:t>
            </a:r>
            <a:r>
              <a:rPr lang="he-IL" sz="2400" dirty="0" smtClean="0"/>
              <a:t>:</a:t>
            </a:r>
          </a:p>
          <a:p>
            <a:pPr>
              <a:lnSpc>
                <a:spcPct val="90000"/>
              </a:lnSpc>
              <a:buFont typeface="Wingdings" pitchFamily="2" charset="2"/>
              <a:buNone/>
            </a:pPr>
            <a:endParaRPr lang="he-IL" dirty="0" smtClean="0">
              <a:latin typeface="Courier New" pitchFamily="49" charset="0"/>
              <a:cs typeface="Courier New" pitchFamily="49" charset="0"/>
            </a:endParaRPr>
          </a:p>
          <a:p>
            <a:pPr>
              <a:lnSpc>
                <a:spcPct val="90000"/>
              </a:lnSpc>
            </a:pPr>
            <a:endParaRPr lang="he-IL" dirty="0" smtClean="0"/>
          </a:p>
          <a:p>
            <a:pPr>
              <a:lnSpc>
                <a:spcPct val="90000"/>
              </a:lnSpc>
            </a:pPr>
            <a:endParaRPr lang="he-IL" sz="2400" dirty="0" smtClean="0"/>
          </a:p>
          <a:p>
            <a:pPr>
              <a:lnSpc>
                <a:spcPct val="90000"/>
              </a:lnSpc>
              <a:buFont typeface="Wingdings" pitchFamily="2" charset="2"/>
              <a:buNone/>
            </a:pPr>
            <a:r>
              <a:rPr lang="he-IL" dirty="0" smtClean="0"/>
              <a:t>	</a:t>
            </a:r>
            <a:endParaRPr lang="en-US" dirty="0" smtClean="0"/>
          </a:p>
          <a:p>
            <a:pPr>
              <a:lnSpc>
                <a:spcPct val="90000"/>
              </a:lnSpc>
              <a:buFont typeface="Wingdings" pitchFamily="2" charset="2"/>
              <a:buNone/>
            </a:pPr>
            <a:r>
              <a:rPr lang="he-IL" sz="2000" dirty="0" smtClean="0"/>
              <a:t>עוד ב-</a:t>
            </a:r>
          </a:p>
          <a:p>
            <a:pPr algn="l" rtl="0">
              <a:lnSpc>
                <a:spcPct val="90000"/>
              </a:lnSpc>
              <a:buFont typeface="Wingdings" pitchFamily="2" charset="2"/>
              <a:buNone/>
            </a:pPr>
            <a:r>
              <a:rPr lang="en-US" sz="1800" dirty="0" smtClean="0">
                <a:hlinkClick r:id="rId3"/>
              </a:rPr>
              <a:t>http://docs.oracle.com/javase/7/docs/api/index.html?java/lang/String.html</a:t>
            </a:r>
            <a:endParaRPr lang="en-US" sz="1800" dirty="0" smtClean="0"/>
          </a:p>
        </p:txBody>
      </p:sp>
      <p:sp>
        <p:nvSpPr>
          <p:cNvPr id="10" name="Rectangle 11"/>
          <p:cNvSpPr>
            <a:spLocks noGrp="1" noChangeArrowheads="1"/>
          </p:cNvSpPr>
          <p:nvPr>
            <p:ph type="sldNum" sz="quarter" idx="12"/>
          </p:nvPr>
        </p:nvSpPr>
        <p:spPr/>
        <p:txBody>
          <a:bodyPr/>
          <a:lstStyle/>
          <a:p>
            <a:pPr>
              <a:defRPr/>
            </a:pPr>
            <a:fld id="{EEC9F36B-F575-408C-9BD4-2C21DC53E9D4}" type="slidenum">
              <a:rPr lang="he-IL"/>
              <a:pPr>
                <a:defRPr/>
              </a:pPr>
              <a:t>16</a:t>
            </a:fld>
            <a:endParaRPr lang="en-US"/>
          </a:p>
        </p:txBody>
      </p:sp>
      <p:sp>
        <p:nvSpPr>
          <p:cNvPr id="9" name="מציין מיקום של מספר שקופית 5"/>
          <p:cNvSpPr txBox="1">
            <a:spLocks noGrp="1"/>
          </p:cNvSpPr>
          <p:nvPr/>
        </p:nvSpPr>
        <p:spPr bwMode="auto">
          <a:xfrm>
            <a:off x="6781800" y="6248400"/>
            <a:ext cx="1905000" cy="457200"/>
          </a:xfrm>
          <a:prstGeom prst="rect">
            <a:avLst/>
          </a:prstGeom>
          <a:noFill/>
          <a:ln>
            <a:miter lim="800000"/>
            <a:headEnd/>
            <a:tailEnd/>
          </a:ln>
        </p:spPr>
        <p:txBody>
          <a:bodyPr/>
          <a:lstStyle/>
          <a:p>
            <a:pPr rtl="0">
              <a:defRPr/>
            </a:pPr>
            <a:fld id="{09AEA6A0-B863-4F70-8EA2-FF6ACC72122E}" type="slidenum">
              <a:rPr lang="he-IL" sz="1000">
                <a:latin typeface="Arial" pitchFamily="34" charset="0"/>
                <a:cs typeface="+mn-cs"/>
              </a:rPr>
              <a:pPr rtl="0">
                <a:defRPr/>
              </a:pPr>
              <a:t>16</a:t>
            </a:fld>
            <a:endParaRPr lang="en-US" sz="1000">
              <a:latin typeface="Arial" pitchFamily="34" charset="0"/>
              <a:cs typeface="+mn-cs"/>
            </a:endParaRPr>
          </a:p>
        </p:txBody>
      </p:sp>
      <p:sp>
        <p:nvSpPr>
          <p:cNvPr id="35846" name="Text Box 5"/>
          <p:cNvSpPr txBox="1">
            <a:spLocks noChangeArrowheads="1"/>
          </p:cNvSpPr>
          <p:nvPr/>
        </p:nvSpPr>
        <p:spPr bwMode="auto">
          <a:xfrm>
            <a:off x="719572" y="3745651"/>
            <a:ext cx="5043079" cy="1261884"/>
          </a:xfrm>
          <a:prstGeom prst="rect">
            <a:avLst/>
          </a:prstGeom>
          <a:solidFill>
            <a:schemeClr val="bg1"/>
          </a:solidFill>
          <a:ln w="25400">
            <a:solidFill>
              <a:srgbClr val="FFCC00"/>
            </a:solidFill>
            <a:miter lim="800000"/>
            <a:headEnd/>
            <a:tailEnd/>
          </a:ln>
        </p:spPr>
        <p:txBody>
          <a:bodyPr vert="horz" wrap="square" lIns="91440" tIns="45720" rIns="91440" bIns="45720" numCol="1" anchor="t" anchorCtr="0" compatLnSpc="1">
            <a:prstTxWarp prst="textNoShape">
              <a:avLst/>
            </a:prstTxWarp>
            <a:spAutoFit/>
          </a:bodyPr>
          <a:lstStyle>
            <a:lvl1pPr marL="0" indent="0" algn="l" rtl="0" eaLnBrk="0" hangingPunct="0">
              <a:buClr>
                <a:schemeClr val="folHlink"/>
              </a:buClr>
              <a:buSzPct val="90000"/>
              <a:buFont typeface="Wingdings" pitchFamily="2" charset="2"/>
              <a:buNone/>
              <a:defRPr sz="1900" b="1">
                <a:latin typeface="Courier New" pitchFamily="49" charset="0"/>
                <a:cs typeface="Courier New" pitchFamily="49" charset="0"/>
              </a:defRPr>
            </a:lvl1pPr>
            <a:lvl2pPr marL="742950" indent="-285750" eaLnBrk="0" hangingPunct="0">
              <a:spcBef>
                <a:spcPct val="20000"/>
              </a:spcBef>
              <a:buClr>
                <a:schemeClr val="accent1"/>
              </a:buClr>
              <a:buSzPct val="75000"/>
              <a:buFont typeface="Wingdings" pitchFamily="2" charset="2"/>
              <a:buChar char="n"/>
              <a:defRPr sz="2600">
                <a:latin typeface="+mn-lt"/>
                <a:cs typeface="+mn-cs"/>
              </a:defRPr>
            </a:lvl2pPr>
            <a:lvl3pPr marL="1143000" indent="-228600" eaLnBrk="0" hangingPunct="0">
              <a:spcBef>
                <a:spcPct val="20000"/>
              </a:spcBef>
              <a:buClr>
                <a:schemeClr val="folHlink"/>
              </a:buClr>
              <a:buSzPct val="55000"/>
              <a:buFont typeface="Wingdings" pitchFamily="2" charset="2"/>
              <a:buChar char="n"/>
              <a:defRPr sz="2300">
                <a:latin typeface="+mn-lt"/>
                <a:cs typeface="+mn-cs"/>
              </a:defRPr>
            </a:lvl3pPr>
            <a:lvl4pPr marL="1600200" indent="-228600" eaLnBrk="0" hangingPunct="0">
              <a:spcBef>
                <a:spcPct val="20000"/>
              </a:spcBef>
              <a:buClr>
                <a:schemeClr val="accent1"/>
              </a:buClr>
              <a:buFont typeface="Wingdings" pitchFamily="2" charset="2"/>
              <a:buChar char="§"/>
              <a:defRPr sz="2000">
                <a:latin typeface="+mn-lt"/>
                <a:cs typeface="+mn-cs"/>
              </a:defRPr>
            </a:lvl4pPr>
            <a:lvl5pPr marL="2057400" indent="-228600" eaLnBrk="0" hangingPunct="0">
              <a:spcBef>
                <a:spcPct val="20000"/>
              </a:spcBef>
              <a:buClr>
                <a:schemeClr val="accent1"/>
              </a:buClr>
              <a:buFont typeface="Wingdings" pitchFamily="2" charset="2"/>
              <a:buChar char="§"/>
              <a:defRPr sz="2000">
                <a:latin typeface="+mn-lt"/>
                <a:cs typeface="+mn-cs"/>
              </a:defRPr>
            </a:lvl5pPr>
            <a:lvl6pPr marL="2514600" indent="-228600" fontAlgn="base">
              <a:spcBef>
                <a:spcPct val="20000"/>
              </a:spcBef>
              <a:spcAft>
                <a:spcPct val="0"/>
              </a:spcAft>
              <a:buClr>
                <a:schemeClr val="accent1"/>
              </a:buClr>
              <a:buFont typeface="Wingdings" pitchFamily="2" charset="2"/>
              <a:buChar char="§"/>
              <a:defRPr sz="2000">
                <a:latin typeface="+mn-lt"/>
                <a:cs typeface="+mn-cs"/>
              </a:defRPr>
            </a:lvl6pPr>
            <a:lvl7pPr marL="2971800" indent="-228600" fontAlgn="base">
              <a:spcBef>
                <a:spcPct val="20000"/>
              </a:spcBef>
              <a:spcAft>
                <a:spcPct val="0"/>
              </a:spcAft>
              <a:buClr>
                <a:schemeClr val="accent1"/>
              </a:buClr>
              <a:buFont typeface="Wingdings" pitchFamily="2" charset="2"/>
              <a:buChar char="§"/>
              <a:defRPr sz="2000">
                <a:latin typeface="+mn-lt"/>
                <a:cs typeface="+mn-cs"/>
              </a:defRPr>
            </a:lvl7pPr>
            <a:lvl8pPr marL="3429000" indent="-228600" fontAlgn="base">
              <a:spcBef>
                <a:spcPct val="20000"/>
              </a:spcBef>
              <a:spcAft>
                <a:spcPct val="0"/>
              </a:spcAft>
              <a:buClr>
                <a:schemeClr val="accent1"/>
              </a:buClr>
              <a:buFont typeface="Wingdings" pitchFamily="2" charset="2"/>
              <a:buChar char="§"/>
              <a:defRPr sz="2000">
                <a:latin typeface="+mn-lt"/>
                <a:cs typeface="+mn-cs"/>
              </a:defRPr>
            </a:lvl8pPr>
            <a:lvl9pPr marL="3886200" indent="-228600" fontAlgn="base">
              <a:spcBef>
                <a:spcPct val="20000"/>
              </a:spcBef>
              <a:spcAft>
                <a:spcPct val="0"/>
              </a:spcAft>
              <a:buClr>
                <a:schemeClr val="accent1"/>
              </a:buClr>
              <a:buFont typeface="Wingdings" pitchFamily="2" charset="2"/>
              <a:buChar char="§"/>
              <a:defRPr sz="2000">
                <a:latin typeface="+mn-lt"/>
                <a:cs typeface="+mn-cs"/>
              </a:defRPr>
            </a:lvl9pPr>
          </a:lstStyle>
          <a:p>
            <a:r>
              <a:rPr lang="en-US" dirty="0"/>
              <a:t>String str1 = "Hello";</a:t>
            </a:r>
          </a:p>
          <a:p>
            <a:r>
              <a:rPr lang="en-US" dirty="0"/>
              <a:t>char c = str1.charAt(0);</a:t>
            </a:r>
          </a:p>
          <a:p>
            <a:r>
              <a:rPr lang="en-US" dirty="0"/>
              <a:t>String str2 = str1.toUpperCase();</a:t>
            </a:r>
          </a:p>
          <a:p>
            <a:r>
              <a:rPr lang="en-US" dirty="0"/>
              <a:t>int </a:t>
            </a:r>
            <a:r>
              <a:rPr lang="en-US" dirty="0" err="1"/>
              <a:t>strLength</a:t>
            </a:r>
            <a:r>
              <a:rPr lang="en-US" dirty="0"/>
              <a:t> = str1.length();</a:t>
            </a:r>
          </a:p>
        </p:txBody>
      </p:sp>
      <p:sp>
        <p:nvSpPr>
          <p:cNvPr id="525318" name="Rectangle 6"/>
          <p:cNvSpPr>
            <a:spLocks noChangeArrowheads="1"/>
          </p:cNvSpPr>
          <p:nvPr/>
        </p:nvSpPr>
        <p:spPr bwMode="auto">
          <a:xfrm>
            <a:off x="5812680" y="4005080"/>
            <a:ext cx="1156384" cy="371513"/>
          </a:xfrm>
          <a:prstGeom prst="rect">
            <a:avLst/>
          </a:prstGeom>
          <a:noFill/>
          <a:ln w="25400">
            <a:noFill/>
            <a:miter lim="800000"/>
            <a:headEnd/>
            <a:tailEnd/>
          </a:ln>
        </p:spPr>
        <p:txBody>
          <a:bodyPr wrap="none" lIns="90000" tIns="46800" rIns="90000" bIns="46800">
            <a:spAutoFit/>
          </a:bodyPr>
          <a:lstStyle/>
          <a:p>
            <a:pPr algn="l"/>
            <a:r>
              <a:rPr lang="en-US" dirty="0"/>
              <a:t>// c == ‘H’</a:t>
            </a:r>
          </a:p>
        </p:txBody>
      </p:sp>
      <p:sp>
        <p:nvSpPr>
          <p:cNvPr id="525319" name="Rectangle 7"/>
          <p:cNvSpPr>
            <a:spLocks noChangeArrowheads="1"/>
          </p:cNvSpPr>
          <p:nvPr/>
        </p:nvSpPr>
        <p:spPr bwMode="auto">
          <a:xfrm>
            <a:off x="5812680" y="4317665"/>
            <a:ext cx="2071688" cy="371475"/>
          </a:xfrm>
          <a:prstGeom prst="rect">
            <a:avLst/>
          </a:prstGeom>
          <a:noFill/>
          <a:ln w="25400">
            <a:noFill/>
            <a:miter lim="800000"/>
            <a:headEnd/>
            <a:tailEnd/>
          </a:ln>
        </p:spPr>
        <p:txBody>
          <a:bodyPr wrap="none" lIns="90000" tIns="46800" rIns="90000" bIns="46800">
            <a:spAutoFit/>
          </a:bodyPr>
          <a:lstStyle/>
          <a:p>
            <a:pPr algn="l"/>
            <a:r>
              <a:rPr lang="en-US" dirty="0"/>
              <a:t>// str2 == "HELLO"</a:t>
            </a:r>
          </a:p>
        </p:txBody>
      </p:sp>
      <p:sp>
        <p:nvSpPr>
          <p:cNvPr id="525320" name="Rectangle 8"/>
          <p:cNvSpPr>
            <a:spLocks noChangeArrowheads="1"/>
          </p:cNvSpPr>
          <p:nvPr/>
        </p:nvSpPr>
        <p:spPr bwMode="auto">
          <a:xfrm>
            <a:off x="5812680" y="4653136"/>
            <a:ext cx="1861705" cy="371513"/>
          </a:xfrm>
          <a:prstGeom prst="rect">
            <a:avLst/>
          </a:prstGeom>
          <a:noFill/>
          <a:ln w="25400">
            <a:noFill/>
            <a:miter lim="800000"/>
            <a:headEnd/>
            <a:tailEnd/>
          </a:ln>
        </p:spPr>
        <p:txBody>
          <a:bodyPr wrap="none" lIns="90000" tIns="46800" rIns="90000" bIns="46800">
            <a:spAutoFit/>
          </a:bodyPr>
          <a:lstStyle/>
          <a:p>
            <a:pPr algn="l"/>
            <a:r>
              <a:rPr lang="en-US" dirty="0"/>
              <a:t>// </a:t>
            </a:r>
            <a:r>
              <a:rPr lang="en-US" dirty="0" err="1"/>
              <a:t>strLength</a:t>
            </a:r>
            <a:r>
              <a:rPr lang="en-US" dirty="0"/>
              <a:t> == 5</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53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53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53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5318" grpId="0"/>
      <p:bldP spid="525319" grpId="0"/>
      <p:bldP spid="5253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pPr algn="ctr"/>
            <a:r>
              <a:rPr lang="he-IL" dirty="0" smtClean="0"/>
              <a:t>המרת מחרוזות למספרים</a:t>
            </a:r>
            <a:endParaRPr lang="en-US" dirty="0" smtClean="0"/>
          </a:p>
        </p:txBody>
      </p:sp>
      <p:sp>
        <p:nvSpPr>
          <p:cNvPr id="37892" name="Rectangle 3"/>
          <p:cNvSpPr>
            <a:spLocks noGrp="1" noChangeArrowheads="1"/>
          </p:cNvSpPr>
          <p:nvPr>
            <p:ph idx="1"/>
          </p:nvPr>
        </p:nvSpPr>
        <p:spPr>
          <a:xfrm>
            <a:off x="539750" y="1600200"/>
            <a:ext cx="8147050" cy="2800350"/>
          </a:xfrm>
        </p:spPr>
        <p:txBody>
          <a:bodyPr/>
          <a:lstStyle/>
          <a:p>
            <a:pPr lvl="1" algn="l" rtl="0">
              <a:lnSpc>
                <a:spcPct val="80000"/>
              </a:lnSpc>
            </a:pPr>
            <a:endParaRPr lang="he-IL" sz="2000" b="1" smtClean="0">
              <a:latin typeface="Courier New" pitchFamily="49" charset="0"/>
              <a:cs typeface="Courier New" pitchFamily="49" charset="0"/>
            </a:endParaRPr>
          </a:p>
          <a:p>
            <a:pPr lvl="1" algn="l" rtl="0">
              <a:lnSpc>
                <a:spcPct val="80000"/>
              </a:lnSpc>
            </a:pPr>
            <a:r>
              <a:rPr lang="en-US" sz="2000" b="1" smtClean="0">
                <a:latin typeface="Courier New" pitchFamily="49" charset="0"/>
                <a:cs typeface="Courier New" pitchFamily="49" charset="0"/>
              </a:rPr>
              <a:t>Long.parseLong</a:t>
            </a:r>
          </a:p>
          <a:p>
            <a:pPr lvl="1" algn="l" rtl="0">
              <a:lnSpc>
                <a:spcPct val="80000"/>
              </a:lnSpc>
            </a:pPr>
            <a:r>
              <a:rPr lang="en-US" sz="2000" b="1" smtClean="0">
                <a:latin typeface="Courier New" pitchFamily="49" charset="0"/>
                <a:cs typeface="Courier New" pitchFamily="49" charset="0"/>
              </a:rPr>
              <a:t>Integer.parseInt</a:t>
            </a:r>
          </a:p>
          <a:p>
            <a:pPr lvl="1" algn="l" rtl="0">
              <a:lnSpc>
                <a:spcPct val="80000"/>
              </a:lnSpc>
            </a:pPr>
            <a:r>
              <a:rPr lang="en-US" sz="2000" b="1" smtClean="0">
                <a:latin typeface="Courier New" pitchFamily="49" charset="0"/>
                <a:cs typeface="Courier New" pitchFamily="49" charset="0"/>
              </a:rPr>
              <a:t>Short.parseShort</a:t>
            </a:r>
          </a:p>
          <a:p>
            <a:pPr lvl="1" algn="l" rtl="0">
              <a:lnSpc>
                <a:spcPct val="80000"/>
              </a:lnSpc>
            </a:pPr>
            <a:r>
              <a:rPr lang="en-US" sz="2000" b="1" smtClean="0">
                <a:latin typeface="Courier New" pitchFamily="49" charset="0"/>
                <a:cs typeface="Courier New" pitchFamily="49" charset="0"/>
              </a:rPr>
              <a:t>Byte.parseByte</a:t>
            </a:r>
            <a:endParaRPr lang="he-IL" sz="2000" b="1" smtClean="0">
              <a:latin typeface="Courier New" pitchFamily="49" charset="0"/>
              <a:cs typeface="Courier New" pitchFamily="49" charset="0"/>
            </a:endParaRPr>
          </a:p>
          <a:p>
            <a:pPr lvl="1" algn="l" rtl="0">
              <a:lnSpc>
                <a:spcPct val="80000"/>
              </a:lnSpc>
            </a:pPr>
            <a:r>
              <a:rPr lang="en-US" sz="2000" b="1" smtClean="0">
                <a:latin typeface="Courier New" pitchFamily="49" charset="0"/>
                <a:cs typeface="Courier New" pitchFamily="49" charset="0"/>
              </a:rPr>
              <a:t>Double.parseDouble</a:t>
            </a:r>
          </a:p>
          <a:p>
            <a:pPr lvl="1" algn="l" rtl="0">
              <a:lnSpc>
                <a:spcPct val="80000"/>
              </a:lnSpc>
            </a:pPr>
            <a:r>
              <a:rPr lang="en-US" sz="2000" b="1" smtClean="0">
                <a:latin typeface="Courier New" pitchFamily="49" charset="0"/>
                <a:cs typeface="Courier New" pitchFamily="49" charset="0"/>
              </a:rPr>
              <a:t>Float.parseFloat</a:t>
            </a:r>
            <a:endParaRPr lang="he-IL" sz="2000" b="1" smtClean="0">
              <a:latin typeface="Courier New" pitchFamily="49" charset="0"/>
              <a:cs typeface="Courier New" pitchFamily="49" charset="0"/>
            </a:endParaRPr>
          </a:p>
          <a:p>
            <a:pPr lvl="1" algn="l" rtl="0">
              <a:lnSpc>
                <a:spcPct val="80000"/>
              </a:lnSpc>
            </a:pPr>
            <a:r>
              <a:rPr lang="en-US" sz="2000" b="1" smtClean="0">
                <a:latin typeface="Courier New" pitchFamily="49" charset="0"/>
                <a:cs typeface="Courier New" pitchFamily="49" charset="0"/>
              </a:rPr>
              <a:t>Boolean.parseBoolean</a:t>
            </a:r>
          </a:p>
        </p:txBody>
      </p:sp>
      <p:sp>
        <p:nvSpPr>
          <p:cNvPr id="8" name="Rectangle 11"/>
          <p:cNvSpPr>
            <a:spLocks noGrp="1" noChangeArrowheads="1"/>
          </p:cNvSpPr>
          <p:nvPr>
            <p:ph type="sldNum" sz="quarter" idx="12"/>
          </p:nvPr>
        </p:nvSpPr>
        <p:spPr/>
        <p:txBody>
          <a:bodyPr/>
          <a:lstStyle/>
          <a:p>
            <a:pPr>
              <a:defRPr/>
            </a:pPr>
            <a:fld id="{9C646D1A-FB1F-4E10-A68E-03FCD2695574}" type="slidenum">
              <a:rPr lang="he-IL"/>
              <a:pPr>
                <a:defRPr/>
              </a:pPr>
              <a:t>17</a:t>
            </a:fld>
            <a:endParaRPr lang="en-US"/>
          </a:p>
        </p:txBody>
      </p:sp>
      <p:sp>
        <p:nvSpPr>
          <p:cNvPr id="7" name="מציין מיקום של מספר שקופית 5"/>
          <p:cNvSpPr txBox="1">
            <a:spLocks noGrp="1"/>
          </p:cNvSpPr>
          <p:nvPr/>
        </p:nvSpPr>
        <p:spPr bwMode="auto">
          <a:xfrm>
            <a:off x="6781800" y="6248400"/>
            <a:ext cx="1905000" cy="457200"/>
          </a:xfrm>
          <a:prstGeom prst="rect">
            <a:avLst/>
          </a:prstGeom>
          <a:noFill/>
          <a:ln>
            <a:miter lim="800000"/>
            <a:headEnd/>
            <a:tailEnd/>
          </a:ln>
        </p:spPr>
        <p:txBody>
          <a:bodyPr/>
          <a:lstStyle/>
          <a:p>
            <a:pPr rtl="0">
              <a:defRPr/>
            </a:pPr>
            <a:fld id="{36EFF27A-E6BD-4202-97BA-63740EF54146}" type="slidenum">
              <a:rPr lang="he-IL" sz="1000">
                <a:latin typeface="Arial" pitchFamily="34" charset="0"/>
                <a:cs typeface="+mn-cs"/>
              </a:rPr>
              <a:pPr rtl="0">
                <a:defRPr/>
              </a:pPr>
              <a:t>17</a:t>
            </a:fld>
            <a:endParaRPr lang="en-US" sz="1000">
              <a:latin typeface="Arial" pitchFamily="34" charset="0"/>
              <a:cs typeface="+mn-cs"/>
            </a:endParaRPr>
          </a:p>
        </p:txBody>
      </p:sp>
      <p:sp>
        <p:nvSpPr>
          <p:cNvPr id="37893" name="Text Box 4"/>
          <p:cNvSpPr txBox="1">
            <a:spLocks noChangeArrowheads="1"/>
          </p:cNvSpPr>
          <p:nvPr/>
        </p:nvSpPr>
        <p:spPr bwMode="auto">
          <a:xfrm>
            <a:off x="683568" y="4365625"/>
            <a:ext cx="6696744" cy="1138773"/>
          </a:xfrm>
          <a:prstGeom prst="rect">
            <a:avLst/>
          </a:prstGeom>
          <a:solidFill>
            <a:schemeClr val="bg1"/>
          </a:solidFill>
          <a:ln w="25400">
            <a:solidFill>
              <a:srgbClr val="FFCC00"/>
            </a:solidFill>
            <a:miter lim="800000"/>
            <a:headEnd/>
            <a:tailEnd/>
          </a:ln>
        </p:spPr>
        <p:txBody>
          <a:bodyPr vert="horz" wrap="square" lIns="91440" tIns="45720" rIns="91440" bIns="45720" numCol="1" anchor="t" anchorCtr="0" compatLnSpc="1">
            <a:prstTxWarp prst="textNoShape">
              <a:avLst/>
            </a:prstTxWarp>
            <a:spAutoFit/>
          </a:bodyPr>
          <a:lstStyle>
            <a:lvl1pPr marL="0" indent="0" algn="l" rtl="0" eaLnBrk="0" hangingPunct="0">
              <a:buClr>
                <a:schemeClr val="folHlink"/>
              </a:buClr>
              <a:buSzPct val="90000"/>
              <a:buFont typeface="Wingdings" pitchFamily="2" charset="2"/>
              <a:buNone/>
              <a:defRPr sz="1900" b="1">
                <a:latin typeface="Courier New" pitchFamily="49" charset="0"/>
                <a:cs typeface="Courier New" pitchFamily="49" charset="0"/>
              </a:defRPr>
            </a:lvl1pPr>
            <a:lvl2pPr marL="742950" indent="-285750" eaLnBrk="0" hangingPunct="0">
              <a:spcBef>
                <a:spcPct val="20000"/>
              </a:spcBef>
              <a:buClr>
                <a:schemeClr val="accent1"/>
              </a:buClr>
              <a:buSzPct val="75000"/>
              <a:buFont typeface="Wingdings" pitchFamily="2" charset="2"/>
              <a:buChar char="n"/>
              <a:defRPr sz="2600">
                <a:latin typeface="+mn-lt"/>
                <a:cs typeface="+mn-cs"/>
              </a:defRPr>
            </a:lvl2pPr>
            <a:lvl3pPr marL="1143000" indent="-228600" eaLnBrk="0" hangingPunct="0">
              <a:spcBef>
                <a:spcPct val="20000"/>
              </a:spcBef>
              <a:buClr>
                <a:schemeClr val="folHlink"/>
              </a:buClr>
              <a:buSzPct val="55000"/>
              <a:buFont typeface="Wingdings" pitchFamily="2" charset="2"/>
              <a:buChar char="n"/>
              <a:defRPr sz="2300">
                <a:latin typeface="+mn-lt"/>
                <a:cs typeface="+mn-cs"/>
              </a:defRPr>
            </a:lvl3pPr>
            <a:lvl4pPr marL="1600200" indent="-228600" eaLnBrk="0" hangingPunct="0">
              <a:spcBef>
                <a:spcPct val="20000"/>
              </a:spcBef>
              <a:buClr>
                <a:schemeClr val="accent1"/>
              </a:buClr>
              <a:buFont typeface="Wingdings" pitchFamily="2" charset="2"/>
              <a:buChar char="§"/>
              <a:defRPr sz="2000">
                <a:latin typeface="+mn-lt"/>
                <a:cs typeface="+mn-cs"/>
              </a:defRPr>
            </a:lvl4pPr>
            <a:lvl5pPr marL="2057400" indent="-228600" eaLnBrk="0" hangingPunct="0">
              <a:spcBef>
                <a:spcPct val="20000"/>
              </a:spcBef>
              <a:buClr>
                <a:schemeClr val="accent1"/>
              </a:buClr>
              <a:buFont typeface="Wingdings" pitchFamily="2" charset="2"/>
              <a:buChar char="§"/>
              <a:defRPr sz="2000">
                <a:latin typeface="+mn-lt"/>
                <a:cs typeface="+mn-cs"/>
              </a:defRPr>
            </a:lvl5pPr>
            <a:lvl6pPr marL="2514600" indent="-228600" fontAlgn="base">
              <a:spcBef>
                <a:spcPct val="20000"/>
              </a:spcBef>
              <a:spcAft>
                <a:spcPct val="0"/>
              </a:spcAft>
              <a:buClr>
                <a:schemeClr val="accent1"/>
              </a:buClr>
              <a:buFont typeface="Wingdings" pitchFamily="2" charset="2"/>
              <a:buChar char="§"/>
              <a:defRPr sz="2000">
                <a:latin typeface="+mn-lt"/>
                <a:cs typeface="+mn-cs"/>
              </a:defRPr>
            </a:lvl6pPr>
            <a:lvl7pPr marL="2971800" indent="-228600" fontAlgn="base">
              <a:spcBef>
                <a:spcPct val="20000"/>
              </a:spcBef>
              <a:spcAft>
                <a:spcPct val="0"/>
              </a:spcAft>
              <a:buClr>
                <a:schemeClr val="accent1"/>
              </a:buClr>
              <a:buFont typeface="Wingdings" pitchFamily="2" charset="2"/>
              <a:buChar char="§"/>
              <a:defRPr sz="2000">
                <a:latin typeface="+mn-lt"/>
                <a:cs typeface="+mn-cs"/>
              </a:defRPr>
            </a:lvl7pPr>
            <a:lvl8pPr marL="3429000" indent="-228600" fontAlgn="base">
              <a:spcBef>
                <a:spcPct val="20000"/>
              </a:spcBef>
              <a:spcAft>
                <a:spcPct val="0"/>
              </a:spcAft>
              <a:buClr>
                <a:schemeClr val="accent1"/>
              </a:buClr>
              <a:buFont typeface="Wingdings" pitchFamily="2" charset="2"/>
              <a:buChar char="§"/>
              <a:defRPr sz="2000">
                <a:latin typeface="+mn-lt"/>
                <a:cs typeface="+mn-cs"/>
              </a:defRPr>
            </a:lvl8pPr>
            <a:lvl9pPr marL="3886200" indent="-228600" fontAlgn="base">
              <a:spcBef>
                <a:spcPct val="20000"/>
              </a:spcBef>
              <a:spcAft>
                <a:spcPct val="0"/>
              </a:spcAft>
              <a:buClr>
                <a:schemeClr val="accent1"/>
              </a:buClr>
              <a:buFont typeface="Wingdings" pitchFamily="2" charset="2"/>
              <a:buChar char="§"/>
              <a:defRPr sz="2000">
                <a:latin typeface="+mn-lt"/>
                <a:cs typeface="+mn-cs"/>
              </a:defRPr>
            </a:lvl9pPr>
          </a:lstStyle>
          <a:p>
            <a:r>
              <a:rPr lang="en-US" sz="1700" dirty="0"/>
              <a:t>public static void main(String[] </a:t>
            </a:r>
            <a:r>
              <a:rPr lang="en-US" sz="1700" dirty="0" err="1"/>
              <a:t>args</a:t>
            </a:r>
            <a:r>
              <a:rPr lang="en-US" sz="1700" dirty="0"/>
              <a:t>){	</a:t>
            </a:r>
          </a:p>
          <a:p>
            <a:r>
              <a:rPr lang="en-US" sz="1700" dirty="0"/>
              <a:t>	</a:t>
            </a:r>
            <a:r>
              <a:rPr lang="en-US" sz="1700" dirty="0" err="1"/>
              <a:t>int</a:t>
            </a:r>
            <a:r>
              <a:rPr lang="en-US" sz="1700" dirty="0"/>
              <a:t> </a:t>
            </a:r>
            <a:r>
              <a:rPr lang="en-US" sz="1700" dirty="0" err="1"/>
              <a:t>i</a:t>
            </a:r>
            <a:r>
              <a:rPr lang="en-US" sz="1700" dirty="0"/>
              <a:t> = </a:t>
            </a:r>
            <a:r>
              <a:rPr lang="en-US" sz="1700" dirty="0" err="1"/>
              <a:t>Integer.parseInt</a:t>
            </a:r>
            <a:r>
              <a:rPr lang="en-US" sz="1700" dirty="0"/>
              <a:t>("1");</a:t>
            </a:r>
          </a:p>
          <a:p>
            <a:r>
              <a:rPr lang="en-US" sz="1700" dirty="0"/>
              <a:t>	double d = </a:t>
            </a:r>
            <a:r>
              <a:rPr lang="en-US" sz="1700" dirty="0" err="1"/>
              <a:t>Double.parseDouble</a:t>
            </a:r>
            <a:r>
              <a:rPr lang="en-US" sz="1700" dirty="0"/>
              <a:t>("-12.45e2");	</a:t>
            </a:r>
          </a:p>
          <a:p>
            <a:r>
              <a:rPr lang="en-US" sz="1700" dirty="0"/>
              <a:t>}</a:t>
            </a:r>
          </a:p>
        </p:txBody>
      </p:sp>
      <p:sp>
        <p:nvSpPr>
          <p:cNvPr id="527365" name="Text Box 5"/>
          <p:cNvSpPr txBox="1">
            <a:spLocks noChangeArrowheads="1"/>
          </p:cNvSpPr>
          <p:nvPr/>
        </p:nvSpPr>
        <p:spPr bwMode="auto">
          <a:xfrm>
            <a:off x="7344308" y="4941168"/>
            <a:ext cx="1539875" cy="366713"/>
          </a:xfrm>
          <a:prstGeom prst="rect">
            <a:avLst/>
          </a:prstGeom>
          <a:noFill/>
          <a:ln w="9525">
            <a:noFill/>
            <a:miter lim="800000"/>
            <a:headEnd/>
            <a:tailEnd/>
          </a:ln>
        </p:spPr>
        <p:txBody>
          <a:bodyPr wrap="none" lIns="90000" tIns="46800" rIns="90000" bIns="46800">
            <a:spAutoFit/>
          </a:bodyPr>
          <a:lstStyle/>
          <a:p>
            <a:pPr algn="l" rtl="0"/>
            <a:r>
              <a:rPr lang="en-US" dirty="0"/>
              <a:t>// d==-1245.0</a:t>
            </a:r>
          </a:p>
        </p:txBody>
      </p:sp>
      <p:sp>
        <p:nvSpPr>
          <p:cNvPr id="527366" name="Rectangle 6"/>
          <p:cNvSpPr>
            <a:spLocks noChangeArrowheads="1"/>
          </p:cNvSpPr>
          <p:nvPr/>
        </p:nvSpPr>
        <p:spPr bwMode="auto">
          <a:xfrm>
            <a:off x="7380312" y="4646613"/>
            <a:ext cx="815975" cy="366712"/>
          </a:xfrm>
          <a:prstGeom prst="rect">
            <a:avLst/>
          </a:prstGeom>
          <a:noFill/>
          <a:ln w="9525">
            <a:noFill/>
            <a:miter lim="800000"/>
            <a:headEnd/>
            <a:tailEnd/>
          </a:ln>
        </p:spPr>
        <p:txBody>
          <a:bodyPr wrap="none" lIns="90000" tIns="46800" rIns="90000" bIns="46800">
            <a:spAutoFit/>
          </a:bodyPr>
          <a:lstStyle/>
          <a:p>
            <a:pPr algn="l"/>
            <a:r>
              <a:rPr lang="en-US" dirty="0"/>
              <a:t>// </a:t>
            </a:r>
            <a:r>
              <a:rPr lang="en-US" dirty="0" err="1"/>
              <a:t>i</a:t>
            </a:r>
            <a:r>
              <a:rPr lang="en-US" dirty="0"/>
              <a:t>==1</a:t>
            </a:r>
          </a:p>
        </p:txBody>
      </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73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73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7365" grpId="0"/>
      <p:bldP spid="52736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algn="ctr"/>
            <a:r>
              <a:rPr lang="he-IL" dirty="0" smtClean="0"/>
              <a:t> איך נדע אילו פקודות קיימות ...?</a:t>
            </a:r>
          </a:p>
        </p:txBody>
      </p:sp>
      <p:sp>
        <p:nvSpPr>
          <p:cNvPr id="39939" name="Content Placeholder 5"/>
          <p:cNvSpPr>
            <a:spLocks noGrp="1"/>
          </p:cNvSpPr>
          <p:nvPr>
            <p:ph idx="1"/>
          </p:nvPr>
        </p:nvSpPr>
        <p:spPr/>
        <p:txBody>
          <a:bodyPr/>
          <a:lstStyle/>
          <a:p>
            <a:endParaRPr lang="he-IL" smtClean="0"/>
          </a:p>
        </p:txBody>
      </p:sp>
      <p:sp>
        <p:nvSpPr>
          <p:cNvPr id="4" name="Slide Number Placeholder 3"/>
          <p:cNvSpPr>
            <a:spLocks noGrp="1"/>
          </p:cNvSpPr>
          <p:nvPr>
            <p:ph type="sldNum" sz="quarter" idx="12"/>
          </p:nvPr>
        </p:nvSpPr>
        <p:spPr/>
        <p:txBody>
          <a:bodyPr/>
          <a:lstStyle/>
          <a:p>
            <a:pPr>
              <a:defRPr/>
            </a:pPr>
            <a:fld id="{78CFB94C-5B9F-4AB4-8FAC-324F9C619D3F}" type="slidenum">
              <a:rPr lang="he-IL" smtClean="0"/>
              <a:pPr>
                <a:defRPr/>
              </a:pPr>
              <a:t>18</a:t>
            </a:fld>
            <a:endParaRPr lang="en-US"/>
          </a:p>
        </p:txBody>
      </p:sp>
      <p:pic>
        <p:nvPicPr>
          <p:cNvPr id="39940" name="Picture 3"/>
          <p:cNvPicPr>
            <a:picLocks noChangeAspect="1" noChangeArrowheads="1"/>
          </p:cNvPicPr>
          <p:nvPr/>
        </p:nvPicPr>
        <p:blipFill>
          <a:blip r:embed="rId3" cstate="print"/>
          <a:srcRect/>
          <a:stretch>
            <a:fillRect/>
          </a:stretch>
        </p:blipFill>
        <p:spPr bwMode="auto">
          <a:xfrm>
            <a:off x="1614488" y="1493838"/>
            <a:ext cx="6096000" cy="4733925"/>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algn="ctr"/>
            <a:r>
              <a:rPr lang="he-IL" dirty="0" smtClean="0"/>
              <a:t>והתשובה</a:t>
            </a:r>
          </a:p>
        </p:txBody>
      </p:sp>
      <p:sp>
        <p:nvSpPr>
          <p:cNvPr id="41986" name="Content Placeholder 2"/>
          <p:cNvSpPr>
            <a:spLocks noGrp="1"/>
          </p:cNvSpPr>
          <p:nvPr>
            <p:ph idx="1"/>
          </p:nvPr>
        </p:nvSpPr>
        <p:spPr/>
        <p:txBody>
          <a:bodyPr/>
          <a:lstStyle/>
          <a:p>
            <a:endParaRPr lang="he-IL" smtClean="0"/>
          </a:p>
        </p:txBody>
      </p:sp>
      <p:sp>
        <p:nvSpPr>
          <p:cNvPr id="4" name="Slide Number Placeholder 3"/>
          <p:cNvSpPr>
            <a:spLocks noGrp="1"/>
          </p:cNvSpPr>
          <p:nvPr>
            <p:ph type="sldNum" sz="quarter" idx="12"/>
          </p:nvPr>
        </p:nvSpPr>
        <p:spPr/>
        <p:txBody>
          <a:bodyPr/>
          <a:lstStyle/>
          <a:p>
            <a:pPr>
              <a:defRPr/>
            </a:pPr>
            <a:fld id="{33DD5DC7-F51B-47F0-BE0A-555B455AC656}" type="slidenum">
              <a:rPr lang="he-IL" smtClean="0"/>
              <a:pPr>
                <a:defRPr/>
              </a:pPr>
              <a:t>19</a:t>
            </a:fld>
            <a:endParaRPr lang="en-US"/>
          </a:p>
        </p:txBody>
      </p:sp>
      <p:pic>
        <p:nvPicPr>
          <p:cNvPr id="41988" name="Picture 2"/>
          <p:cNvPicPr>
            <a:picLocks noChangeAspect="1" noChangeArrowheads="1"/>
          </p:cNvPicPr>
          <p:nvPr/>
        </p:nvPicPr>
        <p:blipFill>
          <a:blip r:embed="rId3" cstate="print"/>
          <a:srcRect/>
          <a:stretch>
            <a:fillRect/>
          </a:stretch>
        </p:blipFill>
        <p:spPr bwMode="auto">
          <a:xfrm>
            <a:off x="555625" y="1822450"/>
            <a:ext cx="8259763" cy="3519488"/>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כותרת 1"/>
          <p:cNvSpPr>
            <a:spLocks noGrp="1"/>
          </p:cNvSpPr>
          <p:nvPr>
            <p:ph type="title"/>
            <p:custDataLst>
              <p:tags r:id="rId2"/>
            </p:custDataLst>
          </p:nvPr>
        </p:nvSpPr>
        <p:spPr/>
        <p:txBody>
          <a:bodyPr/>
          <a:lstStyle/>
          <a:p>
            <a:r>
              <a:rPr lang="he-IL" dirty="0" smtClean="0"/>
              <a:t>מנהלות</a:t>
            </a:r>
          </a:p>
        </p:txBody>
      </p:sp>
      <p:sp>
        <p:nvSpPr>
          <p:cNvPr id="17411" name="מציין מיקום תוכן 2"/>
          <p:cNvSpPr>
            <a:spLocks noGrp="1"/>
          </p:cNvSpPr>
          <p:nvPr>
            <p:ph idx="1"/>
            <p:custDataLst>
              <p:tags r:id="rId3"/>
            </p:custDataLst>
          </p:nvPr>
        </p:nvSpPr>
        <p:spPr>
          <a:xfrm>
            <a:off x="914400" y="1808820"/>
            <a:ext cx="7772400" cy="4322105"/>
          </a:xfrm>
        </p:spPr>
        <p:txBody>
          <a:bodyPr/>
          <a:lstStyle/>
          <a:p>
            <a:pPr eaLnBrk="1" hangingPunct="1">
              <a:lnSpc>
                <a:spcPct val="90000"/>
              </a:lnSpc>
            </a:pPr>
            <a:r>
              <a:rPr lang="he-IL" sz="2400" u="sng" dirty="0" smtClean="0"/>
              <a:t>אתר הקורס</a:t>
            </a:r>
            <a:r>
              <a:rPr lang="he-IL" sz="2400" dirty="0" smtClean="0"/>
              <a:t>:</a:t>
            </a:r>
          </a:p>
          <a:p>
            <a:pPr marL="0" indent="0" eaLnBrk="1" hangingPunct="1">
              <a:lnSpc>
                <a:spcPct val="90000"/>
              </a:lnSpc>
              <a:buNone/>
            </a:pPr>
            <a:r>
              <a:rPr lang="he-IL" sz="2400" dirty="0"/>
              <a:t>	</a:t>
            </a:r>
            <a:r>
              <a:rPr lang="en-US" sz="2400" dirty="0" smtClean="0"/>
              <a:t> http</a:t>
            </a:r>
            <a:r>
              <a:rPr lang="en-US" sz="2400" smtClean="0"/>
              <a:t>://courses.cs.tau.ac.il/software1/1617a/</a:t>
            </a:r>
            <a:endParaRPr lang="he-IL" sz="2400" dirty="0" smtClean="0"/>
          </a:p>
          <a:p>
            <a:pPr eaLnBrk="1" hangingPunct="1">
              <a:lnSpc>
                <a:spcPct val="90000"/>
              </a:lnSpc>
            </a:pPr>
            <a:endParaRPr lang="he-IL" sz="2400" u="sng" dirty="0" smtClean="0"/>
          </a:p>
          <a:p>
            <a:pPr eaLnBrk="1" hangingPunct="1">
              <a:lnSpc>
                <a:spcPct val="90000"/>
              </a:lnSpc>
            </a:pPr>
            <a:r>
              <a:rPr lang="he-IL" sz="2400" u="sng" dirty="0" smtClean="0"/>
              <a:t>מתרגלים</a:t>
            </a:r>
            <a:r>
              <a:rPr lang="he-IL" sz="2400" u="sng" dirty="0"/>
              <a:t>:</a:t>
            </a:r>
          </a:p>
          <a:p>
            <a:pPr lvl="1" eaLnBrk="1" hangingPunct="1">
              <a:lnSpc>
                <a:spcPct val="90000"/>
              </a:lnSpc>
            </a:pPr>
            <a:r>
              <a:rPr lang="he-IL" sz="2200" dirty="0" smtClean="0"/>
              <a:t>תומר עזרא (שעת קבלה: חמישי ב-17:00, בתיאום מראש)</a:t>
            </a:r>
            <a:endParaRPr lang="he-IL" sz="2200" dirty="0"/>
          </a:p>
          <a:p>
            <a:pPr lvl="1" eaLnBrk="1" hangingPunct="1">
              <a:lnSpc>
                <a:spcPct val="90000"/>
              </a:lnSpc>
            </a:pPr>
            <a:r>
              <a:rPr lang="he-IL" sz="2200" dirty="0" smtClean="0"/>
              <a:t>לנה דנקין (שעת קבלה: שלישי ב-17:00, בתיאום מראש)</a:t>
            </a:r>
            <a:endParaRPr lang="he-IL" sz="2200" dirty="0"/>
          </a:p>
          <a:p>
            <a:pPr eaLnBrk="1" hangingPunct="1">
              <a:lnSpc>
                <a:spcPct val="90000"/>
              </a:lnSpc>
            </a:pPr>
            <a:endParaRPr lang="he-IL" sz="2400" dirty="0" smtClean="0"/>
          </a:p>
          <a:p>
            <a:pPr eaLnBrk="1" hangingPunct="1">
              <a:lnSpc>
                <a:spcPct val="90000"/>
              </a:lnSpc>
            </a:pPr>
            <a:r>
              <a:rPr lang="he-IL" sz="2400" dirty="0" smtClean="0"/>
              <a:t>סביבת המחשוב באוניברסיטה היא </a:t>
            </a:r>
            <a:r>
              <a:rPr lang="en-US" sz="2400" dirty="0" smtClean="0"/>
              <a:t>Linux</a:t>
            </a:r>
          </a:p>
          <a:p>
            <a:pPr lvl="1" eaLnBrk="1" hangingPunct="1">
              <a:lnSpc>
                <a:spcPct val="90000"/>
              </a:lnSpc>
            </a:pPr>
            <a:r>
              <a:rPr lang="he-IL" sz="2400" u="sng" dirty="0" smtClean="0"/>
              <a:t>תנאי קדם</a:t>
            </a:r>
            <a:r>
              <a:rPr lang="he-IL" sz="2400" dirty="0" smtClean="0"/>
              <a:t>: פתיחת חשבון אישי במחשבי האוניברסיטה</a:t>
            </a:r>
          </a:p>
          <a:p>
            <a:pPr lvl="1" eaLnBrk="1" hangingPunct="1">
              <a:lnSpc>
                <a:spcPct val="90000"/>
              </a:lnSpc>
            </a:pPr>
            <a:r>
              <a:rPr lang="he-IL" sz="2400" dirty="0" smtClean="0"/>
              <a:t>הנחיות לפתיחת חשבון והכרת סביבת העבודה באתר הקורס. </a:t>
            </a:r>
          </a:p>
          <a:p>
            <a:pPr eaLnBrk="1" hangingPunct="1"/>
            <a:endParaRPr lang="he-IL" sz="2400" dirty="0" smtClean="0"/>
          </a:p>
          <a:p>
            <a:pPr eaLnBrk="1" hangingPunct="1"/>
            <a:endParaRPr lang="he-IL" sz="2400" dirty="0" smtClean="0"/>
          </a:p>
        </p:txBody>
      </p:sp>
      <p:sp>
        <p:nvSpPr>
          <p:cNvPr id="7" name="Rectangle 11"/>
          <p:cNvSpPr>
            <a:spLocks noGrp="1" noChangeArrowheads="1"/>
          </p:cNvSpPr>
          <p:nvPr>
            <p:ph type="sldNum" sz="quarter" idx="12"/>
            <p:custDataLst>
              <p:tags r:id="rId4"/>
            </p:custDataLst>
          </p:nvPr>
        </p:nvSpPr>
        <p:spPr/>
        <p:txBody>
          <a:bodyPr/>
          <a:lstStyle/>
          <a:p>
            <a:pPr>
              <a:defRPr/>
            </a:pPr>
            <a:fld id="{3773974D-F9D8-49B8-A340-2303F3D97F65}" type="slidenum">
              <a:rPr lang="he-IL"/>
              <a:pPr>
                <a:defRPr/>
              </a:pPr>
              <a:t>2</a:t>
            </a:fld>
            <a:endParaRPr lang="en-US"/>
          </a:p>
        </p:txBody>
      </p:sp>
      <p:sp>
        <p:nvSpPr>
          <p:cNvPr id="4" name="מציין מיקום של מספר שקופית 3"/>
          <p:cNvSpPr txBox="1">
            <a:spLocks noGrp="1"/>
          </p:cNvSpPr>
          <p:nvPr>
            <p:custDataLst>
              <p:tags r:id="rId5"/>
            </p:custDataLst>
          </p:nvPr>
        </p:nvSpPr>
        <p:spPr bwMode="auto">
          <a:xfrm>
            <a:off x="6781800" y="6248400"/>
            <a:ext cx="1905000" cy="457200"/>
          </a:xfrm>
          <a:prstGeom prst="rect">
            <a:avLst/>
          </a:prstGeom>
          <a:noFill/>
          <a:ln>
            <a:miter lim="800000"/>
            <a:headEnd/>
            <a:tailEnd/>
          </a:ln>
        </p:spPr>
        <p:txBody>
          <a:bodyPr/>
          <a:lstStyle/>
          <a:p>
            <a:pPr rtl="0">
              <a:defRPr/>
            </a:pPr>
            <a:fld id="{192E6766-04CF-4C40-B09B-D4938D7C7DF1}" type="slidenum">
              <a:rPr lang="he-IL" sz="1000">
                <a:latin typeface="Arial" pitchFamily="34" charset="0"/>
                <a:cs typeface="+mn-cs"/>
              </a:rPr>
              <a:pPr rtl="0">
                <a:defRPr/>
              </a:pPr>
              <a:t>2</a:t>
            </a:fld>
            <a:endParaRPr lang="en-US" sz="1000" dirty="0">
              <a:latin typeface="Arial" pitchFamily="34" charset="0"/>
              <a:cs typeface="+mn-cs"/>
            </a:endParaRPr>
          </a:p>
        </p:txBody>
      </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ctr"/>
            <a:r>
              <a:rPr lang="he-IL" dirty="0" smtClean="0"/>
              <a:t>מערכים בקצרה</a:t>
            </a:r>
            <a:endParaRPr lang="en-US" dirty="0" smtClean="0"/>
          </a:p>
        </p:txBody>
      </p:sp>
      <p:sp>
        <p:nvSpPr>
          <p:cNvPr id="44035" name="Rectangle 3"/>
          <p:cNvSpPr>
            <a:spLocks noGrp="1" noChangeArrowheads="1"/>
          </p:cNvSpPr>
          <p:nvPr>
            <p:ph idx="1"/>
          </p:nvPr>
        </p:nvSpPr>
        <p:spPr>
          <a:xfrm>
            <a:off x="914400" y="1600200"/>
            <a:ext cx="7797800" cy="4889500"/>
          </a:xfrm>
        </p:spPr>
        <p:txBody>
          <a:bodyPr/>
          <a:lstStyle/>
          <a:p>
            <a:pPr>
              <a:lnSpc>
                <a:spcPct val="90000"/>
              </a:lnSpc>
            </a:pPr>
            <a:r>
              <a:rPr lang="he-IL" sz="2400" dirty="0" smtClean="0"/>
              <a:t>מבנה נתונים פשוט</a:t>
            </a:r>
          </a:p>
          <a:p>
            <a:pPr lvl="1">
              <a:lnSpc>
                <a:spcPct val="90000"/>
              </a:lnSpc>
            </a:pPr>
            <a:r>
              <a:rPr lang="he-IL" sz="2400" dirty="0" smtClean="0"/>
              <a:t>אוסף של פריטים מאותו טיפוס</a:t>
            </a:r>
          </a:p>
          <a:p>
            <a:pPr lvl="1">
              <a:lnSpc>
                <a:spcPct val="90000"/>
              </a:lnSpc>
            </a:pPr>
            <a:r>
              <a:rPr lang="he-IL" sz="2400" dirty="0" smtClean="0"/>
              <a:t>גישה באמצעות אינדקס</a:t>
            </a:r>
          </a:p>
          <a:p>
            <a:pPr>
              <a:lnSpc>
                <a:spcPct val="90000"/>
              </a:lnSpc>
            </a:pPr>
            <a:r>
              <a:rPr lang="he-IL" sz="2400" dirty="0" smtClean="0"/>
              <a:t>נשתמש ב [] לציין טיפוס מסוג מערך.</a:t>
            </a:r>
            <a:endParaRPr lang="en-US" sz="2400" dirty="0" smtClean="0"/>
          </a:p>
          <a:p>
            <a:pPr>
              <a:lnSpc>
                <a:spcPct val="90000"/>
              </a:lnSpc>
            </a:pPr>
            <a:r>
              <a:rPr lang="he-IL" dirty="0" smtClean="0"/>
              <a:t>מערך של </a:t>
            </a:r>
            <a:r>
              <a:rPr lang="en-US" dirty="0" smtClean="0"/>
              <a:t>int</a:t>
            </a:r>
            <a:r>
              <a:rPr lang="he-IL" dirty="0" smtClean="0"/>
              <a:t> בשם </a:t>
            </a:r>
            <a:r>
              <a:rPr lang="en-US" dirty="0" smtClean="0"/>
              <a:t>odds</a:t>
            </a:r>
            <a:r>
              <a:rPr lang="he-IL" dirty="0" smtClean="0"/>
              <a:t>:</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he-IL" dirty="0" smtClean="0"/>
          </a:p>
          <a:p>
            <a:pPr>
              <a:lnSpc>
                <a:spcPct val="90000"/>
              </a:lnSpc>
            </a:pPr>
            <a:endParaRPr lang="he-IL" sz="2400" dirty="0" smtClean="0"/>
          </a:p>
          <a:p>
            <a:pPr>
              <a:lnSpc>
                <a:spcPct val="90000"/>
              </a:lnSpc>
            </a:pPr>
            <a:r>
              <a:rPr lang="he-IL" sz="2400" dirty="0" smtClean="0"/>
              <a:t>הרחבה על מערכים בתרגול הבא</a:t>
            </a:r>
            <a:endParaRPr lang="en-US" sz="2400" dirty="0" smtClean="0"/>
          </a:p>
        </p:txBody>
      </p:sp>
      <p:sp>
        <p:nvSpPr>
          <p:cNvPr id="25" name="Rectangle 11"/>
          <p:cNvSpPr>
            <a:spLocks noGrp="1" noChangeArrowheads="1"/>
          </p:cNvSpPr>
          <p:nvPr>
            <p:ph type="sldNum" sz="quarter" idx="12"/>
          </p:nvPr>
        </p:nvSpPr>
        <p:spPr/>
        <p:txBody>
          <a:bodyPr/>
          <a:lstStyle/>
          <a:p>
            <a:pPr>
              <a:defRPr/>
            </a:pPr>
            <a:fld id="{9A22086B-05C1-47D4-B364-0E96FF90FAC0}" type="slidenum">
              <a:rPr lang="he-IL"/>
              <a:pPr>
                <a:defRPr/>
              </a:pPr>
              <a:t>20</a:t>
            </a:fld>
            <a:endParaRPr lang="en-US"/>
          </a:p>
        </p:txBody>
      </p:sp>
      <p:sp>
        <p:nvSpPr>
          <p:cNvPr id="44036" name="Text Box 4"/>
          <p:cNvSpPr txBox="1">
            <a:spLocks noChangeArrowheads="1"/>
          </p:cNvSpPr>
          <p:nvPr/>
        </p:nvSpPr>
        <p:spPr bwMode="auto">
          <a:xfrm>
            <a:off x="649590" y="3255348"/>
            <a:ext cx="3905956" cy="402291"/>
          </a:xfrm>
          <a:prstGeom prst="rect">
            <a:avLst/>
          </a:prstGeom>
          <a:noFill/>
          <a:ln w="25400">
            <a:solidFill>
              <a:schemeClr val="accent1">
                <a:lumMod val="75000"/>
              </a:schemeClr>
            </a:solidFill>
            <a:miter lim="800000"/>
            <a:headEnd/>
            <a:tailEnd/>
          </a:ln>
        </p:spPr>
        <p:txBody>
          <a:bodyPr wrap="square" lIns="90000" tIns="46800" rIns="90000" bIns="46800">
            <a:spAutoFit/>
          </a:bodyPr>
          <a:lstStyle/>
          <a:p>
            <a:pPr algn="ctr">
              <a:spcBef>
                <a:spcPct val="50000"/>
              </a:spcBef>
            </a:pPr>
            <a:r>
              <a:rPr lang="en-US" sz="2000" b="1" dirty="0" smtClean="0">
                <a:latin typeface="Courier New" pitchFamily="49" charset="0"/>
                <a:cs typeface="Courier New" pitchFamily="49" charset="0"/>
              </a:rPr>
              <a:t>int[] odds = new int[8];</a:t>
            </a:r>
            <a:endParaRPr lang="en-US" sz="2000" b="1" dirty="0">
              <a:latin typeface="Courier New" pitchFamily="49" charset="0"/>
              <a:cs typeface="Courier New" pitchFamily="49" charset="0"/>
            </a:endParaRPr>
          </a:p>
        </p:txBody>
      </p:sp>
      <p:sp>
        <p:nvSpPr>
          <p:cNvPr id="44037" name="Rectangle 5"/>
          <p:cNvSpPr>
            <a:spLocks noChangeArrowheads="1"/>
          </p:cNvSpPr>
          <p:nvPr/>
        </p:nvSpPr>
        <p:spPr bwMode="auto">
          <a:xfrm>
            <a:off x="4373563" y="4473575"/>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a:cs typeface="Arial" charset="0"/>
              </a:rPr>
              <a:t>1</a:t>
            </a:r>
          </a:p>
        </p:txBody>
      </p:sp>
      <p:sp>
        <p:nvSpPr>
          <p:cNvPr id="44038" name="Rectangle 6"/>
          <p:cNvSpPr>
            <a:spLocks noChangeArrowheads="1"/>
          </p:cNvSpPr>
          <p:nvPr/>
        </p:nvSpPr>
        <p:spPr bwMode="auto">
          <a:xfrm>
            <a:off x="4805363" y="4473575"/>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a:cs typeface="Arial" charset="0"/>
              </a:rPr>
              <a:t>3</a:t>
            </a:r>
          </a:p>
        </p:txBody>
      </p:sp>
      <p:sp>
        <p:nvSpPr>
          <p:cNvPr id="44039" name="Rectangle 7"/>
          <p:cNvSpPr>
            <a:spLocks noChangeArrowheads="1"/>
          </p:cNvSpPr>
          <p:nvPr/>
        </p:nvSpPr>
        <p:spPr bwMode="auto">
          <a:xfrm>
            <a:off x="5237163" y="4473575"/>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a:cs typeface="Arial" charset="0"/>
              </a:rPr>
              <a:t>5</a:t>
            </a:r>
          </a:p>
        </p:txBody>
      </p:sp>
      <p:sp>
        <p:nvSpPr>
          <p:cNvPr id="44040" name="Rectangle 8"/>
          <p:cNvSpPr>
            <a:spLocks noChangeArrowheads="1"/>
          </p:cNvSpPr>
          <p:nvPr/>
        </p:nvSpPr>
        <p:spPr bwMode="auto">
          <a:xfrm>
            <a:off x="5668963" y="4473575"/>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a:cs typeface="Arial" charset="0"/>
              </a:rPr>
              <a:t>7</a:t>
            </a:r>
          </a:p>
        </p:txBody>
      </p:sp>
      <p:sp>
        <p:nvSpPr>
          <p:cNvPr id="44041" name="Rectangle 9"/>
          <p:cNvSpPr>
            <a:spLocks noChangeArrowheads="1"/>
          </p:cNvSpPr>
          <p:nvPr/>
        </p:nvSpPr>
        <p:spPr bwMode="auto">
          <a:xfrm>
            <a:off x="6100763" y="4473575"/>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a:cs typeface="Arial" charset="0"/>
              </a:rPr>
              <a:t>9</a:t>
            </a:r>
          </a:p>
        </p:txBody>
      </p:sp>
      <p:sp>
        <p:nvSpPr>
          <p:cNvPr id="44042" name="Rectangle 10"/>
          <p:cNvSpPr>
            <a:spLocks noChangeArrowheads="1"/>
          </p:cNvSpPr>
          <p:nvPr/>
        </p:nvSpPr>
        <p:spPr bwMode="auto">
          <a:xfrm>
            <a:off x="6532563" y="4473575"/>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a:cs typeface="Arial" charset="0"/>
              </a:rPr>
              <a:t>11</a:t>
            </a:r>
          </a:p>
        </p:txBody>
      </p:sp>
      <p:sp>
        <p:nvSpPr>
          <p:cNvPr id="44043" name="Rectangle 11"/>
          <p:cNvSpPr>
            <a:spLocks noChangeArrowheads="1"/>
          </p:cNvSpPr>
          <p:nvPr/>
        </p:nvSpPr>
        <p:spPr bwMode="auto">
          <a:xfrm>
            <a:off x="6964363" y="4473575"/>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a:cs typeface="Arial" charset="0"/>
              </a:rPr>
              <a:t>13</a:t>
            </a:r>
          </a:p>
        </p:txBody>
      </p:sp>
      <p:sp>
        <p:nvSpPr>
          <p:cNvPr id="44044" name="Rectangle 12"/>
          <p:cNvSpPr>
            <a:spLocks noChangeArrowheads="1"/>
          </p:cNvSpPr>
          <p:nvPr/>
        </p:nvSpPr>
        <p:spPr bwMode="auto">
          <a:xfrm>
            <a:off x="7396163" y="4473575"/>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a:cs typeface="Arial" charset="0"/>
              </a:rPr>
              <a:t>15</a:t>
            </a:r>
          </a:p>
        </p:txBody>
      </p:sp>
      <p:sp>
        <p:nvSpPr>
          <p:cNvPr id="44045" name="Text Box 13" descr="‎30%‎"/>
          <p:cNvSpPr txBox="1">
            <a:spLocks noChangeArrowheads="1"/>
          </p:cNvSpPr>
          <p:nvPr/>
        </p:nvSpPr>
        <p:spPr bwMode="auto">
          <a:xfrm>
            <a:off x="5311775" y="5378450"/>
            <a:ext cx="1854200" cy="366713"/>
          </a:xfrm>
          <a:prstGeom prst="rect">
            <a:avLst/>
          </a:prstGeom>
          <a:noFill/>
          <a:ln w="9525" algn="ctr">
            <a:noFill/>
            <a:miter lim="800000"/>
            <a:headEnd/>
            <a:tailEnd/>
          </a:ln>
        </p:spPr>
        <p:txBody>
          <a:bodyPr wrap="none">
            <a:spAutoFit/>
          </a:bodyPr>
          <a:lstStyle/>
          <a:p>
            <a:pPr algn="ctr"/>
            <a:r>
              <a:rPr lang="en-US" b="1">
                <a:latin typeface="Garamond" pitchFamily="18" charset="0"/>
                <a:cs typeface="Arial" charset="0"/>
              </a:rPr>
              <a:t>odds.length == 8</a:t>
            </a:r>
          </a:p>
        </p:txBody>
      </p:sp>
      <p:sp>
        <p:nvSpPr>
          <p:cNvPr id="44046" name="Text Box 14" descr="‎30%‎"/>
          <p:cNvSpPr txBox="1">
            <a:spLocks noChangeArrowheads="1"/>
          </p:cNvSpPr>
          <p:nvPr/>
        </p:nvSpPr>
        <p:spPr bwMode="auto">
          <a:xfrm>
            <a:off x="4419600" y="4049713"/>
            <a:ext cx="311150" cy="366712"/>
          </a:xfrm>
          <a:prstGeom prst="rect">
            <a:avLst/>
          </a:prstGeom>
          <a:noFill/>
          <a:ln w="9525" algn="ctr">
            <a:noFill/>
            <a:miter lim="800000"/>
            <a:headEnd/>
            <a:tailEnd/>
          </a:ln>
        </p:spPr>
        <p:txBody>
          <a:bodyPr wrap="none">
            <a:spAutoFit/>
          </a:bodyPr>
          <a:lstStyle/>
          <a:p>
            <a:pPr algn="ctr"/>
            <a:r>
              <a:rPr lang="en-US">
                <a:cs typeface="Arial" charset="0"/>
              </a:rPr>
              <a:t>0</a:t>
            </a:r>
          </a:p>
        </p:txBody>
      </p:sp>
      <p:sp>
        <p:nvSpPr>
          <p:cNvPr id="44047" name="Text Box 15" descr="‎30%‎"/>
          <p:cNvSpPr txBox="1">
            <a:spLocks noChangeArrowheads="1"/>
          </p:cNvSpPr>
          <p:nvPr/>
        </p:nvSpPr>
        <p:spPr bwMode="auto">
          <a:xfrm>
            <a:off x="4851400" y="4041775"/>
            <a:ext cx="311150" cy="366713"/>
          </a:xfrm>
          <a:prstGeom prst="rect">
            <a:avLst/>
          </a:prstGeom>
          <a:noFill/>
          <a:ln w="9525" algn="ctr">
            <a:noFill/>
            <a:miter lim="800000"/>
            <a:headEnd/>
            <a:tailEnd/>
          </a:ln>
        </p:spPr>
        <p:txBody>
          <a:bodyPr wrap="none">
            <a:spAutoFit/>
          </a:bodyPr>
          <a:lstStyle/>
          <a:p>
            <a:pPr algn="ctr"/>
            <a:r>
              <a:rPr lang="en-US">
                <a:cs typeface="Arial" charset="0"/>
              </a:rPr>
              <a:t>1</a:t>
            </a:r>
          </a:p>
        </p:txBody>
      </p:sp>
      <p:sp>
        <p:nvSpPr>
          <p:cNvPr id="44048" name="Text Box 16" descr="‎30%‎"/>
          <p:cNvSpPr txBox="1">
            <a:spLocks noChangeArrowheads="1"/>
          </p:cNvSpPr>
          <p:nvPr/>
        </p:nvSpPr>
        <p:spPr bwMode="auto">
          <a:xfrm>
            <a:off x="5283200" y="4049713"/>
            <a:ext cx="311150" cy="366712"/>
          </a:xfrm>
          <a:prstGeom prst="rect">
            <a:avLst/>
          </a:prstGeom>
          <a:noFill/>
          <a:ln w="9525" algn="ctr">
            <a:noFill/>
            <a:miter lim="800000"/>
            <a:headEnd/>
            <a:tailEnd/>
          </a:ln>
        </p:spPr>
        <p:txBody>
          <a:bodyPr wrap="none">
            <a:spAutoFit/>
          </a:bodyPr>
          <a:lstStyle/>
          <a:p>
            <a:pPr algn="ctr"/>
            <a:r>
              <a:rPr lang="en-US">
                <a:cs typeface="Arial" charset="0"/>
              </a:rPr>
              <a:t>2</a:t>
            </a:r>
          </a:p>
        </p:txBody>
      </p:sp>
      <p:sp>
        <p:nvSpPr>
          <p:cNvPr id="44049" name="Text Box 17" descr="‎30%‎"/>
          <p:cNvSpPr txBox="1">
            <a:spLocks noChangeArrowheads="1"/>
          </p:cNvSpPr>
          <p:nvPr/>
        </p:nvSpPr>
        <p:spPr bwMode="auto">
          <a:xfrm>
            <a:off x="5738813" y="4041775"/>
            <a:ext cx="311150" cy="366713"/>
          </a:xfrm>
          <a:prstGeom prst="rect">
            <a:avLst/>
          </a:prstGeom>
          <a:noFill/>
          <a:ln w="9525" algn="ctr">
            <a:noFill/>
            <a:miter lim="800000"/>
            <a:headEnd/>
            <a:tailEnd/>
          </a:ln>
        </p:spPr>
        <p:txBody>
          <a:bodyPr wrap="none">
            <a:spAutoFit/>
          </a:bodyPr>
          <a:lstStyle/>
          <a:p>
            <a:pPr algn="ctr"/>
            <a:r>
              <a:rPr lang="en-US">
                <a:cs typeface="Arial" charset="0"/>
              </a:rPr>
              <a:t>3</a:t>
            </a:r>
          </a:p>
        </p:txBody>
      </p:sp>
      <p:sp>
        <p:nvSpPr>
          <p:cNvPr id="44050" name="Text Box 18" descr="‎30%‎"/>
          <p:cNvSpPr txBox="1">
            <a:spLocks noChangeArrowheads="1"/>
          </p:cNvSpPr>
          <p:nvPr/>
        </p:nvSpPr>
        <p:spPr bwMode="auto">
          <a:xfrm>
            <a:off x="6148388" y="4041775"/>
            <a:ext cx="311150" cy="366713"/>
          </a:xfrm>
          <a:prstGeom prst="rect">
            <a:avLst/>
          </a:prstGeom>
          <a:noFill/>
          <a:ln w="9525" algn="ctr">
            <a:noFill/>
            <a:miter lim="800000"/>
            <a:headEnd/>
            <a:tailEnd/>
          </a:ln>
        </p:spPr>
        <p:txBody>
          <a:bodyPr wrap="none">
            <a:spAutoFit/>
          </a:bodyPr>
          <a:lstStyle/>
          <a:p>
            <a:pPr algn="ctr"/>
            <a:r>
              <a:rPr lang="en-US">
                <a:cs typeface="Arial" charset="0"/>
              </a:rPr>
              <a:t>4</a:t>
            </a:r>
          </a:p>
        </p:txBody>
      </p:sp>
      <p:sp>
        <p:nvSpPr>
          <p:cNvPr id="44051" name="Text Box 19" descr="‎30%‎"/>
          <p:cNvSpPr txBox="1">
            <a:spLocks noChangeArrowheads="1"/>
          </p:cNvSpPr>
          <p:nvPr/>
        </p:nvSpPr>
        <p:spPr bwMode="auto">
          <a:xfrm>
            <a:off x="6580188" y="4041775"/>
            <a:ext cx="311150" cy="366713"/>
          </a:xfrm>
          <a:prstGeom prst="rect">
            <a:avLst/>
          </a:prstGeom>
          <a:noFill/>
          <a:ln w="9525" algn="ctr">
            <a:noFill/>
            <a:miter lim="800000"/>
            <a:headEnd/>
            <a:tailEnd/>
          </a:ln>
        </p:spPr>
        <p:txBody>
          <a:bodyPr wrap="none">
            <a:spAutoFit/>
          </a:bodyPr>
          <a:lstStyle/>
          <a:p>
            <a:pPr algn="ctr"/>
            <a:r>
              <a:rPr lang="en-US">
                <a:cs typeface="Arial" charset="0"/>
              </a:rPr>
              <a:t>5</a:t>
            </a:r>
          </a:p>
        </p:txBody>
      </p:sp>
      <p:sp>
        <p:nvSpPr>
          <p:cNvPr id="44052" name="Text Box 20" descr="‎30%‎"/>
          <p:cNvSpPr txBox="1">
            <a:spLocks noChangeArrowheads="1"/>
          </p:cNvSpPr>
          <p:nvPr/>
        </p:nvSpPr>
        <p:spPr bwMode="auto">
          <a:xfrm>
            <a:off x="6988175" y="4041775"/>
            <a:ext cx="311150" cy="366713"/>
          </a:xfrm>
          <a:prstGeom prst="rect">
            <a:avLst/>
          </a:prstGeom>
          <a:noFill/>
          <a:ln w="9525" algn="ctr">
            <a:noFill/>
            <a:miter lim="800000"/>
            <a:headEnd/>
            <a:tailEnd/>
          </a:ln>
        </p:spPr>
        <p:txBody>
          <a:bodyPr wrap="none">
            <a:spAutoFit/>
          </a:bodyPr>
          <a:lstStyle/>
          <a:p>
            <a:pPr algn="ctr"/>
            <a:r>
              <a:rPr lang="en-US">
                <a:cs typeface="Arial" charset="0"/>
              </a:rPr>
              <a:t>6</a:t>
            </a:r>
          </a:p>
        </p:txBody>
      </p:sp>
      <p:sp>
        <p:nvSpPr>
          <p:cNvPr id="44053" name="Text Box 21" descr="‎30%‎"/>
          <p:cNvSpPr txBox="1">
            <a:spLocks noChangeArrowheads="1"/>
          </p:cNvSpPr>
          <p:nvPr/>
        </p:nvSpPr>
        <p:spPr bwMode="auto">
          <a:xfrm>
            <a:off x="7443788" y="4041775"/>
            <a:ext cx="311150" cy="366713"/>
          </a:xfrm>
          <a:prstGeom prst="rect">
            <a:avLst/>
          </a:prstGeom>
          <a:noFill/>
          <a:ln w="9525" algn="ctr">
            <a:noFill/>
            <a:miter lim="800000"/>
            <a:headEnd/>
            <a:tailEnd/>
          </a:ln>
        </p:spPr>
        <p:txBody>
          <a:bodyPr wrap="none">
            <a:spAutoFit/>
          </a:bodyPr>
          <a:lstStyle/>
          <a:p>
            <a:pPr algn="ctr"/>
            <a:r>
              <a:rPr lang="en-US">
                <a:cs typeface="Arial" charset="0"/>
              </a:rPr>
              <a:t>7</a:t>
            </a:r>
          </a:p>
        </p:txBody>
      </p:sp>
      <p:sp>
        <p:nvSpPr>
          <p:cNvPr id="44054" name="AutoShape 22" descr="‎30%‎"/>
          <p:cNvSpPr>
            <a:spLocks/>
          </p:cNvSpPr>
          <p:nvPr/>
        </p:nvSpPr>
        <p:spPr bwMode="auto">
          <a:xfrm rot="5400000">
            <a:off x="5951538" y="3538538"/>
            <a:ext cx="287337" cy="3455987"/>
          </a:xfrm>
          <a:prstGeom prst="rightBrace">
            <a:avLst>
              <a:gd name="adj1" fmla="val 100230"/>
              <a:gd name="adj2" fmla="val 49931"/>
            </a:avLst>
          </a:prstGeom>
          <a:noFill/>
          <a:ln w="9525">
            <a:solidFill>
              <a:schemeClr val="tx1"/>
            </a:solidFill>
            <a:round/>
            <a:headEnd/>
            <a:tailEnd/>
          </a:ln>
        </p:spPr>
        <p:txBody>
          <a:bodyPr wrap="none" anchor="ctr"/>
          <a:lstStyle/>
          <a:p>
            <a:pPr algn="l"/>
            <a:endParaRPr lang="he-IL"/>
          </a:p>
        </p:txBody>
      </p:sp>
      <p:sp>
        <p:nvSpPr>
          <p:cNvPr id="44055" name="Text Box 23" descr="‎30%‎"/>
          <p:cNvSpPr txBox="1">
            <a:spLocks noChangeArrowheads="1"/>
          </p:cNvSpPr>
          <p:nvPr/>
        </p:nvSpPr>
        <p:spPr bwMode="auto">
          <a:xfrm>
            <a:off x="1820863" y="4041775"/>
            <a:ext cx="2030412" cy="366713"/>
          </a:xfrm>
          <a:prstGeom prst="rect">
            <a:avLst/>
          </a:prstGeom>
          <a:noFill/>
          <a:ln w="9525" algn="ctr">
            <a:noFill/>
            <a:miter lim="800000"/>
            <a:headEnd/>
            <a:tailEnd/>
          </a:ln>
        </p:spPr>
        <p:txBody>
          <a:bodyPr wrap="none">
            <a:spAutoFit/>
          </a:bodyPr>
          <a:lstStyle/>
          <a:p>
            <a:pPr algn="ctr"/>
            <a:r>
              <a:rPr lang="he-IL">
                <a:cs typeface="Arial" charset="0"/>
              </a:rPr>
              <a:t>אינדקס (מתחיל מ-0)</a:t>
            </a:r>
            <a:endParaRPr lang="en-US">
              <a:cs typeface="Arial" charset="0"/>
            </a:endParaRPr>
          </a:p>
        </p:txBody>
      </p:sp>
      <p:sp>
        <p:nvSpPr>
          <p:cNvPr id="44056" name="Line 24"/>
          <p:cNvSpPr>
            <a:spLocks noChangeShapeType="1"/>
          </p:cNvSpPr>
          <p:nvPr/>
        </p:nvSpPr>
        <p:spPr bwMode="auto">
          <a:xfrm>
            <a:off x="3816350" y="4221163"/>
            <a:ext cx="587375" cy="3175"/>
          </a:xfrm>
          <a:prstGeom prst="line">
            <a:avLst/>
          </a:prstGeom>
          <a:noFill/>
          <a:ln w="9525">
            <a:solidFill>
              <a:schemeClr val="tx1"/>
            </a:solidFill>
            <a:round/>
            <a:headEnd/>
            <a:tailEnd type="triangle" w="med" len="med"/>
          </a:ln>
        </p:spPr>
        <p:txBody>
          <a:bodyPr lIns="90000" tIns="46800" rIns="90000" bIns="46800"/>
          <a:lstStyle/>
          <a:p>
            <a:endParaRPr lang="he-IL"/>
          </a:p>
        </p:txBody>
      </p:sp>
      <p:sp>
        <p:nvSpPr>
          <p:cNvPr id="2" name="מלבן 1"/>
          <p:cNvSpPr/>
          <p:nvPr/>
        </p:nvSpPr>
        <p:spPr>
          <a:xfrm>
            <a:off x="764431" y="5192474"/>
            <a:ext cx="1159292" cy="369332"/>
          </a:xfrm>
          <a:prstGeom prst="rect">
            <a:avLst/>
          </a:prstGeom>
          <a:solidFill>
            <a:schemeClr val="accent5"/>
          </a:solidFill>
        </p:spPr>
        <p:txBody>
          <a:bodyPr wrap="none">
            <a:spAutoFit/>
          </a:bodyPr>
          <a:lstStyle/>
          <a:p>
            <a:r>
              <a:rPr lang="en-US" dirty="0" smtClean="0"/>
              <a:t>reference</a:t>
            </a:r>
            <a:endParaRPr lang="he-IL" dirty="0"/>
          </a:p>
        </p:txBody>
      </p:sp>
      <p:sp>
        <p:nvSpPr>
          <p:cNvPr id="3" name="מלבן 2"/>
          <p:cNvSpPr/>
          <p:nvPr/>
        </p:nvSpPr>
        <p:spPr>
          <a:xfrm>
            <a:off x="976027" y="4886541"/>
            <a:ext cx="736099" cy="369332"/>
          </a:xfrm>
          <a:prstGeom prst="rect">
            <a:avLst/>
          </a:prstGeom>
        </p:spPr>
        <p:txBody>
          <a:bodyPr wrap="none">
            <a:spAutoFit/>
          </a:bodyPr>
          <a:lstStyle/>
          <a:p>
            <a:r>
              <a:rPr lang="en-US" b="1" dirty="0">
                <a:latin typeface="Courier New" pitchFamily="49" charset="0"/>
                <a:cs typeface="Courier New" pitchFamily="49" charset="0"/>
              </a:rPr>
              <a:t>odds</a:t>
            </a:r>
            <a:endParaRPr lang="he-IL" dirty="0"/>
          </a:p>
        </p:txBody>
      </p:sp>
      <p:cxnSp>
        <p:nvCxnSpPr>
          <p:cNvPr id="8" name="מחבר מעוקל 7"/>
          <p:cNvCxnSpPr/>
          <p:nvPr/>
        </p:nvCxnSpPr>
        <p:spPr bwMode="auto">
          <a:xfrm flipV="1">
            <a:off x="2051720" y="4779962"/>
            <a:ext cx="2196244" cy="597178"/>
          </a:xfrm>
          <a:prstGeom prst="curvedConnector3">
            <a:avLst/>
          </a:prstGeom>
          <a:solidFill>
            <a:schemeClr val="accent2"/>
          </a:solidFill>
          <a:ln w="9525" cap="flat" cmpd="sng" algn="ctr">
            <a:solidFill>
              <a:schemeClr val="tx1"/>
            </a:solidFill>
            <a:prstDash val="solid"/>
            <a:round/>
            <a:headEnd type="oval"/>
            <a:tailEnd type="triangle"/>
          </a:ln>
          <a:effectLst/>
        </p:spPr>
      </p:cxn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מערכים</a:t>
            </a:r>
            <a:endParaRPr lang="he-IL" dirty="0"/>
          </a:p>
        </p:txBody>
      </p:sp>
      <p:pic>
        <p:nvPicPr>
          <p:cNvPr id="5" name="מציין מיקום תוכן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755576" y="2168860"/>
            <a:ext cx="8053245" cy="3240360"/>
          </a:xfrm>
        </p:spPr>
      </p:pic>
      <p:sp>
        <p:nvSpPr>
          <p:cNvPr id="4" name="מציין מיקום של מספר שקופית 3"/>
          <p:cNvSpPr>
            <a:spLocks noGrp="1"/>
          </p:cNvSpPr>
          <p:nvPr>
            <p:ph type="sldNum" sz="quarter" idx="12"/>
          </p:nvPr>
        </p:nvSpPr>
        <p:spPr/>
        <p:txBody>
          <a:bodyPr/>
          <a:lstStyle/>
          <a:p>
            <a:pPr>
              <a:defRPr/>
            </a:pPr>
            <a:fld id="{35377425-F769-4BEA-B669-7D456C8BB137}" type="slidenum">
              <a:rPr lang="he-IL" smtClean="0"/>
              <a:pPr>
                <a:defRPr/>
              </a:pPr>
              <a:t>21</a:t>
            </a:fld>
            <a:endParaRPr lang="en-US"/>
          </a:p>
        </p:txBody>
      </p:sp>
    </p:spTree>
    <p:extLst>
      <p:ext uri="{BB962C8B-B14F-4D97-AF65-F5344CB8AC3E}">
        <p14:creationId xmlns:p14="http://schemas.microsoft.com/office/powerpoint/2010/main" xmlns="" val="24705770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ctr"/>
            <a:r>
              <a:rPr lang="he-IL" dirty="0" smtClean="0"/>
              <a:t>העברת ארגומנטים לתכנית</a:t>
            </a:r>
            <a:endParaRPr lang="en-US" dirty="0" smtClean="0"/>
          </a:p>
        </p:txBody>
      </p:sp>
      <p:sp>
        <p:nvSpPr>
          <p:cNvPr id="8" name="Rectangle 11"/>
          <p:cNvSpPr>
            <a:spLocks noGrp="1" noChangeArrowheads="1"/>
          </p:cNvSpPr>
          <p:nvPr>
            <p:ph type="sldNum" sz="quarter" idx="12"/>
          </p:nvPr>
        </p:nvSpPr>
        <p:spPr/>
        <p:txBody>
          <a:bodyPr/>
          <a:lstStyle/>
          <a:p>
            <a:pPr>
              <a:defRPr/>
            </a:pPr>
            <a:fld id="{DAF272CF-C8E2-4F9F-8C56-7B4DB62ED65D}" type="slidenum">
              <a:rPr lang="he-IL"/>
              <a:pPr>
                <a:defRPr/>
              </a:pPr>
              <a:t>22</a:t>
            </a:fld>
            <a:endParaRPr lang="en-US"/>
          </a:p>
        </p:txBody>
      </p:sp>
      <p:sp>
        <p:nvSpPr>
          <p:cNvPr id="46084" name="Text Box 4"/>
          <p:cNvSpPr txBox="1">
            <a:spLocks noChangeArrowheads="1"/>
          </p:cNvSpPr>
          <p:nvPr/>
        </p:nvSpPr>
        <p:spPr bwMode="auto">
          <a:xfrm>
            <a:off x="863600" y="1955879"/>
            <a:ext cx="7848600" cy="1941173"/>
          </a:xfrm>
          <a:prstGeom prst="rect">
            <a:avLst/>
          </a:prstGeom>
          <a:solidFill>
            <a:schemeClr val="bg1"/>
          </a:solidFill>
          <a:ln w="25400">
            <a:solidFill>
              <a:srgbClr val="FFCC00"/>
            </a:solidFill>
            <a:miter lim="800000"/>
            <a:headEnd/>
            <a:tailEnd/>
          </a:ln>
        </p:spPr>
        <p:txBody>
          <a:bodyPr vert="horz" wrap="square" lIns="91440" tIns="45720" rIns="91440" bIns="45720" numCol="1" anchor="t" anchorCtr="0" compatLnSpc="1">
            <a:prstTxWarp prst="textNoShape">
              <a:avLst/>
            </a:prstTxWarp>
            <a:spAutoFit/>
          </a:bodyPr>
          <a:lstStyle/>
          <a:p>
            <a:pPr algn="l" rtl="0" eaLnBrk="0" hangingPunct="0">
              <a:buClr>
                <a:schemeClr val="folHlink"/>
              </a:buClr>
              <a:buSzPct val="90000"/>
            </a:pPr>
            <a:r>
              <a:rPr lang="en-US" sz="1700" b="1" dirty="0">
                <a:latin typeface="Courier New" pitchFamily="49" charset="0"/>
                <a:cs typeface="Courier New" pitchFamily="49" charset="0"/>
              </a:rPr>
              <a:t>public class </a:t>
            </a:r>
            <a:r>
              <a:rPr lang="en-US" sz="1700" b="1" dirty="0" err="1">
                <a:latin typeface="Courier New" pitchFamily="49" charset="0"/>
                <a:cs typeface="Courier New" pitchFamily="49" charset="0"/>
              </a:rPr>
              <a:t>MyClass</a:t>
            </a:r>
            <a:r>
              <a:rPr lang="en-US" sz="1700" b="1" dirty="0">
                <a:latin typeface="Courier New" pitchFamily="49" charset="0"/>
                <a:cs typeface="Courier New" pitchFamily="49" charset="0"/>
              </a:rPr>
              <a:t> {</a:t>
            </a:r>
          </a:p>
          <a:p>
            <a:pPr algn="l" rtl="0" eaLnBrk="0" hangingPunct="0">
              <a:buClr>
                <a:schemeClr val="folHlink"/>
              </a:buClr>
              <a:buSzPct val="90000"/>
            </a:pPr>
            <a:r>
              <a:rPr lang="en-US" sz="1700" b="1" dirty="0">
                <a:latin typeface="Courier New" pitchFamily="49" charset="0"/>
                <a:cs typeface="Courier New" pitchFamily="49" charset="0"/>
              </a:rPr>
              <a:t>    public static void main(String[] </a:t>
            </a:r>
            <a:r>
              <a:rPr lang="en-US" sz="1700" b="1" dirty="0" err="1">
                <a:latin typeface="Courier New" pitchFamily="49" charset="0"/>
                <a:cs typeface="Courier New" pitchFamily="49" charset="0"/>
              </a:rPr>
              <a:t>args</a:t>
            </a:r>
            <a:r>
              <a:rPr lang="en-US" sz="1700" b="1" dirty="0">
                <a:latin typeface="Courier New" pitchFamily="49" charset="0"/>
                <a:cs typeface="Courier New" pitchFamily="49" charset="0"/>
              </a:rPr>
              <a:t>) {  </a:t>
            </a:r>
          </a:p>
          <a:p>
            <a:pPr algn="l" rtl="0" eaLnBrk="0" hangingPunct="0">
              <a:buClr>
                <a:schemeClr val="folHlink"/>
              </a:buClr>
              <a:buSzPct val="90000"/>
            </a:pP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System.out.print</a:t>
            </a:r>
            <a:r>
              <a:rPr lang="en-US" sz="1700" b="1" dirty="0">
                <a:latin typeface="Courier New" pitchFamily="49" charset="0"/>
                <a:cs typeface="Courier New" pitchFamily="49" charset="0"/>
              </a:rPr>
              <a:t>(</a:t>
            </a:r>
            <a:r>
              <a:rPr lang="en-US" sz="1700" b="1" dirty="0" err="1">
                <a:latin typeface="Courier New" pitchFamily="49" charset="0"/>
                <a:cs typeface="Courier New" pitchFamily="49" charset="0"/>
              </a:rPr>
              <a:t>args.length</a:t>
            </a:r>
            <a:r>
              <a:rPr lang="en-US" sz="1700" b="1" dirty="0">
                <a:latin typeface="Courier New" pitchFamily="49" charset="0"/>
                <a:cs typeface="Courier New" pitchFamily="49" charset="0"/>
              </a:rPr>
              <a:t> + "\t");</a:t>
            </a:r>
          </a:p>
          <a:p>
            <a:pPr algn="l" rtl="0" eaLnBrk="0" hangingPunct="0">
              <a:buClr>
                <a:schemeClr val="folHlink"/>
              </a:buClr>
              <a:buSzPct val="90000"/>
            </a:pP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System.out.print</a:t>
            </a:r>
            <a:r>
              <a:rPr lang="en-US" sz="1700" b="1" dirty="0">
                <a:latin typeface="Courier New" pitchFamily="49" charset="0"/>
                <a:cs typeface="Courier New" pitchFamily="49" charset="0"/>
              </a:rPr>
              <a:t>(</a:t>
            </a:r>
            <a:r>
              <a:rPr lang="en-US" sz="1700" b="1" dirty="0" err="1">
                <a:latin typeface="Courier New" pitchFamily="49" charset="0"/>
                <a:cs typeface="Courier New" pitchFamily="49" charset="0"/>
              </a:rPr>
              <a:t>args</a:t>
            </a:r>
            <a:r>
              <a:rPr lang="en-US" sz="1700" b="1" dirty="0">
                <a:latin typeface="Courier New" pitchFamily="49" charset="0"/>
                <a:cs typeface="Courier New" pitchFamily="49" charset="0"/>
              </a:rPr>
              <a:t>[0] + "\t");</a:t>
            </a:r>
          </a:p>
          <a:p>
            <a:pPr algn="l" rtl="0" eaLnBrk="0" hangingPunct="0">
              <a:buClr>
                <a:schemeClr val="folHlink"/>
              </a:buClr>
              <a:buSzPct val="90000"/>
            </a:pPr>
            <a:r>
              <a:rPr lang="en-US" sz="1700" b="1" dirty="0">
                <a:latin typeface="Courier New" pitchFamily="49" charset="0"/>
                <a:cs typeface="Courier New" pitchFamily="49" charset="0"/>
              </a:rPr>
              <a:t>        </a:t>
            </a:r>
            <a:r>
              <a:rPr lang="en-US" sz="1700" b="1" dirty="0" err="1">
                <a:latin typeface="Courier New" pitchFamily="49" charset="0"/>
                <a:cs typeface="Courier New" pitchFamily="49" charset="0"/>
              </a:rPr>
              <a:t>System.out.print</a:t>
            </a:r>
            <a:r>
              <a:rPr lang="en-US" sz="1700" b="1" dirty="0">
                <a:latin typeface="Courier New" pitchFamily="49" charset="0"/>
                <a:cs typeface="Courier New" pitchFamily="49" charset="0"/>
              </a:rPr>
              <a:t>(</a:t>
            </a:r>
            <a:r>
              <a:rPr lang="en-US" sz="1700" b="1" dirty="0" err="1">
                <a:latin typeface="Courier New" pitchFamily="49" charset="0"/>
                <a:cs typeface="Courier New" pitchFamily="49" charset="0"/>
              </a:rPr>
              <a:t>args</a:t>
            </a:r>
            <a:r>
              <a:rPr lang="en-US" sz="1700" b="1" dirty="0">
                <a:latin typeface="Courier New" pitchFamily="49" charset="0"/>
                <a:cs typeface="Courier New" pitchFamily="49" charset="0"/>
              </a:rPr>
              <a:t>[</a:t>
            </a:r>
            <a:r>
              <a:rPr lang="en-US" sz="1700" b="1" dirty="0" err="1">
                <a:latin typeface="Courier New" pitchFamily="49" charset="0"/>
                <a:cs typeface="Courier New" pitchFamily="49" charset="0"/>
              </a:rPr>
              <a:t>args.length</a:t>
            </a:r>
            <a:r>
              <a:rPr lang="en-US" sz="1700" b="1" dirty="0">
                <a:latin typeface="Courier New" pitchFamily="49" charset="0"/>
                <a:cs typeface="Courier New" pitchFamily="49" charset="0"/>
              </a:rPr>
              <a:t> - 1]);</a:t>
            </a:r>
          </a:p>
          <a:p>
            <a:pPr algn="l" rtl="0" eaLnBrk="0" hangingPunct="0">
              <a:buClr>
                <a:schemeClr val="folHlink"/>
              </a:buClr>
              <a:buSzPct val="90000"/>
            </a:pPr>
            <a:r>
              <a:rPr lang="en-US" sz="1700" b="1" dirty="0">
                <a:latin typeface="Courier New" pitchFamily="49" charset="0"/>
                <a:cs typeface="Courier New" pitchFamily="49" charset="0"/>
              </a:rPr>
              <a:t>    }</a:t>
            </a:r>
          </a:p>
          <a:p>
            <a:pPr algn="l" rtl="0" eaLnBrk="0" hangingPunct="0">
              <a:buClr>
                <a:schemeClr val="folHlink"/>
              </a:buClr>
              <a:buSzPct val="90000"/>
            </a:pPr>
            <a:r>
              <a:rPr lang="en-US" sz="1700" b="1" dirty="0">
                <a:latin typeface="Courier New" pitchFamily="49" charset="0"/>
                <a:cs typeface="Courier New" pitchFamily="49" charset="0"/>
              </a:rPr>
              <a:t>}</a:t>
            </a:r>
          </a:p>
        </p:txBody>
      </p:sp>
      <p:sp>
        <p:nvSpPr>
          <p:cNvPr id="10" name="Rounded Rectangle 9"/>
          <p:cNvSpPr/>
          <p:nvPr/>
        </p:nvSpPr>
        <p:spPr bwMode="auto">
          <a:xfrm>
            <a:off x="4572000" y="2280002"/>
            <a:ext cx="1836204" cy="252028"/>
          </a:xfrm>
          <a:prstGeom prst="roundRect">
            <a:avLst/>
          </a:prstGeom>
          <a:noFill/>
          <a:ln w="25400">
            <a:solidFill>
              <a:srgbClr val="ABDFFF"/>
            </a:solidFill>
            <a:miter lim="800000"/>
            <a:headEnd/>
            <a:tailEnd/>
          </a:ln>
        </p:spPr>
        <p:txBody>
          <a:bodyPr vert="horz" wrap="square" lIns="91440" tIns="45720" rIns="91440" bIns="45720" numCol="1" anchor="t" anchorCtr="0" compatLnSpc="1">
            <a:prstTxWarp prst="textNoShape">
              <a:avLst/>
            </a:prstTxWarp>
            <a:noAutofit/>
          </a:bodyPr>
          <a:lstStyle/>
          <a:p>
            <a:pPr algn="l" rtl="0" eaLnBrk="0" hangingPunct="0">
              <a:buClr>
                <a:schemeClr val="folHlink"/>
              </a:buClr>
              <a:buSzPct val="90000"/>
              <a:buFont typeface="Wingdings" pitchFamily="2" charset="2"/>
              <a:buNone/>
            </a:pPr>
            <a:endParaRPr lang="en-US" sz="1900" b="1">
              <a:latin typeface="Courier New" pitchFamily="49" charset="0"/>
              <a:cs typeface="Courier New" pitchFamily="49" charset="0"/>
            </a:endParaRPr>
          </a:p>
        </p:txBody>
      </p:sp>
      <p:sp>
        <p:nvSpPr>
          <p:cNvPr id="14" name="TextBox 13"/>
          <p:cNvSpPr txBox="1"/>
          <p:nvPr/>
        </p:nvSpPr>
        <p:spPr>
          <a:xfrm>
            <a:off x="3635896" y="4473116"/>
            <a:ext cx="4140460" cy="646331"/>
          </a:xfrm>
          <a:prstGeom prst="rect">
            <a:avLst/>
          </a:prstGeom>
          <a:noFill/>
          <a:ln w="25400">
            <a:solidFill>
              <a:srgbClr val="ABDFFF"/>
            </a:solidFill>
          </a:ln>
        </p:spPr>
        <p:txBody>
          <a:bodyPr wrap="square" rtlCol="1">
            <a:spAutoFit/>
          </a:bodyPr>
          <a:lstStyle/>
          <a:p>
            <a:r>
              <a:rPr lang="he-IL" dirty="0" smtClean="0">
                <a:cs typeface="+mn-cs"/>
              </a:rPr>
              <a:t>מערך המכיל את הארגומנטים שהועברו לתוכנית עם הרצתה.</a:t>
            </a:r>
            <a:endParaRPr lang="en-US" dirty="0" smtClean="0">
              <a:cs typeface="+mn-cs"/>
            </a:endParaRPr>
          </a:p>
        </p:txBody>
      </p:sp>
      <p:grpSp>
        <p:nvGrpSpPr>
          <p:cNvPr id="22" name="Group 21"/>
          <p:cNvGrpSpPr/>
          <p:nvPr/>
        </p:nvGrpSpPr>
        <p:grpSpPr>
          <a:xfrm>
            <a:off x="6408204" y="2384884"/>
            <a:ext cx="1116124" cy="2088232"/>
            <a:chOff x="971600" y="4617132"/>
            <a:chExt cx="1116124" cy="2088232"/>
          </a:xfrm>
        </p:grpSpPr>
        <p:cxnSp>
          <p:nvCxnSpPr>
            <p:cNvPr id="11" name="Straight Arrow Connector 10"/>
            <p:cNvCxnSpPr/>
            <p:nvPr/>
          </p:nvCxnSpPr>
          <p:spPr bwMode="auto">
            <a:xfrm>
              <a:off x="2087724" y="4617132"/>
              <a:ext cx="0" cy="2088232"/>
            </a:xfrm>
            <a:prstGeom prst="straightConnector1">
              <a:avLst/>
            </a:prstGeom>
            <a:noFill/>
            <a:ln w="25400">
              <a:solidFill>
                <a:srgbClr val="ABDFFF"/>
              </a:solidFill>
              <a:miter lim="800000"/>
              <a:headEnd/>
              <a:tailEnd type="stealth"/>
            </a:ln>
          </p:spPr>
        </p:cxnSp>
        <p:cxnSp>
          <p:nvCxnSpPr>
            <p:cNvPr id="16" name="Straight Connector 15"/>
            <p:cNvCxnSpPr/>
            <p:nvPr/>
          </p:nvCxnSpPr>
          <p:spPr bwMode="auto">
            <a:xfrm>
              <a:off x="971600" y="4617132"/>
              <a:ext cx="1116124" cy="0"/>
            </a:xfrm>
            <a:prstGeom prst="line">
              <a:avLst/>
            </a:prstGeom>
            <a:noFill/>
            <a:ln w="25400">
              <a:solidFill>
                <a:srgbClr val="ABDFFF"/>
              </a:solidFill>
              <a:miter lim="800000"/>
              <a:headEnd/>
              <a:tailEnd type="none"/>
            </a:ln>
          </p:spPr>
        </p:cxnSp>
      </p:gr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grpId="1"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ox(in)">
                                      <p:cBhvr>
                                        <p:cTn id="11" dur="500"/>
                                        <p:tgtEl>
                                          <p:spTgt spid="10"/>
                                        </p:tgtEl>
                                      </p:cBhvr>
                                    </p:animEffect>
                                  </p:childTnLst>
                                </p:cTn>
                              </p:par>
                              <p:par>
                                <p:cTn id="12" presetID="4" presetClass="entr" presetSubtype="16" fill="hold" nodeType="with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box(in)">
                                      <p:cBhvr>
                                        <p:cTn id="14" dur="500"/>
                                        <p:tgtEl>
                                          <p:spTgt spid="22"/>
                                        </p:tgtEl>
                                      </p:cBhvr>
                                    </p:animEffect>
                                  </p:childTnLst>
                                </p:cTn>
                              </p:par>
                              <p:par>
                                <p:cTn id="15" presetID="4" presetClass="entr" presetSubtype="16"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ox(in)">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ctr"/>
            <a:r>
              <a:rPr lang="he-IL" dirty="0" smtClean="0"/>
              <a:t>העברת ארגומנטים לתכנית</a:t>
            </a:r>
            <a:endParaRPr lang="en-US" dirty="0" smtClean="0"/>
          </a:p>
        </p:txBody>
      </p:sp>
      <p:sp>
        <p:nvSpPr>
          <p:cNvPr id="46083" name="Rectangle 3"/>
          <p:cNvSpPr>
            <a:spLocks noGrp="1" noChangeArrowheads="1"/>
          </p:cNvSpPr>
          <p:nvPr>
            <p:ph idx="1"/>
          </p:nvPr>
        </p:nvSpPr>
        <p:spPr>
          <a:xfrm>
            <a:off x="899592" y="1808820"/>
            <a:ext cx="7772400" cy="2484437"/>
          </a:xfrm>
        </p:spPr>
        <p:txBody>
          <a:bodyPr/>
          <a:lstStyle/>
          <a:p>
            <a:r>
              <a:rPr lang="he-IL" dirty="0" smtClean="0">
                <a:latin typeface="Times New Roman" pitchFamily="18" charset="0"/>
                <a:cs typeface="Times New Roman" pitchFamily="18" charset="0"/>
              </a:rPr>
              <a:t>כיצד מעבירים ארגומנטים לתוכנית? 2 דרכים אפשריות:</a:t>
            </a:r>
          </a:p>
          <a:p>
            <a:pPr lvl="1"/>
            <a:r>
              <a:rPr lang="en-US" u="sng" dirty="0" smtClean="0">
                <a:latin typeface="Times New Roman" pitchFamily="18" charset="0"/>
                <a:cs typeface="Times New Roman" pitchFamily="18" charset="0"/>
              </a:rPr>
              <a:t>command line</a:t>
            </a:r>
            <a:r>
              <a:rPr lang="he-IL"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he-IL" dirty="0" smtClean="0">
              <a:latin typeface="Times New Roman" pitchFamily="18" charset="0"/>
              <a:cs typeface="Times New Roman" pitchFamily="18" charset="0"/>
            </a:endParaRPr>
          </a:p>
          <a:p>
            <a:pPr lvl="1">
              <a:buNone/>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Eclipse</a:t>
            </a:r>
            <a:r>
              <a:rPr lang="he-IL"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Run </a:t>
            </a:r>
            <a:r>
              <a:rPr lang="en-US" dirty="0" smtClean="0">
                <a:latin typeface="Arial Unicode MS" pitchFamily="34" charset="-128"/>
                <a:ea typeface="Arial Unicode MS" pitchFamily="34" charset="-128"/>
                <a:cs typeface="Arial Unicode MS" pitchFamily="34" charset="-128"/>
              </a:rPr>
              <a:t>➙</a:t>
            </a:r>
            <a:r>
              <a:rPr lang="en-US" dirty="0" smtClean="0">
                <a:latin typeface="Times New Roman" pitchFamily="18" charset="0"/>
                <a:cs typeface="Times New Roman" pitchFamily="18" charset="0"/>
              </a:rPr>
              <a:t> Run Configurations </a:t>
            </a:r>
            <a:r>
              <a:rPr lang="en-US" dirty="0" smtClean="0">
                <a:latin typeface="Arial Unicode MS" pitchFamily="34" charset="-128"/>
                <a:ea typeface="Arial Unicode MS" pitchFamily="34" charset="-128"/>
                <a:cs typeface="Arial Unicode MS" pitchFamily="34" charset="-128"/>
              </a:rPr>
              <a:t>➙</a:t>
            </a:r>
            <a:r>
              <a:rPr lang="en-US" dirty="0" smtClean="0">
                <a:latin typeface="Times New Roman" pitchFamily="18" charset="0"/>
                <a:cs typeface="Times New Roman" pitchFamily="18" charset="0"/>
              </a:rPr>
              <a:t> Arguments  </a:t>
            </a:r>
            <a:endParaRPr lang="en-US" dirty="0" smtClean="0">
              <a:latin typeface="Times New Roman" pitchFamily="18" charset="0"/>
              <a:ea typeface="Arial Unicode MS" pitchFamily="34" charset="-128"/>
              <a:cs typeface="Times New Roman" pitchFamily="18" charset="0"/>
            </a:endParaRPr>
          </a:p>
        </p:txBody>
      </p:sp>
      <p:sp>
        <p:nvSpPr>
          <p:cNvPr id="8" name="Rectangle 11"/>
          <p:cNvSpPr>
            <a:spLocks noGrp="1" noChangeArrowheads="1"/>
          </p:cNvSpPr>
          <p:nvPr>
            <p:ph type="sldNum" sz="quarter" idx="12"/>
          </p:nvPr>
        </p:nvSpPr>
        <p:spPr/>
        <p:txBody>
          <a:bodyPr/>
          <a:lstStyle/>
          <a:p>
            <a:pPr>
              <a:defRPr/>
            </a:pPr>
            <a:fld id="{DAF272CF-C8E2-4F9F-8C56-7B4DB62ED65D}" type="slidenum">
              <a:rPr lang="he-IL"/>
              <a:pPr>
                <a:defRPr/>
              </a:pPr>
              <a:t>23</a:t>
            </a:fld>
            <a:endParaRPr lang="en-US" dirty="0"/>
          </a:p>
        </p:txBody>
      </p:sp>
      <p:pic>
        <p:nvPicPr>
          <p:cNvPr id="46086" name="Picture 7"/>
          <p:cNvPicPr>
            <a:picLocks noChangeAspect="1" noChangeArrowheads="1"/>
          </p:cNvPicPr>
          <p:nvPr/>
        </p:nvPicPr>
        <p:blipFill>
          <a:blip r:embed="rId3" cstate="print"/>
          <a:srcRect/>
          <a:stretch>
            <a:fillRect/>
          </a:stretch>
        </p:blipFill>
        <p:spPr bwMode="auto">
          <a:xfrm>
            <a:off x="791580" y="2384884"/>
            <a:ext cx="4968875" cy="1223962"/>
          </a:xfrm>
          <a:prstGeom prst="rect">
            <a:avLst/>
          </a:prstGeom>
          <a:noFill/>
          <a:ln w="9525">
            <a:noFill/>
            <a:miter lim="800000"/>
            <a:headEnd/>
            <a:tailEnd/>
          </a:ln>
        </p:spPr>
      </p:pic>
      <p:sp>
        <p:nvSpPr>
          <p:cNvPr id="9" name="Text Box 4"/>
          <p:cNvSpPr txBox="1">
            <a:spLocks noChangeArrowheads="1"/>
          </p:cNvSpPr>
          <p:nvPr/>
        </p:nvSpPr>
        <p:spPr bwMode="auto">
          <a:xfrm>
            <a:off x="791580" y="4617132"/>
            <a:ext cx="6120680" cy="1815882"/>
          </a:xfrm>
          <a:prstGeom prst="rect">
            <a:avLst/>
          </a:prstGeom>
          <a:solidFill>
            <a:schemeClr val="bg1"/>
          </a:solidFill>
          <a:ln w="25400">
            <a:solidFill>
              <a:srgbClr val="FFCC00"/>
            </a:solidFill>
            <a:miter lim="800000"/>
            <a:headEnd/>
            <a:tailEnd/>
          </a:ln>
        </p:spPr>
        <p:txBody>
          <a:bodyPr vert="horz" wrap="square" lIns="91440" tIns="45720" rIns="91440" bIns="45720" numCol="1" anchor="t" anchorCtr="0" compatLnSpc="1">
            <a:prstTxWarp prst="textNoShape">
              <a:avLst/>
            </a:prstTxWarp>
            <a:spAutoFit/>
          </a:bodyPr>
          <a:lstStyle/>
          <a:p>
            <a:pPr algn="l" rtl="0" eaLnBrk="0" hangingPunct="0">
              <a:buClr>
                <a:schemeClr val="folHlink"/>
              </a:buClr>
              <a:buSzPct val="90000"/>
            </a:pPr>
            <a:r>
              <a:rPr lang="en-US" sz="1600" b="1" dirty="0">
                <a:latin typeface="Courier New" pitchFamily="49" charset="0"/>
                <a:cs typeface="Courier New" pitchFamily="49" charset="0"/>
              </a:rPr>
              <a:t>public class </a:t>
            </a:r>
            <a:r>
              <a:rPr lang="en-US" sz="1600" b="1" dirty="0" err="1">
                <a:latin typeface="Courier New" pitchFamily="49" charset="0"/>
                <a:cs typeface="Courier New" pitchFamily="49" charset="0"/>
              </a:rPr>
              <a:t>MyClass</a:t>
            </a:r>
            <a:r>
              <a:rPr lang="en-US" sz="1600" b="1" dirty="0">
                <a:latin typeface="Courier New" pitchFamily="49" charset="0"/>
                <a:cs typeface="Courier New" pitchFamily="49" charset="0"/>
              </a:rPr>
              <a:t> {</a:t>
            </a:r>
          </a:p>
          <a:p>
            <a:pPr algn="l" rtl="0" eaLnBrk="0" hangingPunct="0">
              <a:buClr>
                <a:schemeClr val="folHlink"/>
              </a:buClr>
              <a:buSzPct val="90000"/>
            </a:pPr>
            <a:r>
              <a:rPr lang="en-US" sz="1600" b="1" dirty="0">
                <a:latin typeface="Courier New" pitchFamily="49" charset="0"/>
                <a:cs typeface="Courier New" pitchFamily="49" charset="0"/>
              </a:rPr>
              <a:t>    public static void main(String[] </a:t>
            </a:r>
            <a:r>
              <a:rPr lang="en-US" sz="1600" b="1" dirty="0" err="1">
                <a:latin typeface="Courier New" pitchFamily="49" charset="0"/>
                <a:cs typeface="Courier New" pitchFamily="49" charset="0"/>
              </a:rPr>
              <a:t>args</a:t>
            </a:r>
            <a:r>
              <a:rPr lang="en-US" sz="1600" b="1" dirty="0">
                <a:latin typeface="Courier New" pitchFamily="49" charset="0"/>
                <a:cs typeface="Courier New" pitchFamily="49" charset="0"/>
              </a:rPr>
              <a:t>) {  </a:t>
            </a:r>
          </a:p>
          <a:p>
            <a:pPr algn="l" rtl="0" eaLnBrk="0" hangingPunct="0">
              <a:buClr>
                <a:schemeClr val="folHlink"/>
              </a:buClr>
              <a:buSzPct val="90000"/>
            </a:pP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System.out.print</a:t>
            </a:r>
            <a:r>
              <a:rPr lang="en-US" sz="1600" b="1" dirty="0">
                <a:latin typeface="Courier New" pitchFamily="49" charset="0"/>
                <a:cs typeface="Courier New" pitchFamily="49" charset="0"/>
              </a:rPr>
              <a:t>(</a:t>
            </a:r>
            <a:r>
              <a:rPr lang="en-US" sz="1600" b="1" dirty="0" err="1">
                <a:latin typeface="Courier New" pitchFamily="49" charset="0"/>
                <a:cs typeface="Courier New" pitchFamily="49" charset="0"/>
              </a:rPr>
              <a:t>args.length</a:t>
            </a:r>
            <a:r>
              <a:rPr lang="en-US" sz="1600" b="1" dirty="0">
                <a:latin typeface="Courier New" pitchFamily="49" charset="0"/>
                <a:cs typeface="Courier New" pitchFamily="49" charset="0"/>
              </a:rPr>
              <a:t> + "\t");</a:t>
            </a:r>
          </a:p>
          <a:p>
            <a:pPr algn="l" rtl="0" eaLnBrk="0" hangingPunct="0">
              <a:buClr>
                <a:schemeClr val="folHlink"/>
              </a:buClr>
              <a:buSzPct val="90000"/>
            </a:pP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System.out.print</a:t>
            </a:r>
            <a:r>
              <a:rPr lang="en-US" sz="1600" b="1" dirty="0">
                <a:latin typeface="Courier New" pitchFamily="49" charset="0"/>
                <a:cs typeface="Courier New" pitchFamily="49" charset="0"/>
              </a:rPr>
              <a:t>(</a:t>
            </a:r>
            <a:r>
              <a:rPr lang="en-US" sz="1600" b="1" dirty="0" err="1">
                <a:latin typeface="Courier New" pitchFamily="49" charset="0"/>
                <a:cs typeface="Courier New" pitchFamily="49" charset="0"/>
              </a:rPr>
              <a:t>args</a:t>
            </a:r>
            <a:r>
              <a:rPr lang="en-US" sz="1600" b="1" dirty="0">
                <a:latin typeface="Courier New" pitchFamily="49" charset="0"/>
                <a:cs typeface="Courier New" pitchFamily="49" charset="0"/>
              </a:rPr>
              <a:t>[0] + "\t");</a:t>
            </a:r>
          </a:p>
          <a:p>
            <a:pPr algn="l" rtl="0" eaLnBrk="0" hangingPunct="0">
              <a:buClr>
                <a:schemeClr val="folHlink"/>
              </a:buClr>
              <a:buSzPct val="90000"/>
            </a:pP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System.out.print</a:t>
            </a:r>
            <a:r>
              <a:rPr lang="en-US" sz="1600" b="1" dirty="0">
                <a:latin typeface="Courier New" pitchFamily="49" charset="0"/>
                <a:cs typeface="Courier New" pitchFamily="49" charset="0"/>
              </a:rPr>
              <a:t>(</a:t>
            </a:r>
            <a:r>
              <a:rPr lang="en-US" sz="1600" b="1" dirty="0" err="1">
                <a:latin typeface="Courier New" pitchFamily="49" charset="0"/>
                <a:cs typeface="Courier New" pitchFamily="49" charset="0"/>
              </a:rPr>
              <a:t>args</a:t>
            </a:r>
            <a:r>
              <a:rPr lang="en-US" sz="1600" b="1" dirty="0">
                <a:latin typeface="Courier New" pitchFamily="49" charset="0"/>
                <a:cs typeface="Courier New" pitchFamily="49" charset="0"/>
              </a:rPr>
              <a:t>[</a:t>
            </a:r>
            <a:r>
              <a:rPr lang="en-US" sz="1600" b="1" dirty="0" err="1">
                <a:latin typeface="Courier New" pitchFamily="49" charset="0"/>
                <a:cs typeface="Courier New" pitchFamily="49" charset="0"/>
              </a:rPr>
              <a:t>args.length</a:t>
            </a:r>
            <a:r>
              <a:rPr lang="en-US" sz="1600" b="1" dirty="0">
                <a:latin typeface="Courier New" pitchFamily="49" charset="0"/>
                <a:cs typeface="Courier New" pitchFamily="49" charset="0"/>
              </a:rPr>
              <a:t> - 1]);</a:t>
            </a:r>
          </a:p>
          <a:p>
            <a:pPr algn="l" rtl="0" eaLnBrk="0" hangingPunct="0">
              <a:buClr>
                <a:schemeClr val="folHlink"/>
              </a:buClr>
              <a:buSzPct val="90000"/>
            </a:pPr>
            <a:r>
              <a:rPr lang="en-US" sz="1600" b="1" dirty="0">
                <a:latin typeface="Courier New" pitchFamily="49" charset="0"/>
                <a:cs typeface="Courier New" pitchFamily="49" charset="0"/>
              </a:rPr>
              <a:t>    }</a:t>
            </a:r>
          </a:p>
          <a:p>
            <a:pPr algn="l" rtl="0" eaLnBrk="0" hangingPunct="0">
              <a:buClr>
                <a:schemeClr val="folHlink"/>
              </a:buClr>
              <a:buSzPct val="90000"/>
            </a:pPr>
            <a:r>
              <a:rPr lang="en-US" sz="1600" b="1" dirty="0">
                <a:latin typeface="Courier New" pitchFamily="49" charset="0"/>
                <a:cs typeface="Courier New" pitchFamily="49" charset="0"/>
              </a:rPr>
              <a:t>}</a:t>
            </a:r>
            <a:endParaRPr lang="en-US" sz="1700" b="1" dirty="0">
              <a:latin typeface="Courier New" pitchFamily="49" charset="0"/>
              <a:cs typeface="Courier New" pitchFamily="49" charset="0"/>
            </a:endParaRPr>
          </a:p>
        </p:txBody>
      </p:sp>
      <p:sp>
        <p:nvSpPr>
          <p:cNvPr id="12" name="TextBox 11"/>
          <p:cNvSpPr txBox="1"/>
          <p:nvPr/>
        </p:nvSpPr>
        <p:spPr>
          <a:xfrm>
            <a:off x="6984268" y="5481228"/>
            <a:ext cx="1908212" cy="646331"/>
          </a:xfrm>
          <a:prstGeom prst="rect">
            <a:avLst/>
          </a:prstGeom>
          <a:noFill/>
        </p:spPr>
        <p:txBody>
          <a:bodyPr wrap="square" rtlCol="1">
            <a:spAutoFit/>
          </a:bodyPr>
          <a:lstStyle/>
          <a:p>
            <a:r>
              <a:rPr lang="he-IL" dirty="0" smtClean="0">
                <a:cs typeface="+mn-cs"/>
              </a:rPr>
              <a:t>מהו פלט התוכנית בדוגמא הזו?</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ox(in)">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p:txBody>
          <a:bodyPr/>
          <a:lstStyle/>
          <a:p>
            <a:pPr algn="ctr"/>
            <a:r>
              <a:rPr lang="he-IL" dirty="0" smtClean="0"/>
              <a:t>מחרוזות ותווים</a:t>
            </a:r>
            <a:endParaRPr lang="en-US" dirty="0" smtClean="0"/>
          </a:p>
        </p:txBody>
      </p:sp>
      <p:sp>
        <p:nvSpPr>
          <p:cNvPr id="48132" name="Rectangle 3"/>
          <p:cNvSpPr>
            <a:spLocks noGrp="1" noChangeArrowheads="1"/>
          </p:cNvSpPr>
          <p:nvPr>
            <p:ph idx="1"/>
          </p:nvPr>
        </p:nvSpPr>
        <p:spPr>
          <a:xfrm>
            <a:off x="914400" y="1600200"/>
            <a:ext cx="7772400" cy="1433513"/>
          </a:xfrm>
        </p:spPr>
        <p:txBody>
          <a:bodyPr/>
          <a:lstStyle/>
          <a:p>
            <a:pPr>
              <a:lnSpc>
                <a:spcPct val="80000"/>
              </a:lnSpc>
            </a:pPr>
            <a:r>
              <a:rPr lang="he-IL" sz="3200" smtClean="0"/>
              <a:t>כתוב תוכנית שמקבלת תו כארגומנט ומדפיסה:</a:t>
            </a:r>
          </a:p>
          <a:p>
            <a:pPr lvl="1">
              <a:lnSpc>
                <a:spcPct val="80000"/>
              </a:lnSpc>
            </a:pPr>
            <a:r>
              <a:rPr lang="he-IL" sz="3200" smtClean="0"/>
              <a:t>את התו </a:t>
            </a:r>
          </a:p>
          <a:p>
            <a:pPr lvl="1">
              <a:lnSpc>
                <a:spcPct val="80000"/>
              </a:lnSpc>
            </a:pPr>
            <a:r>
              <a:rPr lang="he-IL" sz="3200" smtClean="0"/>
              <a:t>את התו העוקב לו</a:t>
            </a:r>
          </a:p>
        </p:txBody>
      </p:sp>
      <p:sp>
        <p:nvSpPr>
          <p:cNvPr id="6" name="Rectangle 11"/>
          <p:cNvSpPr>
            <a:spLocks noGrp="1" noChangeArrowheads="1"/>
          </p:cNvSpPr>
          <p:nvPr>
            <p:ph type="sldNum" sz="quarter" idx="12"/>
          </p:nvPr>
        </p:nvSpPr>
        <p:spPr/>
        <p:txBody>
          <a:bodyPr/>
          <a:lstStyle/>
          <a:p>
            <a:pPr>
              <a:defRPr/>
            </a:pPr>
            <a:fld id="{2E3C1A3B-F008-474D-A6EC-2DB237D03F92}" type="slidenum">
              <a:rPr lang="he-IL"/>
              <a:pPr>
                <a:defRPr/>
              </a:pPr>
              <a:t>24</a:t>
            </a:fld>
            <a:endParaRPr lang="en-US"/>
          </a:p>
        </p:txBody>
      </p:sp>
      <p:sp>
        <p:nvSpPr>
          <p:cNvPr id="5" name="מציין מיקום של מספר שקופית 5"/>
          <p:cNvSpPr txBox="1">
            <a:spLocks noGrp="1"/>
          </p:cNvSpPr>
          <p:nvPr/>
        </p:nvSpPr>
        <p:spPr bwMode="auto">
          <a:xfrm>
            <a:off x="6781800" y="6248400"/>
            <a:ext cx="1905000" cy="457200"/>
          </a:xfrm>
          <a:prstGeom prst="rect">
            <a:avLst/>
          </a:prstGeom>
          <a:noFill/>
          <a:ln>
            <a:miter lim="800000"/>
            <a:headEnd/>
            <a:tailEnd/>
          </a:ln>
        </p:spPr>
        <p:txBody>
          <a:bodyPr/>
          <a:lstStyle/>
          <a:p>
            <a:pPr rtl="0">
              <a:defRPr/>
            </a:pPr>
            <a:fld id="{0A2F070F-B4A1-4F86-9A9A-15DBCE71881B}" type="slidenum">
              <a:rPr lang="he-IL" sz="1000">
                <a:latin typeface="Arial" pitchFamily="34" charset="0"/>
                <a:cs typeface="+mn-cs"/>
              </a:rPr>
              <a:pPr rtl="0">
                <a:defRPr/>
              </a:pPr>
              <a:t>24</a:t>
            </a:fld>
            <a:endParaRPr lang="en-US" sz="1000">
              <a:latin typeface="Arial" pitchFamily="34" charset="0"/>
              <a:cs typeface="+mn-cs"/>
            </a:endParaRPr>
          </a:p>
        </p:txBody>
      </p:sp>
      <p:sp>
        <p:nvSpPr>
          <p:cNvPr id="529412" name="Text Box 4"/>
          <p:cNvSpPr txBox="1">
            <a:spLocks noChangeArrowheads="1"/>
          </p:cNvSpPr>
          <p:nvPr/>
        </p:nvSpPr>
        <p:spPr bwMode="auto">
          <a:xfrm>
            <a:off x="863600" y="3644900"/>
            <a:ext cx="7920038" cy="1555750"/>
          </a:xfrm>
          <a:prstGeom prst="rect">
            <a:avLst/>
          </a:prstGeom>
          <a:noFill/>
          <a:ln w="25400">
            <a:solidFill>
              <a:srgbClr val="FFCC00"/>
            </a:solidFill>
            <a:miter lim="800000"/>
            <a:headEnd/>
            <a:tailEnd/>
          </a:ln>
        </p:spPr>
        <p:txBody>
          <a:bodyPr>
            <a:spAutoFit/>
          </a:bodyPr>
          <a:lstStyle/>
          <a:p>
            <a:pPr algn="l" rtl="0"/>
            <a:r>
              <a:rPr lang="en-US" sz="2000" b="1" dirty="0">
                <a:solidFill>
                  <a:srgbClr val="800080"/>
                </a:solidFill>
                <a:latin typeface="Courier New" pitchFamily="49" charset="0"/>
                <a:cs typeface="Courier New" pitchFamily="49" charset="0"/>
              </a:rPr>
              <a:t>public static void</a:t>
            </a:r>
            <a:r>
              <a:rPr lang="en-US" sz="2000" b="1" dirty="0">
                <a:latin typeface="Courier New" pitchFamily="49" charset="0"/>
                <a:cs typeface="Courier New" pitchFamily="49" charset="0"/>
              </a:rPr>
              <a:t> main(String[] </a:t>
            </a:r>
            <a:r>
              <a:rPr lang="en-US" sz="2000" b="1" dirty="0" err="1">
                <a:latin typeface="Courier New" pitchFamily="49" charset="0"/>
                <a:cs typeface="Courier New" pitchFamily="49" charset="0"/>
              </a:rPr>
              <a:t>args</a:t>
            </a:r>
            <a:r>
              <a:rPr lang="en-US" sz="2000" b="1" dirty="0">
                <a:latin typeface="Courier New" pitchFamily="49" charset="0"/>
                <a:cs typeface="Courier New" pitchFamily="49" charset="0"/>
              </a:rPr>
              <a:t>){</a:t>
            </a:r>
            <a:r>
              <a:rPr lang="en-US" b="1" dirty="0">
                <a:latin typeface="Courier New" pitchFamily="49" charset="0"/>
                <a:cs typeface="Courier New" pitchFamily="49" charset="0"/>
              </a:rPr>
              <a:t>	</a:t>
            </a:r>
          </a:p>
          <a:p>
            <a:pPr algn="l" rtl="0"/>
            <a:r>
              <a:rPr lang="en-US" b="1" dirty="0">
                <a:latin typeface="Courier New" pitchFamily="49" charset="0"/>
                <a:cs typeface="Courier New" pitchFamily="49" charset="0"/>
              </a:rPr>
              <a:t>	</a:t>
            </a:r>
            <a:r>
              <a:rPr lang="en-US" b="1" dirty="0">
                <a:solidFill>
                  <a:srgbClr val="800080"/>
                </a:solidFill>
                <a:latin typeface="Courier New" pitchFamily="49" charset="0"/>
                <a:cs typeface="Courier New" pitchFamily="49" charset="0"/>
              </a:rPr>
              <a:t>char</a:t>
            </a:r>
            <a:r>
              <a:rPr lang="en-US" b="1" dirty="0">
                <a:latin typeface="Courier New" pitchFamily="49" charset="0"/>
                <a:cs typeface="Courier New" pitchFamily="49" charset="0"/>
              </a:rPr>
              <a:t> c = </a:t>
            </a:r>
            <a:r>
              <a:rPr lang="en-US" b="1" dirty="0" err="1">
                <a:latin typeface="Courier New" pitchFamily="49" charset="0"/>
                <a:cs typeface="Courier New" pitchFamily="49" charset="0"/>
              </a:rPr>
              <a:t>args</a:t>
            </a:r>
            <a:r>
              <a:rPr lang="en-US" b="1" dirty="0">
                <a:latin typeface="Courier New" pitchFamily="49" charset="0"/>
                <a:cs typeface="Courier New" pitchFamily="49" charset="0"/>
              </a:rPr>
              <a:t>[0].</a:t>
            </a:r>
            <a:r>
              <a:rPr lang="en-US" b="1" dirty="0" err="1">
                <a:latin typeface="Courier New" pitchFamily="49" charset="0"/>
                <a:cs typeface="Courier New" pitchFamily="49" charset="0"/>
              </a:rPr>
              <a:t>charAt</a:t>
            </a:r>
            <a:r>
              <a:rPr lang="en-US" b="1" dirty="0">
                <a:latin typeface="Courier New" pitchFamily="49" charset="0"/>
                <a:cs typeface="Courier New" pitchFamily="49" charset="0"/>
              </a:rPr>
              <a:t>(0);</a:t>
            </a:r>
          </a:p>
          <a:p>
            <a:pPr algn="l" rtl="0"/>
            <a:r>
              <a:rPr lang="en-US" b="1" dirty="0">
                <a:latin typeface="Courier New" pitchFamily="49" charset="0"/>
                <a:cs typeface="Courier New" pitchFamily="49" charset="0"/>
              </a:rPr>
              <a:t>	</a:t>
            </a:r>
            <a:r>
              <a:rPr lang="en-US" b="1" dirty="0">
                <a:solidFill>
                  <a:srgbClr val="800080"/>
                </a:solidFill>
                <a:latin typeface="Courier New" pitchFamily="49" charset="0"/>
                <a:cs typeface="Courier New" pitchFamily="49" charset="0"/>
              </a:rPr>
              <a:t>char</a:t>
            </a:r>
            <a:r>
              <a:rPr lang="en-US" b="1" dirty="0">
                <a:latin typeface="Courier New" pitchFamily="49" charset="0"/>
                <a:cs typeface="Courier New" pitchFamily="49" charset="0"/>
              </a:rPr>
              <a:t> c1 = (</a:t>
            </a:r>
            <a:r>
              <a:rPr lang="en-US" b="1" dirty="0">
                <a:solidFill>
                  <a:srgbClr val="800080"/>
                </a:solidFill>
                <a:latin typeface="Courier New" pitchFamily="49" charset="0"/>
                <a:cs typeface="Courier New" pitchFamily="49" charset="0"/>
              </a:rPr>
              <a:t>char</a:t>
            </a:r>
            <a:r>
              <a:rPr lang="en-US" b="1" dirty="0">
                <a:latin typeface="Courier New" pitchFamily="49" charset="0"/>
                <a:cs typeface="Courier New" pitchFamily="49" charset="0"/>
              </a:rPr>
              <a:t>)(c + 1);</a:t>
            </a:r>
          </a:p>
          <a:p>
            <a:pPr algn="l" rtl="0"/>
            <a:r>
              <a:rPr lang="en-US" b="1" dirty="0">
                <a:latin typeface="Courier New" pitchFamily="49" charset="0"/>
                <a:cs typeface="Courier New" pitchFamily="49" charset="0"/>
              </a:rPr>
              <a:t>	</a:t>
            </a:r>
            <a:r>
              <a:rPr lang="en-US" b="1" dirty="0" err="1">
                <a:latin typeface="Courier New" pitchFamily="49" charset="0"/>
                <a:cs typeface="Courier New" pitchFamily="49" charset="0"/>
              </a:rPr>
              <a:t>System.out.println</a:t>
            </a:r>
            <a:r>
              <a:rPr lang="en-US" b="1" dirty="0">
                <a:latin typeface="Courier New" pitchFamily="49" charset="0"/>
                <a:cs typeface="Courier New" pitchFamily="49" charset="0"/>
              </a:rPr>
              <a:t>(c + </a:t>
            </a:r>
            <a:r>
              <a:rPr lang="en-US" b="1" dirty="0">
                <a:solidFill>
                  <a:srgbClr val="006600"/>
                </a:solidFill>
                <a:latin typeface="Courier New" pitchFamily="49" charset="0"/>
                <a:cs typeface="Courier New" pitchFamily="49" charset="0"/>
              </a:rPr>
              <a:t>"\t"</a:t>
            </a:r>
            <a:r>
              <a:rPr lang="en-US" b="1" dirty="0">
                <a:solidFill>
                  <a:srgbClr val="0066CC"/>
                </a:solidFill>
                <a:latin typeface="Courier New" pitchFamily="49" charset="0"/>
                <a:cs typeface="Courier New" pitchFamily="49" charset="0"/>
              </a:rPr>
              <a:t> </a:t>
            </a:r>
            <a:r>
              <a:rPr lang="en-US" b="1" dirty="0">
                <a:latin typeface="Courier New" pitchFamily="49" charset="0"/>
                <a:cs typeface="Courier New" pitchFamily="49" charset="0"/>
              </a:rPr>
              <a:t>+ c1);</a:t>
            </a:r>
            <a:r>
              <a:rPr lang="en-US" sz="2000" b="1" dirty="0">
                <a:latin typeface="Courier New" pitchFamily="49" charset="0"/>
                <a:cs typeface="Courier New" pitchFamily="49" charset="0"/>
              </a:rPr>
              <a:t>	</a:t>
            </a:r>
          </a:p>
          <a:p>
            <a:pPr algn="l" rtl="0"/>
            <a:r>
              <a:rPr lang="en-US" sz="2000" b="1" dirty="0">
                <a:latin typeface="Courier New" pitchFamily="49" charset="0"/>
                <a:cs typeface="Courier New" pitchFamily="49" charset="0"/>
              </a:rPr>
              <a:t>}</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94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941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a:xfrm>
            <a:off x="611560" y="404664"/>
            <a:ext cx="7772400" cy="774923"/>
          </a:xfrm>
        </p:spPr>
        <p:txBody>
          <a:bodyPr/>
          <a:lstStyle/>
          <a:p>
            <a:r>
              <a:rPr lang="he-IL" dirty="0" smtClean="0"/>
              <a:t>תווים מיוחדים</a:t>
            </a:r>
            <a:r>
              <a:rPr lang="en-US" dirty="0" smtClean="0"/>
              <a:t> </a:t>
            </a:r>
            <a:br>
              <a:rPr lang="en-US" dirty="0" smtClean="0"/>
            </a:br>
            <a:r>
              <a:rPr lang="en-US" sz="2000" b="1" dirty="0"/>
              <a:t>Escape Sequences</a:t>
            </a:r>
            <a:endParaRPr lang="en-US" dirty="0" smtClean="0"/>
          </a:p>
        </p:txBody>
      </p:sp>
      <p:sp>
        <p:nvSpPr>
          <p:cNvPr id="6" name="Rectangle 11"/>
          <p:cNvSpPr>
            <a:spLocks noGrp="1" noChangeArrowheads="1"/>
          </p:cNvSpPr>
          <p:nvPr>
            <p:ph type="sldNum" sz="quarter" idx="12"/>
          </p:nvPr>
        </p:nvSpPr>
        <p:spPr/>
        <p:txBody>
          <a:bodyPr/>
          <a:lstStyle/>
          <a:p>
            <a:pPr>
              <a:defRPr/>
            </a:pPr>
            <a:fld id="{2E3C1A3B-F008-474D-A6EC-2DB237D03F92}" type="slidenum">
              <a:rPr lang="he-IL"/>
              <a:pPr>
                <a:defRPr/>
              </a:pPr>
              <a:t>25</a:t>
            </a:fld>
            <a:endParaRPr lang="en-US"/>
          </a:p>
        </p:txBody>
      </p:sp>
      <p:sp>
        <p:nvSpPr>
          <p:cNvPr id="5" name="מציין מיקום של מספר שקופית 5"/>
          <p:cNvSpPr txBox="1">
            <a:spLocks noGrp="1"/>
          </p:cNvSpPr>
          <p:nvPr/>
        </p:nvSpPr>
        <p:spPr bwMode="auto">
          <a:xfrm>
            <a:off x="6781800" y="6248400"/>
            <a:ext cx="1905000" cy="457200"/>
          </a:xfrm>
          <a:prstGeom prst="rect">
            <a:avLst/>
          </a:prstGeom>
          <a:noFill/>
          <a:ln>
            <a:miter lim="800000"/>
            <a:headEnd/>
            <a:tailEnd/>
          </a:ln>
        </p:spPr>
        <p:txBody>
          <a:bodyPr/>
          <a:lstStyle/>
          <a:p>
            <a:pPr rtl="0">
              <a:defRPr/>
            </a:pPr>
            <a:fld id="{0A2F070F-B4A1-4F86-9A9A-15DBCE71881B}" type="slidenum">
              <a:rPr lang="he-IL" sz="1000">
                <a:latin typeface="Arial" pitchFamily="34" charset="0"/>
                <a:cs typeface="+mn-cs"/>
              </a:rPr>
              <a:pPr rtl="0">
                <a:defRPr/>
              </a:pPr>
              <a:t>25</a:t>
            </a:fld>
            <a:endParaRPr lang="en-US" sz="1000">
              <a:latin typeface="Arial" pitchFamily="34" charset="0"/>
              <a:cs typeface="+mn-cs"/>
            </a:endParaRPr>
          </a:p>
        </p:txBody>
      </p:sp>
      <p:graphicFrame>
        <p:nvGraphicFramePr>
          <p:cNvPr id="4" name="טבלה 3"/>
          <p:cNvGraphicFramePr>
            <a:graphicFrameLocks noGrp="1"/>
          </p:cNvGraphicFramePr>
          <p:nvPr>
            <p:extLst>
              <p:ext uri="{D42A27DB-BD31-4B8C-83A1-F6EECF244321}">
                <p14:modId xmlns:p14="http://schemas.microsoft.com/office/powerpoint/2010/main" xmlns="" val="2245300444"/>
              </p:ext>
            </p:extLst>
          </p:nvPr>
        </p:nvGraphicFramePr>
        <p:xfrm>
          <a:off x="899592" y="1664804"/>
          <a:ext cx="8064896" cy="3060340"/>
        </p:xfrm>
        <a:graphic>
          <a:graphicData uri="http://schemas.openxmlformats.org/drawingml/2006/table">
            <a:tbl>
              <a:tblPr firstRow="1">
                <a:tableStyleId>{69012ECD-51FC-41F1-AA8D-1B2483CD663E}</a:tableStyleId>
              </a:tblPr>
              <a:tblGrid>
                <a:gridCol w="2419469"/>
                <a:gridCol w="5645427"/>
              </a:tblGrid>
              <a:tr h="437751">
                <a:tc>
                  <a:txBody>
                    <a:bodyPr/>
                    <a:lstStyle/>
                    <a:p>
                      <a:pPr algn="l" rtl="0"/>
                      <a:r>
                        <a:rPr lang="en-US" sz="1800" dirty="0"/>
                        <a:t>Escape Sequence</a:t>
                      </a:r>
                    </a:p>
                  </a:txBody>
                  <a:tcPr marL="21888" marR="21888" marT="21888" marB="21888" anchor="ctr"/>
                </a:tc>
                <a:tc>
                  <a:txBody>
                    <a:bodyPr/>
                    <a:lstStyle/>
                    <a:p>
                      <a:pPr algn="l" rtl="0"/>
                      <a:r>
                        <a:rPr lang="en-US" sz="1800" dirty="0"/>
                        <a:t>Description</a:t>
                      </a:r>
                    </a:p>
                  </a:txBody>
                  <a:tcPr marL="21888" marR="21888" marT="21888" marB="21888" anchor="ctr"/>
                </a:tc>
              </a:tr>
              <a:tr h="437751">
                <a:tc>
                  <a:txBody>
                    <a:bodyPr/>
                    <a:lstStyle/>
                    <a:p>
                      <a:pPr algn="l" rtl="0"/>
                      <a:r>
                        <a:rPr lang="en-US" sz="1800" dirty="0"/>
                        <a:t>\t</a:t>
                      </a:r>
                    </a:p>
                  </a:txBody>
                  <a:tcPr marL="21888" marR="21888" marT="21888" marB="21888" anchor="ctr"/>
                </a:tc>
                <a:tc>
                  <a:txBody>
                    <a:bodyPr/>
                    <a:lstStyle/>
                    <a:p>
                      <a:pPr algn="l" rtl="0"/>
                      <a:r>
                        <a:rPr lang="en-US" sz="1800" dirty="0" smtClean="0"/>
                        <a:t>Tab</a:t>
                      </a:r>
                      <a:endParaRPr lang="en-US" sz="1800" dirty="0"/>
                    </a:p>
                  </a:txBody>
                  <a:tcPr marL="21888" marR="21888" marT="21888" marB="21888" anchor="ctr"/>
                </a:tc>
              </a:tr>
              <a:tr h="437751">
                <a:tc>
                  <a:txBody>
                    <a:bodyPr/>
                    <a:lstStyle/>
                    <a:p>
                      <a:pPr algn="l" rtl="0"/>
                      <a:r>
                        <a:rPr lang="en-US" sz="1800" dirty="0"/>
                        <a:t>\n</a:t>
                      </a:r>
                    </a:p>
                  </a:txBody>
                  <a:tcPr marL="21888" marR="21888" marT="21888" marB="21888" anchor="ctr"/>
                </a:tc>
                <a:tc>
                  <a:txBody>
                    <a:bodyPr/>
                    <a:lstStyle/>
                    <a:p>
                      <a:pPr algn="l" rtl="0"/>
                      <a:r>
                        <a:rPr lang="en-US" sz="1800" dirty="0" smtClean="0"/>
                        <a:t>Newline</a:t>
                      </a:r>
                      <a:endParaRPr lang="en-US" sz="1800" dirty="0"/>
                    </a:p>
                  </a:txBody>
                  <a:tcPr marL="21888" marR="21888" marT="21888" marB="21888" anchor="ctr"/>
                </a:tc>
              </a:tr>
              <a:tr h="437751">
                <a:tc>
                  <a:txBody>
                    <a:bodyPr/>
                    <a:lstStyle/>
                    <a:p>
                      <a:pPr algn="l" rtl="0"/>
                      <a:r>
                        <a:rPr lang="en-US" sz="1800"/>
                        <a:t>\r</a:t>
                      </a:r>
                    </a:p>
                  </a:txBody>
                  <a:tcPr marL="21888" marR="21888" marT="21888" marB="21888" anchor="ctr"/>
                </a:tc>
                <a:tc>
                  <a:txBody>
                    <a:bodyPr/>
                    <a:lstStyle/>
                    <a:p>
                      <a:pPr algn="l" rtl="0"/>
                      <a:r>
                        <a:rPr lang="en-US" sz="1800" dirty="0" smtClean="0"/>
                        <a:t>Carriage return</a:t>
                      </a:r>
                      <a:endParaRPr lang="en-US" sz="1800" dirty="0"/>
                    </a:p>
                  </a:txBody>
                  <a:tcPr marL="21888" marR="21888" marT="21888" marB="21888" anchor="ctr"/>
                </a:tc>
              </a:tr>
              <a:tr h="500379">
                <a:tc>
                  <a:txBody>
                    <a:bodyPr/>
                    <a:lstStyle/>
                    <a:p>
                      <a:pPr algn="l" rtl="0"/>
                      <a:r>
                        <a:rPr lang="en-US" sz="1800" dirty="0" smtClean="0"/>
                        <a:t>\’</a:t>
                      </a:r>
                      <a:endParaRPr lang="he-IL" sz="1800" dirty="0"/>
                    </a:p>
                  </a:txBody>
                  <a:tcPr marL="21888" marR="21888" marT="21888" marB="21888" anchor="ctr"/>
                </a:tc>
                <a:tc>
                  <a:txBody>
                    <a:bodyPr/>
                    <a:lstStyle/>
                    <a:p>
                      <a:pPr algn="l" rtl="0"/>
                      <a:r>
                        <a:rPr lang="en-US" sz="1800" dirty="0" smtClean="0"/>
                        <a:t>Single quote</a:t>
                      </a:r>
                      <a:endParaRPr lang="en-US" sz="1800" dirty="0"/>
                    </a:p>
                  </a:txBody>
                  <a:tcPr marL="21888" marR="21888" marT="21888" marB="21888" anchor="ctr"/>
                </a:tc>
              </a:tr>
              <a:tr h="432048">
                <a:tc>
                  <a:txBody>
                    <a:bodyPr/>
                    <a:lstStyle/>
                    <a:p>
                      <a:pPr algn="l" rtl="0"/>
                      <a:r>
                        <a:rPr lang="en-US" sz="1800" dirty="0" smtClean="0"/>
                        <a:t>\”</a:t>
                      </a:r>
                      <a:endParaRPr lang="he-IL" sz="1800" dirty="0"/>
                    </a:p>
                  </a:txBody>
                  <a:tcPr marL="21888" marR="21888" marT="21888" marB="21888" anchor="ctr"/>
                </a:tc>
                <a:tc>
                  <a:txBody>
                    <a:bodyPr/>
                    <a:lstStyle/>
                    <a:p>
                      <a:pPr algn="l" rtl="0"/>
                      <a:r>
                        <a:rPr lang="en-US" sz="1800" dirty="0" smtClean="0"/>
                        <a:t>Double quote</a:t>
                      </a:r>
                      <a:endParaRPr lang="en-US" sz="1800" dirty="0"/>
                    </a:p>
                  </a:txBody>
                  <a:tcPr marL="21888" marR="21888" marT="21888" marB="21888" anchor="ctr"/>
                </a:tc>
              </a:tr>
              <a:tr h="376909">
                <a:tc>
                  <a:txBody>
                    <a:bodyPr/>
                    <a:lstStyle/>
                    <a:p>
                      <a:pPr algn="l" rtl="0"/>
                      <a:r>
                        <a:rPr lang="he-IL" sz="1800" dirty="0"/>
                        <a:t>\\</a:t>
                      </a:r>
                    </a:p>
                  </a:txBody>
                  <a:tcPr marL="21888" marR="21888" marT="21888" marB="21888" anchor="ctr"/>
                </a:tc>
                <a:tc>
                  <a:txBody>
                    <a:bodyPr/>
                    <a:lstStyle/>
                    <a:p>
                      <a:pPr algn="l" rtl="0"/>
                      <a:r>
                        <a:rPr lang="en-US" sz="1800" dirty="0" smtClean="0"/>
                        <a:t>Backslash</a:t>
                      </a:r>
                      <a:endParaRPr lang="en-US" sz="1800" dirty="0"/>
                    </a:p>
                  </a:txBody>
                  <a:tcPr marL="21888" marR="21888" marT="21888" marB="21888" anchor="ctr"/>
                </a:tc>
              </a:tr>
            </a:tbl>
          </a:graphicData>
        </a:graphic>
      </p:graphicFrame>
    </p:spTree>
    <p:extLst>
      <p:ext uri="{BB962C8B-B14F-4D97-AF65-F5344CB8AC3E}">
        <p14:creationId xmlns:p14="http://schemas.microsoft.com/office/powerpoint/2010/main" xmlns="" val="321390655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p:txBody>
          <a:bodyPr/>
          <a:lstStyle/>
          <a:p>
            <a:pPr algn="ctr"/>
            <a:r>
              <a:rPr lang="he-IL" dirty="0" smtClean="0"/>
              <a:t>מחרוזות ותווים</a:t>
            </a:r>
            <a:endParaRPr lang="en-US" dirty="0" smtClean="0"/>
          </a:p>
        </p:txBody>
      </p:sp>
      <p:sp>
        <p:nvSpPr>
          <p:cNvPr id="19461" name="Rectangle 3"/>
          <p:cNvSpPr>
            <a:spLocks noGrp="1" noChangeArrowheads="1"/>
          </p:cNvSpPr>
          <p:nvPr>
            <p:ph idx="1"/>
          </p:nvPr>
        </p:nvSpPr>
        <p:spPr>
          <a:xfrm>
            <a:off x="914400" y="1600200"/>
            <a:ext cx="7772400" cy="2230438"/>
          </a:xfrm>
        </p:spPr>
        <p:txBody>
          <a:bodyPr/>
          <a:lstStyle/>
          <a:p>
            <a:r>
              <a:rPr lang="he-IL" sz="2000" smtClean="0"/>
              <a:t>כתוב תוכנית המקבלת  תו מ- </a:t>
            </a:r>
            <a:r>
              <a:rPr lang="en-US" sz="2000" smtClean="0"/>
              <a:t>{a,b,...,z}</a:t>
            </a:r>
            <a:r>
              <a:rPr lang="he-IL" sz="2000" smtClean="0"/>
              <a:t> ומדפיסה את ה- </a:t>
            </a:r>
            <a:r>
              <a:rPr lang="en-US" sz="2000" smtClean="0"/>
              <a:t>Uppercase</a:t>
            </a:r>
            <a:r>
              <a:rPr lang="he-IL" sz="2000" smtClean="0"/>
              <a:t> שלו</a:t>
            </a:r>
          </a:p>
          <a:p>
            <a:endParaRPr lang="he-IL" sz="2000" smtClean="0"/>
          </a:p>
          <a:p>
            <a:r>
              <a:rPr lang="he-IL" sz="2000" smtClean="0"/>
              <a:t>נחשב את המיקום של התו ב </a:t>
            </a:r>
            <a:r>
              <a:rPr lang="en-US" sz="2000" smtClean="0"/>
              <a:t>abc</a:t>
            </a:r>
            <a:r>
              <a:rPr lang="he-IL" sz="2000" smtClean="0"/>
              <a:t> ונמיר אותו לאותו תו (אותו מיקום) </a:t>
            </a:r>
            <a:r>
              <a:rPr lang="en-US" sz="2000" smtClean="0"/>
              <a:t/>
            </a:r>
            <a:br>
              <a:rPr lang="en-US" sz="2000" smtClean="0"/>
            </a:br>
            <a:r>
              <a:rPr lang="he-IL" sz="2000" smtClean="0"/>
              <a:t>ב </a:t>
            </a:r>
            <a:r>
              <a:rPr lang="en-US" sz="2000" smtClean="0"/>
              <a:t>ABC</a:t>
            </a:r>
          </a:p>
        </p:txBody>
      </p:sp>
      <p:sp>
        <p:nvSpPr>
          <p:cNvPr id="14" name="Rectangle 11"/>
          <p:cNvSpPr>
            <a:spLocks noGrp="1" noChangeArrowheads="1"/>
          </p:cNvSpPr>
          <p:nvPr>
            <p:ph type="sldNum" sz="quarter" idx="12"/>
          </p:nvPr>
        </p:nvSpPr>
        <p:spPr/>
        <p:txBody>
          <a:bodyPr/>
          <a:lstStyle/>
          <a:p>
            <a:pPr>
              <a:defRPr/>
            </a:pPr>
            <a:fld id="{C73221A4-AA86-4BEA-A233-1A135587CA85}" type="slidenum">
              <a:rPr lang="he-IL"/>
              <a:pPr>
                <a:defRPr/>
              </a:pPr>
              <a:t>26</a:t>
            </a:fld>
            <a:endParaRPr lang="en-US"/>
          </a:p>
        </p:txBody>
      </p:sp>
      <p:sp>
        <p:nvSpPr>
          <p:cNvPr id="13" name="מציין מיקום של מספר שקופית 5"/>
          <p:cNvSpPr txBox="1">
            <a:spLocks noGrp="1"/>
          </p:cNvSpPr>
          <p:nvPr/>
        </p:nvSpPr>
        <p:spPr bwMode="auto">
          <a:xfrm>
            <a:off x="6781800" y="6248400"/>
            <a:ext cx="1905000" cy="457200"/>
          </a:xfrm>
          <a:prstGeom prst="rect">
            <a:avLst/>
          </a:prstGeom>
          <a:noFill/>
          <a:ln>
            <a:miter lim="800000"/>
            <a:headEnd/>
            <a:tailEnd/>
          </a:ln>
        </p:spPr>
        <p:txBody>
          <a:bodyPr/>
          <a:lstStyle/>
          <a:p>
            <a:pPr rtl="0">
              <a:defRPr/>
            </a:pPr>
            <a:fld id="{FA67E7A2-115B-4EC4-88FF-46739C5C8F24}" type="slidenum">
              <a:rPr lang="he-IL" sz="1000">
                <a:latin typeface="Arial" pitchFamily="34" charset="0"/>
                <a:cs typeface="+mn-cs"/>
              </a:rPr>
              <a:pPr rtl="0">
                <a:defRPr/>
              </a:pPr>
              <a:t>26</a:t>
            </a:fld>
            <a:endParaRPr lang="en-US" sz="1000">
              <a:latin typeface="Arial" pitchFamily="34" charset="0"/>
              <a:cs typeface="+mn-cs"/>
            </a:endParaRPr>
          </a:p>
        </p:txBody>
      </p:sp>
      <p:sp>
        <p:nvSpPr>
          <p:cNvPr id="50182" name="Text Box 5"/>
          <p:cNvSpPr txBox="1">
            <a:spLocks noChangeArrowheads="1"/>
          </p:cNvSpPr>
          <p:nvPr/>
        </p:nvSpPr>
        <p:spPr bwMode="auto">
          <a:xfrm>
            <a:off x="684213" y="3502025"/>
            <a:ext cx="8101012" cy="1311275"/>
          </a:xfrm>
          <a:prstGeom prst="rect">
            <a:avLst/>
          </a:prstGeom>
          <a:noFill/>
          <a:ln w="25400">
            <a:solidFill>
              <a:srgbClr val="FFCC00"/>
            </a:solidFill>
            <a:miter lim="800000"/>
            <a:headEnd/>
            <a:tailEnd/>
          </a:ln>
        </p:spPr>
        <p:txBody>
          <a:bodyPr>
            <a:spAutoFit/>
          </a:bodyPr>
          <a:lstStyle/>
          <a:p>
            <a:pPr algn="l" rtl="0"/>
            <a:r>
              <a:rPr lang="en-US" sz="2000" b="1" dirty="0">
                <a:solidFill>
                  <a:srgbClr val="800080"/>
                </a:solidFill>
                <a:latin typeface="Courier New" pitchFamily="49" charset="0"/>
                <a:cs typeface="Courier New" pitchFamily="49" charset="0"/>
              </a:rPr>
              <a:t>public static void</a:t>
            </a:r>
            <a:r>
              <a:rPr lang="en-US" sz="2000" b="1" dirty="0">
                <a:latin typeface="Courier New" pitchFamily="49" charset="0"/>
                <a:cs typeface="Courier New" pitchFamily="49" charset="0"/>
              </a:rPr>
              <a:t> main(String[] </a:t>
            </a:r>
            <a:r>
              <a:rPr lang="en-US" sz="2000" b="1" dirty="0" err="1">
                <a:latin typeface="Courier New" pitchFamily="49" charset="0"/>
                <a:cs typeface="Courier New" pitchFamily="49" charset="0"/>
              </a:rPr>
              <a:t>args</a:t>
            </a:r>
            <a:r>
              <a:rPr lang="en-US" sz="2000" b="1" dirty="0">
                <a:latin typeface="Courier New" pitchFamily="49" charset="0"/>
                <a:cs typeface="Courier New" pitchFamily="49" charset="0"/>
              </a:rPr>
              <a:t>){</a:t>
            </a:r>
          </a:p>
          <a:p>
            <a:pPr algn="l" rtl="0"/>
            <a:r>
              <a:rPr lang="en-US" sz="2000" b="1" dirty="0">
                <a:latin typeface="Courier New" pitchFamily="49" charset="0"/>
                <a:cs typeface="Courier New" pitchFamily="49" charset="0"/>
              </a:rPr>
              <a:t>    </a:t>
            </a:r>
            <a:r>
              <a:rPr lang="en-US" sz="2000" b="1" dirty="0">
                <a:solidFill>
                  <a:srgbClr val="800080"/>
                </a:solidFill>
                <a:latin typeface="Courier New" pitchFamily="49" charset="0"/>
                <a:cs typeface="Courier New" pitchFamily="49" charset="0"/>
              </a:rPr>
              <a:t>char</a:t>
            </a:r>
            <a:r>
              <a:rPr lang="en-US" sz="2000" b="1" dirty="0">
                <a:latin typeface="Courier New" pitchFamily="49" charset="0"/>
                <a:cs typeface="Courier New" pitchFamily="49" charset="0"/>
              </a:rPr>
              <a:t> c = </a:t>
            </a:r>
            <a:r>
              <a:rPr lang="en-US" sz="2000" b="1" dirty="0" err="1">
                <a:latin typeface="Courier New" pitchFamily="49" charset="0"/>
                <a:cs typeface="Courier New" pitchFamily="49" charset="0"/>
              </a:rPr>
              <a:t>args</a:t>
            </a:r>
            <a:r>
              <a:rPr lang="en-US" sz="2000" b="1" dirty="0">
                <a:latin typeface="Courier New" pitchFamily="49" charset="0"/>
                <a:cs typeface="Courier New" pitchFamily="49" charset="0"/>
              </a:rPr>
              <a:t>[0].</a:t>
            </a:r>
            <a:r>
              <a:rPr lang="en-US" sz="2000" b="1" dirty="0" err="1">
                <a:latin typeface="Courier New" pitchFamily="49" charset="0"/>
                <a:cs typeface="Courier New" pitchFamily="49" charset="0"/>
              </a:rPr>
              <a:t>charAt</a:t>
            </a:r>
            <a:r>
              <a:rPr lang="en-US" sz="2000" b="1" dirty="0">
                <a:latin typeface="Courier New" pitchFamily="49" charset="0"/>
                <a:cs typeface="Courier New" pitchFamily="49" charset="0"/>
              </a:rPr>
              <a:t>(0);	</a:t>
            </a:r>
          </a:p>
          <a:p>
            <a:pPr algn="l" rtl="0"/>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System.</a:t>
            </a:r>
            <a:r>
              <a:rPr lang="en-US" sz="2000" b="1" dirty="0" err="1">
                <a:solidFill>
                  <a:srgbClr val="0066CC"/>
                </a:solidFill>
                <a:latin typeface="Courier New" pitchFamily="49" charset="0"/>
                <a:cs typeface="Courier New" pitchFamily="49" charset="0"/>
              </a:rPr>
              <a:t>out</a:t>
            </a:r>
            <a:r>
              <a:rPr lang="en-US" sz="2000" b="1" dirty="0" err="1">
                <a:latin typeface="Courier New" pitchFamily="49" charset="0"/>
                <a:cs typeface="Courier New" pitchFamily="49" charset="0"/>
              </a:rPr>
              <a:t>.println</a:t>
            </a:r>
            <a:r>
              <a:rPr lang="en-US" sz="2000" b="1" dirty="0">
                <a:latin typeface="Courier New" pitchFamily="49" charset="0"/>
                <a:cs typeface="Courier New" pitchFamily="49" charset="0"/>
              </a:rPr>
              <a:t>((</a:t>
            </a:r>
            <a:r>
              <a:rPr lang="en-US" sz="2000" b="1" dirty="0">
                <a:solidFill>
                  <a:srgbClr val="800080"/>
                </a:solidFill>
                <a:latin typeface="Courier New" pitchFamily="49" charset="0"/>
                <a:cs typeface="Courier New" pitchFamily="49" charset="0"/>
              </a:rPr>
              <a:t>char</a:t>
            </a:r>
            <a:r>
              <a:rPr lang="en-US" sz="2000" b="1" dirty="0">
                <a:latin typeface="Courier New" pitchFamily="49" charset="0"/>
                <a:cs typeface="Courier New" pitchFamily="49" charset="0"/>
              </a:rPr>
              <a:t>) (c – </a:t>
            </a:r>
            <a:r>
              <a:rPr lang="en-US" b="1" dirty="0">
                <a:solidFill>
                  <a:srgbClr val="0066CC"/>
                </a:solidFill>
                <a:latin typeface="Courier New" pitchFamily="49" charset="0"/>
                <a:cs typeface="Courier New" pitchFamily="49" charset="0"/>
              </a:rPr>
              <a:t>'a'  </a:t>
            </a:r>
            <a:r>
              <a:rPr lang="en-US" sz="2000" b="1" dirty="0">
                <a:latin typeface="Courier New" pitchFamily="49" charset="0"/>
                <a:cs typeface="Courier New" pitchFamily="49" charset="0"/>
              </a:rPr>
              <a:t>+ </a:t>
            </a:r>
            <a:r>
              <a:rPr lang="en-US" sz="2000" b="1" dirty="0">
                <a:solidFill>
                  <a:srgbClr val="0066CC"/>
                </a:solidFill>
                <a:latin typeface="Courier New" pitchFamily="49" charset="0"/>
                <a:cs typeface="Courier New" pitchFamily="49" charset="0"/>
              </a:rPr>
              <a:t>'A'</a:t>
            </a:r>
            <a:r>
              <a:rPr lang="en-US" sz="2000" b="1" dirty="0">
                <a:latin typeface="Courier New" pitchFamily="49" charset="0"/>
                <a:cs typeface="Courier New" pitchFamily="49" charset="0"/>
              </a:rPr>
              <a:t>));</a:t>
            </a:r>
            <a:endParaRPr lang="he-IL" sz="2000" b="1" dirty="0">
              <a:latin typeface="Courier New" pitchFamily="49" charset="0"/>
              <a:cs typeface="Courier New" pitchFamily="49" charset="0"/>
            </a:endParaRPr>
          </a:p>
          <a:p>
            <a:pPr algn="l" rtl="0"/>
            <a:r>
              <a:rPr lang="en-US" sz="2000" b="1" dirty="0">
                <a:latin typeface="Courier New" pitchFamily="49" charset="0"/>
                <a:cs typeface="Courier New" pitchFamily="49" charset="0"/>
              </a:rPr>
              <a:t>}</a:t>
            </a:r>
          </a:p>
        </p:txBody>
      </p:sp>
      <p:sp>
        <p:nvSpPr>
          <p:cNvPr id="50183" name="Text Box 6"/>
          <p:cNvSpPr txBox="1">
            <a:spLocks noChangeArrowheads="1"/>
          </p:cNvSpPr>
          <p:nvPr/>
        </p:nvSpPr>
        <p:spPr bwMode="auto">
          <a:xfrm>
            <a:off x="7785100" y="3502025"/>
            <a:ext cx="985837" cy="263525"/>
          </a:xfrm>
          <a:prstGeom prst="rect">
            <a:avLst/>
          </a:prstGeom>
          <a:solidFill>
            <a:srgbClr val="FFCC66"/>
          </a:solidFill>
          <a:ln w="9525">
            <a:noFill/>
            <a:miter lim="800000"/>
            <a:headEnd/>
            <a:tailEnd/>
          </a:ln>
        </p:spPr>
        <p:txBody>
          <a:bodyPr lIns="90000" tIns="46800" rIns="90000" bIns="46800">
            <a:spAutoFit/>
          </a:bodyPr>
          <a:lstStyle/>
          <a:p>
            <a:pPr algn="l"/>
            <a:r>
              <a:rPr lang="he-IL" sz="1100" dirty="0"/>
              <a:t>פתרון א':</a:t>
            </a:r>
            <a:endParaRPr lang="en-US" sz="11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6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pPr algn="ctr"/>
            <a:r>
              <a:rPr lang="he-IL" dirty="0" smtClean="0"/>
              <a:t>דרכים נוספות?</a:t>
            </a:r>
          </a:p>
        </p:txBody>
      </p:sp>
      <p:sp>
        <p:nvSpPr>
          <p:cNvPr id="52227" name="Content Placeholder 5"/>
          <p:cNvSpPr>
            <a:spLocks noGrp="1"/>
          </p:cNvSpPr>
          <p:nvPr>
            <p:ph idx="1"/>
          </p:nvPr>
        </p:nvSpPr>
        <p:spPr/>
        <p:txBody>
          <a:bodyPr/>
          <a:lstStyle/>
          <a:p>
            <a:endParaRPr lang="he-IL" smtClean="0"/>
          </a:p>
        </p:txBody>
      </p:sp>
      <p:sp>
        <p:nvSpPr>
          <p:cNvPr id="4" name="Slide Number Placeholder 3"/>
          <p:cNvSpPr>
            <a:spLocks noGrp="1"/>
          </p:cNvSpPr>
          <p:nvPr>
            <p:ph type="sldNum" sz="quarter" idx="12"/>
          </p:nvPr>
        </p:nvSpPr>
        <p:spPr/>
        <p:txBody>
          <a:bodyPr/>
          <a:lstStyle/>
          <a:p>
            <a:pPr>
              <a:defRPr/>
            </a:pPr>
            <a:fld id="{FD2B26AD-FEB9-4AE5-950A-A52C8513AA08}" type="slidenum">
              <a:rPr lang="he-IL" smtClean="0"/>
              <a:pPr>
                <a:defRPr/>
              </a:pPr>
              <a:t>27</a:t>
            </a:fld>
            <a:endParaRPr lang="en-US"/>
          </a:p>
        </p:txBody>
      </p:sp>
      <p:pic>
        <p:nvPicPr>
          <p:cNvPr id="55299" name="Picture 3"/>
          <p:cNvPicPr>
            <a:picLocks noChangeAspect="1" noChangeArrowheads="1"/>
          </p:cNvPicPr>
          <p:nvPr/>
        </p:nvPicPr>
        <p:blipFill>
          <a:blip r:embed="rId3" cstate="print"/>
          <a:srcRect/>
          <a:stretch>
            <a:fillRect/>
          </a:stretch>
        </p:blipFill>
        <p:spPr bwMode="auto">
          <a:xfrm>
            <a:off x="2052638" y="2078038"/>
            <a:ext cx="5648325" cy="2800350"/>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2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p:txBody>
          <a:bodyPr/>
          <a:lstStyle/>
          <a:p>
            <a:pPr algn="ctr"/>
            <a:r>
              <a:rPr lang="he-IL" dirty="0" smtClean="0"/>
              <a:t>מחרוזות ותווים</a:t>
            </a:r>
            <a:endParaRPr lang="en-US" dirty="0" smtClean="0"/>
          </a:p>
        </p:txBody>
      </p:sp>
      <p:sp>
        <p:nvSpPr>
          <p:cNvPr id="54276" name="Rectangle 3"/>
          <p:cNvSpPr>
            <a:spLocks noGrp="1" noChangeArrowheads="1"/>
          </p:cNvSpPr>
          <p:nvPr>
            <p:ph idx="1"/>
          </p:nvPr>
        </p:nvSpPr>
        <p:spPr>
          <a:xfrm>
            <a:off x="914400" y="1600200"/>
            <a:ext cx="7772400" cy="1144588"/>
          </a:xfrm>
        </p:spPr>
        <p:txBody>
          <a:bodyPr/>
          <a:lstStyle/>
          <a:p>
            <a:r>
              <a:rPr lang="he-IL" sz="2000" dirty="0" smtClean="0"/>
              <a:t>בעזרת </a:t>
            </a:r>
            <a:r>
              <a:rPr lang="en-US" sz="2000" dirty="0" err="1" smtClean="0"/>
              <a:t>String.toUpperCase</a:t>
            </a:r>
            <a:r>
              <a:rPr lang="en-US" sz="2000" dirty="0" smtClean="0"/>
              <a:t>()</a:t>
            </a:r>
            <a:endParaRPr lang="he-IL" sz="2000" dirty="0" smtClean="0"/>
          </a:p>
          <a:p>
            <a:endParaRPr lang="he-IL" sz="2000" dirty="0" smtClean="0"/>
          </a:p>
          <a:p>
            <a:endParaRPr lang="he-IL" sz="2000" dirty="0" smtClean="0"/>
          </a:p>
          <a:p>
            <a:endParaRPr lang="he-IL" sz="2000" dirty="0" smtClean="0"/>
          </a:p>
          <a:p>
            <a:endParaRPr lang="he-IL" sz="2000" dirty="0" smtClean="0"/>
          </a:p>
          <a:p>
            <a:r>
              <a:rPr lang="he-IL" sz="2000" dirty="0" smtClean="0"/>
              <a:t>בעזרת </a:t>
            </a:r>
            <a:r>
              <a:rPr lang="en-US" sz="2000" dirty="0" err="1" smtClean="0"/>
              <a:t>Character.toUpperCase</a:t>
            </a:r>
            <a:r>
              <a:rPr lang="en-US" sz="2000" dirty="0" smtClean="0"/>
              <a:t>()</a:t>
            </a:r>
          </a:p>
        </p:txBody>
      </p:sp>
      <p:sp>
        <p:nvSpPr>
          <p:cNvPr id="14" name="Rectangle 11"/>
          <p:cNvSpPr>
            <a:spLocks noGrp="1" noChangeArrowheads="1"/>
          </p:cNvSpPr>
          <p:nvPr>
            <p:ph type="sldNum" sz="quarter" idx="12"/>
          </p:nvPr>
        </p:nvSpPr>
        <p:spPr/>
        <p:txBody>
          <a:bodyPr/>
          <a:lstStyle/>
          <a:p>
            <a:pPr>
              <a:defRPr/>
            </a:pPr>
            <a:fld id="{0A1D6F8A-B595-4263-B5C1-90186A22C12E}" type="slidenum">
              <a:rPr lang="he-IL"/>
              <a:pPr>
                <a:defRPr/>
              </a:pPr>
              <a:t>28</a:t>
            </a:fld>
            <a:endParaRPr lang="en-US"/>
          </a:p>
        </p:txBody>
      </p:sp>
      <p:sp>
        <p:nvSpPr>
          <p:cNvPr id="13" name="מציין מיקום של מספר שקופית 5"/>
          <p:cNvSpPr txBox="1">
            <a:spLocks noGrp="1"/>
          </p:cNvSpPr>
          <p:nvPr/>
        </p:nvSpPr>
        <p:spPr bwMode="auto">
          <a:xfrm>
            <a:off x="6781800" y="6248400"/>
            <a:ext cx="1905000" cy="457200"/>
          </a:xfrm>
          <a:prstGeom prst="rect">
            <a:avLst/>
          </a:prstGeom>
          <a:noFill/>
          <a:ln>
            <a:miter lim="800000"/>
            <a:headEnd/>
            <a:tailEnd/>
          </a:ln>
        </p:spPr>
        <p:txBody>
          <a:bodyPr/>
          <a:lstStyle/>
          <a:p>
            <a:pPr rtl="0">
              <a:defRPr/>
            </a:pPr>
            <a:fld id="{3BEDEE7A-4842-46CB-8CA6-B4DF1D099764}" type="slidenum">
              <a:rPr lang="he-IL" sz="1000">
                <a:latin typeface="Arial" pitchFamily="34" charset="0"/>
                <a:cs typeface="+mn-cs"/>
              </a:rPr>
              <a:pPr rtl="0">
                <a:defRPr/>
              </a:pPr>
              <a:t>28</a:t>
            </a:fld>
            <a:endParaRPr lang="en-US" sz="1000">
              <a:latin typeface="Arial" pitchFamily="34" charset="0"/>
              <a:cs typeface="+mn-cs"/>
            </a:endParaRPr>
          </a:p>
        </p:txBody>
      </p:sp>
      <p:grpSp>
        <p:nvGrpSpPr>
          <p:cNvPr id="15" name="Group 14"/>
          <p:cNvGrpSpPr/>
          <p:nvPr/>
        </p:nvGrpSpPr>
        <p:grpSpPr>
          <a:xfrm>
            <a:off x="684213" y="3933056"/>
            <a:ext cx="8110301" cy="1321569"/>
            <a:chOff x="684213" y="3933056"/>
            <a:chExt cx="8110301" cy="1321569"/>
          </a:xfrm>
        </p:grpSpPr>
        <p:sp>
          <p:nvSpPr>
            <p:cNvPr id="54279" name="Text Box 11"/>
            <p:cNvSpPr txBox="1">
              <a:spLocks noChangeArrowheads="1"/>
            </p:cNvSpPr>
            <p:nvPr/>
          </p:nvSpPr>
          <p:spPr bwMode="auto">
            <a:xfrm>
              <a:off x="684213" y="3943350"/>
              <a:ext cx="8101012" cy="1311275"/>
            </a:xfrm>
            <a:prstGeom prst="rect">
              <a:avLst/>
            </a:prstGeom>
            <a:noFill/>
            <a:ln w="25400">
              <a:solidFill>
                <a:srgbClr val="FFCC00"/>
              </a:solidFill>
              <a:miter lim="800000"/>
              <a:headEnd/>
              <a:tailEnd/>
            </a:ln>
          </p:spPr>
          <p:txBody>
            <a:bodyPr>
              <a:spAutoFit/>
            </a:bodyPr>
            <a:lstStyle/>
            <a:p>
              <a:pPr algn="l" rtl="0"/>
              <a:r>
                <a:rPr lang="en-US" sz="2000" b="1" dirty="0">
                  <a:solidFill>
                    <a:srgbClr val="800080"/>
                  </a:solidFill>
                  <a:latin typeface="Courier New" pitchFamily="49" charset="0"/>
                  <a:cs typeface="Courier New" pitchFamily="49" charset="0"/>
                </a:rPr>
                <a:t>public static void</a:t>
              </a:r>
              <a:r>
                <a:rPr lang="en-US" sz="2000" b="1" dirty="0">
                  <a:latin typeface="Courier New" pitchFamily="49" charset="0"/>
                  <a:cs typeface="Courier New" pitchFamily="49" charset="0"/>
                </a:rPr>
                <a:t> main(String[] </a:t>
              </a:r>
              <a:r>
                <a:rPr lang="en-US" sz="2000" b="1" dirty="0" err="1">
                  <a:latin typeface="Courier New" pitchFamily="49" charset="0"/>
                  <a:cs typeface="Courier New" pitchFamily="49" charset="0"/>
                </a:rPr>
                <a:t>args</a:t>
              </a:r>
              <a:r>
                <a:rPr lang="en-US" sz="2000" b="1" dirty="0">
                  <a:latin typeface="Courier New" pitchFamily="49" charset="0"/>
                  <a:cs typeface="Courier New" pitchFamily="49" charset="0"/>
                </a:rPr>
                <a:t>){	</a:t>
              </a:r>
            </a:p>
            <a:p>
              <a:pPr algn="l" rtl="0"/>
              <a:r>
                <a:rPr lang="en-US" sz="2000" b="1" dirty="0">
                  <a:latin typeface="Courier New" pitchFamily="49" charset="0"/>
                  <a:cs typeface="Courier New" pitchFamily="49" charset="0"/>
                </a:rPr>
                <a:t>    </a:t>
              </a:r>
              <a:r>
                <a:rPr lang="en-US" sz="2000" b="1" dirty="0">
                  <a:solidFill>
                    <a:srgbClr val="800080"/>
                  </a:solidFill>
                  <a:latin typeface="Courier New" pitchFamily="49" charset="0"/>
                  <a:cs typeface="Courier New" pitchFamily="49" charset="0"/>
                </a:rPr>
                <a:t>char</a:t>
              </a:r>
              <a:r>
                <a:rPr lang="en-US" sz="2000" b="1" dirty="0">
                  <a:latin typeface="Courier New" pitchFamily="49" charset="0"/>
                  <a:cs typeface="Courier New" pitchFamily="49" charset="0"/>
                </a:rPr>
                <a:t> c = </a:t>
              </a:r>
              <a:r>
                <a:rPr lang="en-US" sz="2000" b="1" dirty="0" err="1">
                  <a:latin typeface="Courier New" pitchFamily="49" charset="0"/>
                  <a:cs typeface="Courier New" pitchFamily="49" charset="0"/>
                </a:rPr>
                <a:t>args</a:t>
              </a:r>
              <a:r>
                <a:rPr lang="en-US" sz="2000" b="1" dirty="0">
                  <a:latin typeface="Courier New" pitchFamily="49" charset="0"/>
                  <a:cs typeface="Courier New" pitchFamily="49" charset="0"/>
                </a:rPr>
                <a:t>[0].</a:t>
              </a:r>
              <a:r>
                <a:rPr lang="en-US" sz="2000" b="1" dirty="0" err="1">
                  <a:latin typeface="Courier New" pitchFamily="49" charset="0"/>
                  <a:cs typeface="Courier New" pitchFamily="49" charset="0"/>
                </a:rPr>
                <a:t>charAt</a:t>
              </a:r>
              <a:r>
                <a:rPr lang="en-US" sz="2000" b="1" dirty="0">
                  <a:latin typeface="Courier New" pitchFamily="49" charset="0"/>
                  <a:cs typeface="Courier New" pitchFamily="49" charset="0"/>
                </a:rPr>
                <a:t>(0);</a:t>
              </a:r>
            </a:p>
            <a:p>
              <a:pPr algn="l" rtl="0"/>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System.</a:t>
              </a:r>
              <a:r>
                <a:rPr lang="en-US" sz="2000" b="1" dirty="0" err="1">
                  <a:solidFill>
                    <a:srgbClr val="0066CC"/>
                  </a:solidFill>
                  <a:latin typeface="Courier New" pitchFamily="49" charset="0"/>
                  <a:cs typeface="Courier New" pitchFamily="49" charset="0"/>
                </a:rPr>
                <a:t>out</a:t>
              </a:r>
              <a:r>
                <a:rPr lang="en-US" sz="2000" b="1" dirty="0" err="1">
                  <a:latin typeface="Courier New" pitchFamily="49" charset="0"/>
                  <a:cs typeface="Courier New" pitchFamily="49" charset="0"/>
                </a:rPr>
                <a:t>.println</a:t>
              </a:r>
              <a:r>
                <a:rPr lang="en-US" sz="2000" b="1" dirty="0">
                  <a:latin typeface="Courier New" pitchFamily="49" charset="0"/>
                  <a:cs typeface="Courier New" pitchFamily="49" charset="0"/>
                </a:rPr>
                <a:t>(</a:t>
              </a:r>
              <a:r>
                <a:rPr lang="en-US" sz="2000" b="1" dirty="0" err="1">
                  <a:latin typeface="Courier New" pitchFamily="49" charset="0"/>
                  <a:cs typeface="Courier New" pitchFamily="49" charset="0"/>
                </a:rPr>
                <a:t>Character.toUpperCase</a:t>
              </a:r>
              <a:r>
                <a:rPr lang="en-US" sz="2000" b="1" dirty="0">
                  <a:latin typeface="Courier New" pitchFamily="49" charset="0"/>
                  <a:cs typeface="Courier New" pitchFamily="49" charset="0"/>
                </a:rPr>
                <a:t>(c));</a:t>
              </a:r>
            </a:p>
            <a:p>
              <a:pPr algn="l" rtl="0"/>
              <a:r>
                <a:rPr lang="en-US" sz="2000" b="1" dirty="0">
                  <a:latin typeface="Courier New" pitchFamily="49" charset="0"/>
                  <a:cs typeface="Courier New" pitchFamily="49" charset="0"/>
                </a:rPr>
                <a:t>}</a:t>
              </a:r>
            </a:p>
          </p:txBody>
        </p:sp>
        <p:sp>
          <p:nvSpPr>
            <p:cNvPr id="54280" name="Text Box 12"/>
            <p:cNvSpPr txBox="1">
              <a:spLocks noChangeArrowheads="1"/>
            </p:cNvSpPr>
            <p:nvPr/>
          </p:nvSpPr>
          <p:spPr bwMode="auto">
            <a:xfrm>
              <a:off x="7848364" y="3933056"/>
              <a:ext cx="946150" cy="263525"/>
            </a:xfrm>
            <a:prstGeom prst="rect">
              <a:avLst/>
            </a:prstGeom>
            <a:solidFill>
              <a:srgbClr val="FFC000"/>
            </a:solidFill>
            <a:ln w="25400">
              <a:solidFill>
                <a:srgbClr val="FFCC00"/>
              </a:solidFill>
              <a:miter lim="800000"/>
              <a:headEnd/>
              <a:tailEnd/>
            </a:ln>
          </p:spPr>
          <p:txBody>
            <a:bodyPr wrap="none" lIns="90000" tIns="46800" rIns="90000" bIns="46800">
              <a:spAutoFit/>
            </a:bodyPr>
            <a:lstStyle/>
            <a:p>
              <a:pPr algn="l"/>
              <a:r>
                <a:rPr lang="he-IL" sz="1100"/>
                <a:t>פתרון ג':</a:t>
              </a:r>
              <a:endParaRPr lang="en-US" sz="1100"/>
            </a:p>
          </p:txBody>
        </p:sp>
      </p:grpSp>
      <p:grpSp>
        <p:nvGrpSpPr>
          <p:cNvPr id="12" name="Group 11"/>
          <p:cNvGrpSpPr/>
          <p:nvPr/>
        </p:nvGrpSpPr>
        <p:grpSpPr>
          <a:xfrm>
            <a:off x="683568" y="2024844"/>
            <a:ext cx="8110946" cy="1006475"/>
            <a:chOff x="683568" y="2024844"/>
            <a:chExt cx="8110946" cy="1006475"/>
          </a:xfrm>
        </p:grpSpPr>
        <p:sp>
          <p:nvSpPr>
            <p:cNvPr id="54281" name="Text Box 8"/>
            <p:cNvSpPr txBox="1">
              <a:spLocks noChangeArrowheads="1"/>
            </p:cNvSpPr>
            <p:nvPr/>
          </p:nvSpPr>
          <p:spPr bwMode="auto">
            <a:xfrm>
              <a:off x="683568" y="2024844"/>
              <a:ext cx="8101012" cy="1006475"/>
            </a:xfrm>
            <a:prstGeom prst="rect">
              <a:avLst/>
            </a:prstGeom>
            <a:noFill/>
            <a:ln w="25400">
              <a:solidFill>
                <a:srgbClr val="FFCC00"/>
              </a:solidFill>
              <a:miter lim="800000"/>
              <a:headEnd/>
              <a:tailEnd/>
            </a:ln>
          </p:spPr>
          <p:txBody>
            <a:bodyPr>
              <a:spAutoFit/>
            </a:bodyPr>
            <a:lstStyle/>
            <a:p>
              <a:pPr algn="l" rtl="0"/>
              <a:r>
                <a:rPr lang="en-US" sz="2000" b="1" dirty="0">
                  <a:solidFill>
                    <a:srgbClr val="800080"/>
                  </a:solidFill>
                  <a:latin typeface="Courier New" pitchFamily="49" charset="0"/>
                  <a:cs typeface="Courier New" pitchFamily="49" charset="0"/>
                </a:rPr>
                <a:t>public static void</a:t>
              </a:r>
              <a:r>
                <a:rPr lang="en-US" sz="2000" b="1" dirty="0">
                  <a:latin typeface="Courier New" pitchFamily="49" charset="0"/>
                  <a:cs typeface="Courier New" pitchFamily="49" charset="0"/>
                </a:rPr>
                <a:t> main(String[] </a:t>
              </a:r>
              <a:r>
                <a:rPr lang="en-US" sz="2000" b="1" dirty="0" err="1">
                  <a:latin typeface="Courier New" pitchFamily="49" charset="0"/>
                  <a:cs typeface="Courier New" pitchFamily="49" charset="0"/>
                </a:rPr>
                <a:t>args</a:t>
              </a:r>
              <a:r>
                <a:rPr lang="en-US" sz="2000" b="1" dirty="0">
                  <a:latin typeface="Courier New" pitchFamily="49" charset="0"/>
                  <a:cs typeface="Courier New" pitchFamily="49" charset="0"/>
                </a:rPr>
                <a:t>){	</a:t>
              </a:r>
            </a:p>
            <a:p>
              <a:pPr algn="l" rtl="0"/>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System.</a:t>
              </a:r>
              <a:r>
                <a:rPr lang="en-US" sz="2000" b="1" dirty="0" err="1">
                  <a:solidFill>
                    <a:srgbClr val="0066CC"/>
                  </a:solidFill>
                  <a:latin typeface="Courier New" pitchFamily="49" charset="0"/>
                  <a:cs typeface="Courier New" pitchFamily="49" charset="0"/>
                </a:rPr>
                <a:t>out</a:t>
              </a:r>
              <a:r>
                <a:rPr lang="en-US" sz="2000" b="1" dirty="0" err="1">
                  <a:latin typeface="Courier New" pitchFamily="49" charset="0"/>
                  <a:cs typeface="Courier New" pitchFamily="49" charset="0"/>
                </a:rPr>
                <a:t>.println</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args</a:t>
              </a:r>
              <a:r>
                <a:rPr lang="en-US" sz="2000" b="1" dirty="0">
                  <a:latin typeface="Courier New" pitchFamily="49" charset="0"/>
                  <a:cs typeface="Courier New" pitchFamily="49" charset="0"/>
                </a:rPr>
                <a:t>[0].</a:t>
              </a:r>
              <a:r>
                <a:rPr lang="en-US" sz="2000" b="1" dirty="0" err="1">
                  <a:latin typeface="Courier New" pitchFamily="49" charset="0"/>
                  <a:cs typeface="Courier New" pitchFamily="49" charset="0"/>
                </a:rPr>
                <a:t>toUpperCase</a:t>
              </a:r>
              <a:r>
                <a:rPr lang="en-US" sz="2000" b="1" dirty="0">
                  <a:latin typeface="Courier New" pitchFamily="49" charset="0"/>
                  <a:cs typeface="Courier New" pitchFamily="49" charset="0"/>
                </a:rPr>
                <a:t>());</a:t>
              </a:r>
            </a:p>
            <a:p>
              <a:pPr algn="l" rtl="0"/>
              <a:r>
                <a:rPr lang="en-US" sz="2000" b="1" dirty="0">
                  <a:latin typeface="Courier New" pitchFamily="49" charset="0"/>
                  <a:cs typeface="Courier New" pitchFamily="49" charset="0"/>
                </a:rPr>
                <a:t>}</a:t>
              </a:r>
            </a:p>
          </p:txBody>
        </p:sp>
        <p:sp>
          <p:nvSpPr>
            <p:cNvPr id="54282" name="Text Box 9"/>
            <p:cNvSpPr txBox="1">
              <a:spLocks noChangeArrowheads="1"/>
            </p:cNvSpPr>
            <p:nvPr/>
          </p:nvSpPr>
          <p:spPr bwMode="auto">
            <a:xfrm>
              <a:off x="7848364" y="2024844"/>
              <a:ext cx="946150" cy="263525"/>
            </a:xfrm>
            <a:prstGeom prst="rect">
              <a:avLst/>
            </a:prstGeom>
            <a:solidFill>
              <a:srgbClr val="FFC000"/>
            </a:solidFill>
            <a:ln w="25400">
              <a:solidFill>
                <a:srgbClr val="FFCC00"/>
              </a:solidFill>
              <a:miter lim="800000"/>
              <a:headEnd/>
              <a:tailEnd/>
            </a:ln>
          </p:spPr>
          <p:txBody>
            <a:bodyPr wrap="none" lIns="90000" tIns="46800" rIns="90000" bIns="46800">
              <a:spAutoFit/>
            </a:bodyPr>
            <a:lstStyle/>
            <a:p>
              <a:pPr algn="l"/>
              <a:r>
                <a:rPr lang="he-IL" sz="1100" dirty="0"/>
                <a:t>פתרון ב':</a:t>
              </a:r>
              <a:endParaRPr lang="en-US" sz="1100" dirty="0"/>
            </a:p>
          </p:txBody>
        </p:sp>
      </p:gr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endParaRPr lang="he-IL" smtClean="0"/>
          </a:p>
        </p:txBody>
      </p:sp>
      <p:sp>
        <p:nvSpPr>
          <p:cNvPr id="56322" name="Content Placeholder 2"/>
          <p:cNvSpPr>
            <a:spLocks noGrp="1"/>
          </p:cNvSpPr>
          <p:nvPr>
            <p:ph idx="1"/>
          </p:nvPr>
        </p:nvSpPr>
        <p:spPr/>
        <p:txBody>
          <a:bodyPr/>
          <a:lstStyle/>
          <a:p>
            <a:endParaRPr lang="he-IL" smtClean="0"/>
          </a:p>
        </p:txBody>
      </p:sp>
      <p:sp>
        <p:nvSpPr>
          <p:cNvPr id="4" name="Slide Number Placeholder 3"/>
          <p:cNvSpPr>
            <a:spLocks noGrp="1"/>
          </p:cNvSpPr>
          <p:nvPr>
            <p:ph type="sldNum" sz="quarter" idx="12"/>
          </p:nvPr>
        </p:nvSpPr>
        <p:spPr/>
        <p:txBody>
          <a:bodyPr/>
          <a:lstStyle/>
          <a:p>
            <a:pPr>
              <a:defRPr/>
            </a:pPr>
            <a:fld id="{F6F3AFA9-D9B0-4567-A814-DC546E197FBB}" type="slidenum">
              <a:rPr lang="he-IL" smtClean="0"/>
              <a:pPr>
                <a:defRPr/>
              </a:pPr>
              <a:t>29</a:t>
            </a:fld>
            <a:endParaRPr lang="en-US"/>
          </a:p>
        </p:txBody>
      </p:sp>
      <p:pic>
        <p:nvPicPr>
          <p:cNvPr id="56324" name="Picture 2"/>
          <p:cNvPicPr>
            <a:picLocks noChangeAspect="1" noChangeArrowheads="1"/>
          </p:cNvPicPr>
          <p:nvPr/>
        </p:nvPicPr>
        <p:blipFill>
          <a:blip r:embed="rId3" cstate="print"/>
          <a:srcRect/>
          <a:stretch>
            <a:fillRect/>
          </a:stretch>
        </p:blipFill>
        <p:spPr bwMode="auto">
          <a:xfrm>
            <a:off x="1760538" y="1931988"/>
            <a:ext cx="6057900" cy="3416300"/>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he-IL" dirty="0" smtClean="0"/>
              <a:t>עוד מנהלות</a:t>
            </a:r>
            <a:endParaRPr lang="en-US" dirty="0"/>
          </a:p>
        </p:txBody>
      </p:sp>
      <p:sp>
        <p:nvSpPr>
          <p:cNvPr id="3" name="Content Placeholder 2"/>
          <p:cNvSpPr>
            <a:spLocks noGrp="1"/>
          </p:cNvSpPr>
          <p:nvPr>
            <p:ph idx="1"/>
            <p:custDataLst>
              <p:tags r:id="rId3"/>
            </p:custDataLst>
          </p:nvPr>
        </p:nvSpPr>
        <p:spPr/>
        <p:txBody>
          <a:bodyPr/>
          <a:lstStyle/>
          <a:p>
            <a:r>
              <a:rPr lang="he-IL" sz="2400" dirty="0" smtClean="0"/>
              <a:t>נוהל הגשת תרגילים (פרטים מלאים ב</a:t>
            </a:r>
            <a:r>
              <a:rPr lang="he-IL" sz="2400" dirty="0" smtClean="0">
                <a:hlinkClick r:id="rId6"/>
              </a:rPr>
              <a:t>אתר</a:t>
            </a:r>
            <a:r>
              <a:rPr lang="he-IL" sz="2400" dirty="0" smtClean="0"/>
              <a:t>)</a:t>
            </a:r>
          </a:p>
          <a:p>
            <a:pPr lvl="1"/>
            <a:r>
              <a:rPr lang="he-IL" sz="2400" dirty="0" smtClean="0"/>
              <a:t>מועד ההגשה</a:t>
            </a:r>
          </a:p>
          <a:p>
            <a:pPr lvl="1"/>
            <a:r>
              <a:rPr lang="he-IL" sz="2400" dirty="0" smtClean="0"/>
              <a:t>שיטת חישוב הציון (85 מבחן + 15 תרגילים)</a:t>
            </a:r>
          </a:p>
          <a:p>
            <a:pPr lvl="1"/>
            <a:r>
              <a:rPr lang="he-IL" sz="2400" dirty="0" smtClean="0"/>
              <a:t>הגשה באיחור</a:t>
            </a:r>
          </a:p>
          <a:p>
            <a:pPr lvl="1"/>
            <a:r>
              <a:rPr lang="he-IL" sz="2400" dirty="0" smtClean="0"/>
              <a:t>הגשה דרך ה- </a:t>
            </a:r>
            <a:r>
              <a:rPr lang="en-US" sz="2400" dirty="0" err="1" smtClean="0"/>
              <a:t>moodle</a:t>
            </a:r>
            <a:endParaRPr lang="he-IL" sz="2400" dirty="0" smtClean="0"/>
          </a:p>
          <a:p>
            <a:pPr lvl="1"/>
            <a:r>
              <a:rPr lang="he-IL" sz="2400" dirty="0" smtClean="0"/>
              <a:t>פורום הקורס (גם ב-</a:t>
            </a:r>
            <a:r>
              <a:rPr lang="en-US" sz="2400" dirty="0" err="1" smtClean="0"/>
              <a:t>moodle</a:t>
            </a:r>
            <a:r>
              <a:rPr lang="he-IL" sz="2400" dirty="0" smtClean="0"/>
              <a:t>)</a:t>
            </a:r>
          </a:p>
          <a:p>
            <a:r>
              <a:rPr lang="he-IL" sz="2400" dirty="0" smtClean="0"/>
              <a:t>הגשת תרגיל מספר 1</a:t>
            </a:r>
          </a:p>
          <a:p>
            <a:pPr lvl="1"/>
            <a:r>
              <a:rPr lang="he-IL" sz="2400" dirty="0" smtClean="0"/>
              <a:t>ביום ה' הבא</a:t>
            </a:r>
          </a:p>
          <a:p>
            <a:pPr lvl="1"/>
            <a:r>
              <a:rPr lang="he-IL" sz="2400" dirty="0" smtClean="0"/>
              <a:t>פרטים באתר</a:t>
            </a:r>
          </a:p>
          <a:p>
            <a:pPr lvl="1"/>
            <a:r>
              <a:rPr lang="he-IL" sz="2400" dirty="0" smtClean="0"/>
              <a:t>יש להגיש את קבצי הקוד עם סיומת </a:t>
            </a:r>
            <a:r>
              <a:rPr lang="en-US" sz="2400" dirty="0" smtClean="0"/>
              <a:t>java</a:t>
            </a:r>
            <a:r>
              <a:rPr lang="he-IL" sz="2400" dirty="0" smtClean="0"/>
              <a:t> ולא קבצי </a:t>
            </a:r>
            <a:r>
              <a:rPr lang="en-US" sz="2400" dirty="0" smtClean="0"/>
              <a:t>class</a:t>
            </a:r>
            <a:endParaRPr lang="en-US" sz="2400" dirty="0"/>
          </a:p>
        </p:txBody>
      </p:sp>
      <p:sp>
        <p:nvSpPr>
          <p:cNvPr id="4" name="Slide Number Placeholder 3"/>
          <p:cNvSpPr>
            <a:spLocks noGrp="1"/>
          </p:cNvSpPr>
          <p:nvPr>
            <p:ph type="sldNum" sz="quarter" idx="12"/>
            <p:custDataLst>
              <p:tags r:id="rId4"/>
            </p:custDataLst>
          </p:nvPr>
        </p:nvSpPr>
        <p:spPr/>
        <p:txBody>
          <a:bodyPr/>
          <a:lstStyle/>
          <a:p>
            <a:pPr>
              <a:defRPr/>
            </a:pPr>
            <a:fld id="{35377425-F769-4BEA-B669-7D456C8BB137}" type="slidenum">
              <a:rPr lang="he-IL" smtClean="0"/>
              <a:pPr>
                <a:defRPr/>
              </a:pPr>
              <a:t>3</a:t>
            </a:fld>
            <a:endParaRPr lang="en-US"/>
          </a:p>
        </p:txBody>
      </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ChangeArrowheads="1"/>
          </p:cNvSpPr>
          <p:nvPr>
            <p:ph type="title"/>
          </p:nvPr>
        </p:nvSpPr>
        <p:spPr/>
        <p:txBody>
          <a:bodyPr/>
          <a:lstStyle/>
          <a:p>
            <a:r>
              <a:rPr lang="he-IL" smtClean="0"/>
              <a:t>המרת טיפוסים פרימיטיביים</a:t>
            </a:r>
            <a:endParaRPr lang="en-US" smtClean="0"/>
          </a:p>
        </p:txBody>
      </p:sp>
      <p:sp>
        <p:nvSpPr>
          <p:cNvPr id="15" name="Rectangle 11"/>
          <p:cNvSpPr>
            <a:spLocks noGrp="1" noChangeArrowheads="1"/>
          </p:cNvSpPr>
          <p:nvPr>
            <p:ph type="sldNum" sz="quarter" idx="12"/>
          </p:nvPr>
        </p:nvSpPr>
        <p:spPr/>
        <p:txBody>
          <a:bodyPr/>
          <a:lstStyle/>
          <a:p>
            <a:pPr>
              <a:defRPr/>
            </a:pPr>
            <a:fld id="{8D341902-3334-4DE5-8081-B0DD70A3A2D7}" type="slidenum">
              <a:rPr lang="he-IL"/>
              <a:pPr>
                <a:defRPr/>
              </a:pPr>
              <a:t>30</a:t>
            </a:fld>
            <a:endParaRPr lang="en-US"/>
          </a:p>
        </p:txBody>
      </p:sp>
      <p:sp>
        <p:nvSpPr>
          <p:cNvPr id="14" name="מציין מיקום של מספר שקופית 5"/>
          <p:cNvSpPr txBox="1">
            <a:spLocks noGrp="1"/>
          </p:cNvSpPr>
          <p:nvPr/>
        </p:nvSpPr>
        <p:spPr bwMode="auto">
          <a:xfrm>
            <a:off x="6781800" y="6248400"/>
            <a:ext cx="1905000" cy="457200"/>
          </a:xfrm>
          <a:prstGeom prst="rect">
            <a:avLst/>
          </a:prstGeom>
          <a:noFill/>
          <a:ln>
            <a:miter lim="800000"/>
            <a:headEnd/>
            <a:tailEnd/>
          </a:ln>
        </p:spPr>
        <p:txBody>
          <a:bodyPr/>
          <a:lstStyle/>
          <a:p>
            <a:pPr rtl="0">
              <a:defRPr/>
            </a:pPr>
            <a:fld id="{9E5C1135-FBBA-4C12-A092-70E3258097EE}" type="slidenum">
              <a:rPr lang="he-IL" sz="1000">
                <a:latin typeface="Arial" pitchFamily="34" charset="0"/>
                <a:cs typeface="+mn-cs"/>
              </a:rPr>
              <a:pPr rtl="0">
                <a:defRPr/>
              </a:pPr>
              <a:t>30</a:t>
            </a:fld>
            <a:endParaRPr lang="en-US" sz="1000">
              <a:latin typeface="Arial" pitchFamily="34" charset="0"/>
              <a:cs typeface="+mn-cs"/>
            </a:endParaRPr>
          </a:p>
        </p:txBody>
      </p:sp>
      <p:sp>
        <p:nvSpPr>
          <p:cNvPr id="60420" name="Text Box 3"/>
          <p:cNvSpPr txBox="1">
            <a:spLocks noChangeArrowheads="1"/>
          </p:cNvSpPr>
          <p:nvPr/>
        </p:nvSpPr>
        <p:spPr bwMode="auto">
          <a:xfrm>
            <a:off x="827088" y="1844675"/>
            <a:ext cx="7920037" cy="3444875"/>
          </a:xfrm>
          <a:prstGeom prst="rect">
            <a:avLst/>
          </a:prstGeom>
          <a:noFill/>
          <a:ln w="9525">
            <a:noFill/>
            <a:miter lim="800000"/>
            <a:headEnd/>
            <a:tailEnd/>
          </a:ln>
        </p:spPr>
        <p:txBody>
          <a:bodyPr>
            <a:spAutoFit/>
          </a:bodyPr>
          <a:lstStyle/>
          <a:p>
            <a:pPr algn="l" rtl="0"/>
            <a:r>
              <a:rPr lang="en-US" sz="2000" b="1" dirty="0">
                <a:solidFill>
                  <a:srgbClr val="800080"/>
                </a:solidFill>
                <a:latin typeface="Courier New" pitchFamily="49" charset="0"/>
                <a:cs typeface="Courier New" pitchFamily="49" charset="0"/>
              </a:rPr>
              <a:t>public static void</a:t>
            </a:r>
            <a:r>
              <a:rPr lang="en-US" sz="2000" b="1" dirty="0">
                <a:latin typeface="Courier New" pitchFamily="49" charset="0"/>
                <a:cs typeface="Courier New" pitchFamily="49" charset="0"/>
              </a:rPr>
              <a:t> main(String[] </a:t>
            </a:r>
            <a:r>
              <a:rPr lang="en-US" sz="2000" b="1" dirty="0" err="1">
                <a:latin typeface="Courier New" pitchFamily="49" charset="0"/>
                <a:cs typeface="Courier New" pitchFamily="49" charset="0"/>
              </a:rPr>
              <a:t>args</a:t>
            </a:r>
            <a:r>
              <a:rPr lang="en-US" sz="2000" b="1" dirty="0">
                <a:latin typeface="Courier New" pitchFamily="49" charset="0"/>
                <a:cs typeface="Courier New" pitchFamily="49" charset="0"/>
              </a:rPr>
              <a:t>){</a:t>
            </a:r>
          </a:p>
          <a:p>
            <a:pPr algn="l" rtl="0"/>
            <a:r>
              <a:rPr lang="en-US" sz="2000" b="1" dirty="0">
                <a:solidFill>
                  <a:srgbClr val="800080"/>
                </a:solidFill>
                <a:latin typeface="Courier New" pitchFamily="49" charset="0"/>
                <a:cs typeface="Courier New" pitchFamily="49" charset="0"/>
              </a:rPr>
              <a:t>    long</a:t>
            </a:r>
            <a:r>
              <a:rPr lang="en-US" sz="2000" b="1" dirty="0">
                <a:latin typeface="Courier New" pitchFamily="49" charset="0"/>
                <a:cs typeface="Courier New" pitchFamily="49" charset="0"/>
              </a:rPr>
              <a:t> l = 2000000000+2000000000;</a:t>
            </a:r>
          </a:p>
          <a:p>
            <a:pPr algn="l" rtl="0"/>
            <a:r>
              <a:rPr lang="en-US" sz="2000" b="1" dirty="0">
                <a:latin typeface="Courier New" pitchFamily="49" charset="0"/>
                <a:cs typeface="Courier New" pitchFamily="49" charset="0"/>
              </a:rPr>
              <a:t>    </a:t>
            </a:r>
            <a:r>
              <a:rPr lang="en-US" sz="2000" b="1" dirty="0" err="1">
                <a:solidFill>
                  <a:srgbClr val="800080"/>
                </a:solidFill>
                <a:latin typeface="Courier New" pitchFamily="49" charset="0"/>
                <a:cs typeface="Courier New" pitchFamily="49" charset="0"/>
              </a:rPr>
              <a:t>int</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i</a:t>
            </a:r>
            <a:r>
              <a:rPr lang="en-US" sz="2000" b="1" dirty="0">
                <a:latin typeface="Courier New" pitchFamily="49" charset="0"/>
                <a:cs typeface="Courier New" pitchFamily="49" charset="0"/>
              </a:rPr>
              <a:t> = (</a:t>
            </a:r>
            <a:r>
              <a:rPr lang="en-US" sz="2000" b="1" dirty="0" err="1">
                <a:solidFill>
                  <a:srgbClr val="800080"/>
                </a:solidFill>
                <a:latin typeface="Courier New" pitchFamily="49" charset="0"/>
                <a:cs typeface="Courier New" pitchFamily="49" charset="0"/>
              </a:rPr>
              <a:t>int</a:t>
            </a:r>
            <a:r>
              <a:rPr lang="en-US" sz="2000" b="1" dirty="0">
                <a:latin typeface="Courier New" pitchFamily="49" charset="0"/>
                <a:cs typeface="Courier New" pitchFamily="49" charset="0"/>
              </a:rPr>
              <a:t>) 1.99999999;</a:t>
            </a:r>
            <a:r>
              <a:rPr lang="en-US" b="1" dirty="0"/>
              <a:t> </a:t>
            </a:r>
            <a:r>
              <a:rPr lang="en-US" sz="2000" b="1" dirty="0">
                <a:latin typeface="Courier New" pitchFamily="49" charset="0"/>
                <a:cs typeface="Courier New" pitchFamily="49" charset="0"/>
              </a:rPr>
              <a:t>	</a:t>
            </a:r>
          </a:p>
          <a:p>
            <a:pPr algn="l" rtl="0"/>
            <a:r>
              <a:rPr lang="en-US" sz="2000" b="1" dirty="0">
                <a:solidFill>
                  <a:srgbClr val="800080"/>
                </a:solidFill>
                <a:latin typeface="Courier New" pitchFamily="49" charset="0"/>
                <a:cs typeface="Courier New" pitchFamily="49" charset="0"/>
              </a:rPr>
              <a:t>    float</a:t>
            </a:r>
            <a:r>
              <a:rPr lang="en-US" sz="2000" b="1" dirty="0">
                <a:latin typeface="Courier New" pitchFamily="49" charset="0"/>
                <a:cs typeface="Courier New" pitchFamily="49" charset="0"/>
              </a:rPr>
              <a:t> f = (</a:t>
            </a:r>
            <a:r>
              <a:rPr lang="en-US" sz="2000" b="1" dirty="0">
                <a:solidFill>
                  <a:srgbClr val="800080"/>
                </a:solidFill>
                <a:latin typeface="Courier New" pitchFamily="49" charset="0"/>
                <a:cs typeface="Courier New" pitchFamily="49" charset="0"/>
              </a:rPr>
              <a:t>float</a:t>
            </a:r>
            <a:r>
              <a:rPr lang="en-US" sz="2000" b="1" dirty="0">
                <a:latin typeface="Courier New" pitchFamily="49" charset="0"/>
                <a:cs typeface="Courier New" pitchFamily="49" charset="0"/>
              </a:rPr>
              <a:t>) 1.99999999;   </a:t>
            </a:r>
          </a:p>
          <a:p>
            <a:pPr algn="l" rtl="0"/>
            <a:r>
              <a:rPr lang="en-US" sz="2000" b="1" dirty="0">
                <a:latin typeface="Courier New" pitchFamily="49" charset="0"/>
                <a:cs typeface="Courier New" pitchFamily="49" charset="0"/>
              </a:rPr>
              <a:t>    f = 5/2;</a:t>
            </a:r>
          </a:p>
          <a:p>
            <a:pPr algn="l" rtl="0"/>
            <a:r>
              <a:rPr lang="en-US" sz="2000" b="1" dirty="0">
                <a:latin typeface="Courier New" pitchFamily="49" charset="0"/>
                <a:cs typeface="Courier New" pitchFamily="49" charset="0"/>
              </a:rPr>
              <a:t>    f = (float) (5/2);</a:t>
            </a:r>
          </a:p>
          <a:p>
            <a:pPr algn="l" rtl="0"/>
            <a:r>
              <a:rPr lang="en-US" sz="2000" b="1" dirty="0">
                <a:latin typeface="Courier New" pitchFamily="49" charset="0"/>
                <a:cs typeface="Courier New" pitchFamily="49" charset="0"/>
              </a:rPr>
              <a:t>    f = (float) 5/2;</a:t>
            </a:r>
          </a:p>
          <a:p>
            <a:pPr algn="l" rtl="0"/>
            <a:r>
              <a:rPr lang="en-US" sz="2000" b="1" dirty="0">
                <a:latin typeface="Courier New" pitchFamily="49" charset="0"/>
                <a:cs typeface="Courier New" pitchFamily="49" charset="0"/>
              </a:rPr>
              <a:t>    f = 5 / (float) 2;</a:t>
            </a:r>
          </a:p>
          <a:p>
            <a:pPr algn="l" rtl="0"/>
            <a:r>
              <a:rPr lang="en-US" sz="2000" b="1" dirty="0">
                <a:latin typeface="Courier New" pitchFamily="49" charset="0"/>
                <a:cs typeface="Courier New" pitchFamily="49" charset="0"/>
              </a:rPr>
              <a:t>    </a:t>
            </a:r>
            <a:r>
              <a:rPr lang="en-US" sz="2000" b="1" dirty="0">
                <a:solidFill>
                  <a:srgbClr val="800080"/>
                </a:solidFill>
                <a:latin typeface="Courier New" pitchFamily="49" charset="0"/>
                <a:cs typeface="Courier New" pitchFamily="49" charset="0"/>
              </a:rPr>
              <a:t>short</a:t>
            </a:r>
            <a:r>
              <a:rPr lang="en-US" sz="2000" b="1" dirty="0">
                <a:latin typeface="Courier New" pitchFamily="49" charset="0"/>
                <a:cs typeface="Courier New" pitchFamily="49" charset="0"/>
              </a:rPr>
              <a:t> a = 2;</a:t>
            </a:r>
          </a:p>
          <a:p>
            <a:pPr algn="l" rtl="0"/>
            <a:r>
              <a:rPr lang="en-US" sz="2000" b="1" dirty="0">
                <a:latin typeface="Courier New" pitchFamily="49" charset="0"/>
                <a:cs typeface="Courier New" pitchFamily="49" charset="0"/>
              </a:rPr>
              <a:t>    </a:t>
            </a:r>
            <a:r>
              <a:rPr lang="en-US" sz="2000" b="1" dirty="0">
                <a:solidFill>
                  <a:srgbClr val="800080"/>
                </a:solidFill>
                <a:latin typeface="Courier New" pitchFamily="49" charset="0"/>
                <a:cs typeface="Courier New" pitchFamily="49" charset="0"/>
              </a:rPr>
              <a:t>short</a:t>
            </a:r>
            <a:r>
              <a:rPr lang="en-US" sz="2000" b="1" dirty="0">
                <a:latin typeface="Courier New" pitchFamily="49" charset="0"/>
                <a:cs typeface="Courier New" pitchFamily="49" charset="0"/>
              </a:rPr>
              <a:t> c = a*a;</a:t>
            </a:r>
          </a:p>
          <a:p>
            <a:pPr algn="l" rtl="0"/>
            <a:r>
              <a:rPr lang="en-US" sz="2000" b="1" dirty="0">
                <a:latin typeface="Courier New" pitchFamily="49" charset="0"/>
                <a:cs typeface="Courier New" pitchFamily="49" charset="0"/>
              </a:rPr>
              <a:t>}</a:t>
            </a:r>
          </a:p>
        </p:txBody>
      </p:sp>
      <p:sp>
        <p:nvSpPr>
          <p:cNvPr id="60421" name="Text Box 4"/>
          <p:cNvSpPr txBox="1">
            <a:spLocks noChangeArrowheads="1"/>
          </p:cNvSpPr>
          <p:nvPr/>
        </p:nvSpPr>
        <p:spPr bwMode="auto">
          <a:xfrm>
            <a:off x="719138" y="5559425"/>
            <a:ext cx="8101012" cy="701675"/>
          </a:xfrm>
          <a:prstGeom prst="rect">
            <a:avLst/>
          </a:prstGeom>
          <a:noFill/>
          <a:ln w="9525">
            <a:noFill/>
            <a:miter lim="800000"/>
            <a:headEnd/>
            <a:tailEnd/>
          </a:ln>
        </p:spPr>
        <p:txBody>
          <a:bodyPr lIns="90000" tIns="46800" rIns="90000" bIns="46800">
            <a:spAutoFit/>
          </a:bodyPr>
          <a:lstStyle/>
          <a:p>
            <a:r>
              <a:rPr lang="he-IL" sz="2000">
                <a:cs typeface="Times New Roman" pitchFamily="18" charset="0"/>
              </a:rPr>
              <a:t>עוד על המרות ב-</a:t>
            </a:r>
            <a:r>
              <a:rPr lang="he-IL" sz="2000"/>
              <a:t> </a:t>
            </a:r>
            <a:endParaRPr lang="en-US" sz="2000"/>
          </a:p>
          <a:p>
            <a:pPr algn="l" rtl="0"/>
            <a:r>
              <a:rPr lang="en-US" sz="2000">
                <a:hlinkClick r:id="rId4"/>
              </a:rPr>
              <a:t>http://java.sun.com/docs/books/jls/third_edition/html/conversions.html</a:t>
            </a:r>
            <a:endParaRPr lang="en-US" sz="2000"/>
          </a:p>
        </p:txBody>
      </p:sp>
      <p:pic>
        <p:nvPicPr>
          <p:cNvPr id="523269" name="Picture 5"/>
          <p:cNvPicPr>
            <a:picLocks noChangeAspect="1" noChangeArrowheads="1"/>
          </p:cNvPicPr>
          <p:nvPr/>
        </p:nvPicPr>
        <p:blipFill>
          <a:blip r:embed="rId5" cstate="print"/>
          <a:srcRect/>
          <a:stretch>
            <a:fillRect/>
          </a:stretch>
        </p:blipFill>
        <p:spPr bwMode="auto">
          <a:xfrm>
            <a:off x="935596" y="4473116"/>
            <a:ext cx="720725" cy="566738"/>
          </a:xfrm>
          <a:prstGeom prst="rect">
            <a:avLst/>
          </a:prstGeom>
          <a:noFill/>
          <a:ln w="9525">
            <a:noFill/>
            <a:miter lim="800000"/>
            <a:headEnd/>
            <a:tailEnd/>
          </a:ln>
        </p:spPr>
      </p:pic>
      <p:sp>
        <p:nvSpPr>
          <p:cNvPr id="523270" name="Text Box 6"/>
          <p:cNvSpPr txBox="1">
            <a:spLocks noChangeArrowheads="1"/>
          </p:cNvSpPr>
          <p:nvPr/>
        </p:nvSpPr>
        <p:spPr bwMode="auto">
          <a:xfrm>
            <a:off x="3959225" y="4618038"/>
            <a:ext cx="5076825" cy="350837"/>
          </a:xfrm>
          <a:prstGeom prst="rect">
            <a:avLst/>
          </a:prstGeom>
          <a:noFill/>
          <a:ln w="9525">
            <a:noFill/>
            <a:miter lim="800000"/>
            <a:headEnd/>
            <a:tailEnd/>
          </a:ln>
        </p:spPr>
        <p:txBody>
          <a:bodyPr lIns="90000" tIns="46800" rIns="90000" bIns="46800">
            <a:spAutoFit/>
          </a:bodyPr>
          <a:lstStyle/>
          <a:p>
            <a:pPr algn="l"/>
            <a:r>
              <a:rPr lang="en-US" sz="1700" dirty="0"/>
              <a:t>// compilation error: cannot convert from </a:t>
            </a:r>
            <a:r>
              <a:rPr lang="en-US" sz="1700" dirty="0" err="1"/>
              <a:t>int</a:t>
            </a:r>
            <a:r>
              <a:rPr lang="en-US" sz="1700" dirty="0"/>
              <a:t> to short</a:t>
            </a:r>
          </a:p>
        </p:txBody>
      </p:sp>
      <p:sp>
        <p:nvSpPr>
          <p:cNvPr id="523271" name="Text Box 7"/>
          <p:cNvSpPr txBox="1">
            <a:spLocks noChangeArrowheads="1"/>
          </p:cNvSpPr>
          <p:nvPr/>
        </p:nvSpPr>
        <p:spPr bwMode="auto">
          <a:xfrm>
            <a:off x="4787900" y="3070225"/>
            <a:ext cx="1223963" cy="366713"/>
          </a:xfrm>
          <a:prstGeom prst="rect">
            <a:avLst/>
          </a:prstGeom>
          <a:noFill/>
          <a:ln w="9525">
            <a:noFill/>
            <a:miter lim="800000"/>
            <a:headEnd/>
            <a:tailEnd/>
          </a:ln>
        </p:spPr>
        <p:txBody>
          <a:bodyPr lIns="90000" tIns="46800" rIns="90000" bIns="46800">
            <a:spAutoFit/>
          </a:bodyPr>
          <a:lstStyle/>
          <a:p>
            <a:pPr algn="l"/>
            <a:r>
              <a:rPr lang="en-US"/>
              <a:t>// f == 2</a:t>
            </a:r>
          </a:p>
        </p:txBody>
      </p:sp>
      <p:sp>
        <p:nvSpPr>
          <p:cNvPr id="523272" name="Text Box 8"/>
          <p:cNvSpPr txBox="1">
            <a:spLocks noChangeArrowheads="1"/>
          </p:cNvSpPr>
          <p:nvPr/>
        </p:nvSpPr>
        <p:spPr bwMode="auto">
          <a:xfrm>
            <a:off x="4787900" y="3351213"/>
            <a:ext cx="1223963" cy="366712"/>
          </a:xfrm>
          <a:prstGeom prst="rect">
            <a:avLst/>
          </a:prstGeom>
          <a:noFill/>
          <a:ln w="9525">
            <a:noFill/>
            <a:miter lim="800000"/>
            <a:headEnd/>
            <a:tailEnd/>
          </a:ln>
        </p:spPr>
        <p:txBody>
          <a:bodyPr lIns="90000" tIns="46800" rIns="90000" bIns="46800">
            <a:spAutoFit/>
          </a:bodyPr>
          <a:lstStyle/>
          <a:p>
            <a:pPr algn="l"/>
            <a:r>
              <a:rPr lang="en-US"/>
              <a:t>// f == 2</a:t>
            </a:r>
          </a:p>
        </p:txBody>
      </p:sp>
      <p:sp>
        <p:nvSpPr>
          <p:cNvPr id="523273" name="Text Box 9"/>
          <p:cNvSpPr txBox="1">
            <a:spLocks noChangeArrowheads="1"/>
          </p:cNvSpPr>
          <p:nvPr/>
        </p:nvSpPr>
        <p:spPr bwMode="auto">
          <a:xfrm>
            <a:off x="4787900" y="3638550"/>
            <a:ext cx="1223963" cy="366713"/>
          </a:xfrm>
          <a:prstGeom prst="rect">
            <a:avLst/>
          </a:prstGeom>
          <a:noFill/>
          <a:ln w="9525">
            <a:noFill/>
            <a:miter lim="800000"/>
            <a:headEnd/>
            <a:tailEnd/>
          </a:ln>
        </p:spPr>
        <p:txBody>
          <a:bodyPr lIns="90000" tIns="46800" rIns="90000" bIns="46800">
            <a:spAutoFit/>
          </a:bodyPr>
          <a:lstStyle/>
          <a:p>
            <a:pPr algn="l"/>
            <a:r>
              <a:rPr lang="en-US"/>
              <a:t>// f == 2.5</a:t>
            </a:r>
          </a:p>
        </p:txBody>
      </p:sp>
      <p:sp>
        <p:nvSpPr>
          <p:cNvPr id="523274" name="Text Box 10"/>
          <p:cNvSpPr txBox="1">
            <a:spLocks noChangeArrowheads="1"/>
          </p:cNvSpPr>
          <p:nvPr/>
        </p:nvSpPr>
        <p:spPr bwMode="auto">
          <a:xfrm>
            <a:off x="4787900" y="3927475"/>
            <a:ext cx="1223963" cy="366713"/>
          </a:xfrm>
          <a:prstGeom prst="rect">
            <a:avLst/>
          </a:prstGeom>
          <a:noFill/>
          <a:ln w="9525">
            <a:noFill/>
            <a:miter lim="800000"/>
            <a:headEnd/>
            <a:tailEnd/>
          </a:ln>
        </p:spPr>
        <p:txBody>
          <a:bodyPr lIns="90000" tIns="46800" rIns="90000" bIns="46800">
            <a:spAutoFit/>
          </a:bodyPr>
          <a:lstStyle/>
          <a:p>
            <a:pPr algn="l"/>
            <a:r>
              <a:rPr lang="en-US"/>
              <a:t>// f == 2.5</a:t>
            </a:r>
          </a:p>
        </p:txBody>
      </p:sp>
      <p:sp>
        <p:nvSpPr>
          <p:cNvPr id="523275" name="Text Box 11"/>
          <p:cNvSpPr txBox="1">
            <a:spLocks noChangeArrowheads="1"/>
          </p:cNvSpPr>
          <p:nvPr/>
        </p:nvSpPr>
        <p:spPr bwMode="auto">
          <a:xfrm>
            <a:off x="6443663" y="2162175"/>
            <a:ext cx="2089150" cy="366713"/>
          </a:xfrm>
          <a:prstGeom prst="rect">
            <a:avLst/>
          </a:prstGeom>
          <a:noFill/>
          <a:ln w="9525">
            <a:noFill/>
            <a:miter lim="800000"/>
            <a:headEnd/>
            <a:tailEnd/>
          </a:ln>
        </p:spPr>
        <p:txBody>
          <a:bodyPr lIns="90000" tIns="46800" rIns="90000" bIns="46800">
            <a:spAutoFit/>
          </a:bodyPr>
          <a:lstStyle/>
          <a:p>
            <a:pPr algn="l"/>
            <a:r>
              <a:rPr lang="en-US" dirty="0"/>
              <a:t>// l == -294967296</a:t>
            </a:r>
          </a:p>
        </p:txBody>
      </p:sp>
      <p:sp>
        <p:nvSpPr>
          <p:cNvPr id="523276" name="Text Box 12"/>
          <p:cNvSpPr txBox="1">
            <a:spLocks noChangeArrowheads="1"/>
          </p:cNvSpPr>
          <p:nvPr/>
        </p:nvSpPr>
        <p:spPr bwMode="auto">
          <a:xfrm>
            <a:off x="6445250" y="2451100"/>
            <a:ext cx="1042988" cy="366713"/>
          </a:xfrm>
          <a:prstGeom prst="rect">
            <a:avLst/>
          </a:prstGeom>
          <a:noFill/>
          <a:ln w="9525">
            <a:noFill/>
            <a:miter lim="800000"/>
            <a:headEnd/>
            <a:tailEnd/>
          </a:ln>
        </p:spPr>
        <p:txBody>
          <a:bodyPr lIns="90000" tIns="46800" rIns="90000" bIns="46800">
            <a:spAutoFit/>
          </a:bodyPr>
          <a:lstStyle/>
          <a:p>
            <a:pPr algn="l"/>
            <a:r>
              <a:rPr lang="en-US" dirty="0"/>
              <a:t>// </a:t>
            </a:r>
            <a:r>
              <a:rPr lang="en-US" dirty="0" err="1"/>
              <a:t>i</a:t>
            </a:r>
            <a:r>
              <a:rPr lang="en-US" dirty="0"/>
              <a:t> == 1</a:t>
            </a:r>
          </a:p>
        </p:txBody>
      </p:sp>
      <p:sp>
        <p:nvSpPr>
          <p:cNvPr id="523277" name="Text Box 13"/>
          <p:cNvSpPr txBox="1">
            <a:spLocks noChangeArrowheads="1"/>
          </p:cNvSpPr>
          <p:nvPr/>
        </p:nvSpPr>
        <p:spPr bwMode="auto">
          <a:xfrm>
            <a:off x="6443663" y="2738438"/>
            <a:ext cx="1044575" cy="366712"/>
          </a:xfrm>
          <a:prstGeom prst="rect">
            <a:avLst/>
          </a:prstGeom>
          <a:noFill/>
          <a:ln w="9525">
            <a:noFill/>
            <a:miter lim="800000"/>
            <a:headEnd/>
            <a:tailEnd/>
          </a:ln>
        </p:spPr>
        <p:txBody>
          <a:bodyPr lIns="90000" tIns="46800" rIns="90000" bIns="46800">
            <a:spAutoFit/>
          </a:bodyPr>
          <a:lstStyle/>
          <a:p>
            <a:pPr algn="l"/>
            <a:r>
              <a:rPr lang="en-US"/>
              <a:t>// f == 2</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32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32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327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327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327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2327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2327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2326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232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3270" grpId="0"/>
      <p:bldP spid="523271" grpId="0"/>
      <p:bldP spid="523272" grpId="0"/>
      <p:bldP spid="523273" grpId="0"/>
      <p:bldP spid="523274" grpId="0"/>
      <p:bldP spid="523275" grpId="0"/>
      <p:bldP spid="523276" grpId="0"/>
      <p:bldP spid="52327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כותרת 4"/>
          <p:cNvSpPr>
            <a:spLocks noGrp="1"/>
          </p:cNvSpPr>
          <p:nvPr>
            <p:ph type="ctrTitle"/>
          </p:nvPr>
        </p:nvSpPr>
        <p:spPr/>
        <p:txBody>
          <a:bodyPr/>
          <a:lstStyle/>
          <a:p>
            <a:endParaRPr lang="he-IL" smtClean="0"/>
          </a:p>
        </p:txBody>
      </p:sp>
      <p:sp>
        <p:nvSpPr>
          <p:cNvPr id="58371" name="כותרת משנה 5"/>
          <p:cNvSpPr>
            <a:spLocks noGrp="1"/>
          </p:cNvSpPr>
          <p:nvPr>
            <p:ph type="subTitle" idx="1"/>
          </p:nvPr>
        </p:nvSpPr>
        <p:spPr/>
        <p:txBody>
          <a:bodyPr/>
          <a:lstStyle/>
          <a:p>
            <a:r>
              <a:rPr lang="he-IL" smtClean="0"/>
              <a:t>הסוף...</a:t>
            </a:r>
          </a:p>
        </p:txBody>
      </p:sp>
      <p:sp>
        <p:nvSpPr>
          <p:cNvPr id="5" name="Rectangle 15"/>
          <p:cNvSpPr>
            <a:spLocks noGrp="1" noChangeArrowheads="1"/>
          </p:cNvSpPr>
          <p:nvPr>
            <p:ph type="sldNum" sz="quarter" idx="12"/>
          </p:nvPr>
        </p:nvSpPr>
        <p:spPr/>
        <p:txBody>
          <a:bodyPr/>
          <a:lstStyle/>
          <a:p>
            <a:pPr>
              <a:defRPr/>
            </a:pPr>
            <a:fld id="{4BE6A8F1-24E7-43A8-B439-7816DF304AA2}" type="slidenum">
              <a:rPr lang="he-IL"/>
              <a:pPr>
                <a:defRPr/>
              </a:pPr>
              <a:t>31</a:t>
            </a:fld>
            <a:endParaRPr lang="en-US"/>
          </a:p>
        </p:txBody>
      </p:sp>
      <p:sp>
        <p:nvSpPr>
          <p:cNvPr id="4" name="מציין מיקום של מספר שקופית 3"/>
          <p:cNvSpPr txBox="1">
            <a:spLocks noGrp="1"/>
          </p:cNvSpPr>
          <p:nvPr/>
        </p:nvSpPr>
        <p:spPr bwMode="auto">
          <a:xfrm>
            <a:off x="6781800" y="6248400"/>
            <a:ext cx="1905000" cy="457200"/>
          </a:xfrm>
          <a:prstGeom prst="rect">
            <a:avLst/>
          </a:prstGeom>
          <a:noFill/>
          <a:ln>
            <a:miter lim="800000"/>
            <a:headEnd/>
            <a:tailEnd/>
          </a:ln>
        </p:spPr>
        <p:txBody>
          <a:bodyPr/>
          <a:lstStyle/>
          <a:p>
            <a:pPr rtl="0">
              <a:defRPr/>
            </a:pPr>
            <a:fld id="{A141CC0F-D02B-414F-8C29-12C11274801E}" type="slidenum">
              <a:rPr lang="he-IL" sz="1000">
                <a:latin typeface="Arial" pitchFamily="34" charset="0"/>
                <a:cs typeface="+mn-cs"/>
              </a:rPr>
              <a:pPr rtl="0">
                <a:defRPr/>
              </a:pPr>
              <a:t>31</a:t>
            </a:fld>
            <a:endParaRPr lang="en-US" sz="1000">
              <a:latin typeface="Arial" pitchFamily="34" charset="0"/>
              <a:cs typeface="+mn-cs"/>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r>
              <a:rPr lang="he-IL" smtClean="0"/>
              <a:t>פעולות על סיביות</a:t>
            </a:r>
            <a:endParaRPr lang="en-US" smtClean="0"/>
          </a:p>
        </p:txBody>
      </p:sp>
      <p:sp>
        <p:nvSpPr>
          <p:cNvPr id="4" name="Slide Number Placeholder 3"/>
          <p:cNvSpPr>
            <a:spLocks noGrp="1"/>
          </p:cNvSpPr>
          <p:nvPr>
            <p:ph type="sldNum" sz="quarter" idx="12"/>
          </p:nvPr>
        </p:nvSpPr>
        <p:spPr/>
        <p:txBody>
          <a:bodyPr/>
          <a:lstStyle/>
          <a:p>
            <a:pPr>
              <a:defRPr/>
            </a:pPr>
            <a:fld id="{5D0A0B56-24F2-4615-8DD5-21FD868C5CD6}" type="slidenum">
              <a:rPr lang="he-IL" smtClean="0"/>
              <a:pPr>
                <a:defRPr/>
              </a:pPr>
              <a:t>32</a:t>
            </a:fld>
            <a:endParaRPr lang="en-US"/>
          </a:p>
        </p:txBody>
      </p:sp>
      <p:graphicFrame>
        <p:nvGraphicFramePr>
          <p:cNvPr id="7" name="Group 128"/>
          <p:cNvGraphicFramePr>
            <a:graphicFrameLocks/>
          </p:cNvGraphicFramePr>
          <p:nvPr/>
        </p:nvGraphicFramePr>
        <p:xfrm>
          <a:off x="1266825" y="1603375"/>
          <a:ext cx="6607175" cy="1557361"/>
        </p:xfrm>
        <a:graphic>
          <a:graphicData uri="http://schemas.openxmlformats.org/drawingml/2006/table">
            <a:tbl>
              <a:tblPr rtl="1"/>
              <a:tblGrid>
                <a:gridCol w="4710112"/>
                <a:gridCol w="1897063"/>
              </a:tblGrid>
              <a:tr h="390548">
                <a:tc>
                  <a:txBody>
                    <a:bodyPr/>
                    <a:lstStyle/>
                    <a:p>
                      <a:pPr marL="0" marR="0" lvl="0" indent="0" algn="r" defTabSz="-13873163" rtl="1"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he-IL" sz="1600" b="0" i="0" u="none" strike="noStrike" cap="none" normalizeH="0" baseline="0" dirty="0" smtClean="0">
                          <a:ln>
                            <a:noFill/>
                          </a:ln>
                          <a:solidFill>
                            <a:schemeClr val="tx1"/>
                          </a:solidFill>
                          <a:effectLst/>
                          <a:latin typeface="Arial" pitchFamily="34" charset="0"/>
                          <a:cs typeface="Arial" pitchFamily="34" charset="0"/>
                        </a:rPr>
                        <a:t>הזזה של סיביות שמאלה, ימינה אריתמטי ולוגי</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3873163" rtl="1"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he-IL" sz="1600" b="1" i="0" u="none" strike="noStrike" cap="none" normalizeH="0" baseline="0" dirty="0" smtClean="0">
                          <a:ln>
                            <a:noFill/>
                          </a:ln>
                          <a:solidFill>
                            <a:schemeClr val="tx1"/>
                          </a:solidFill>
                          <a:effectLst/>
                          <a:latin typeface="Courier New" pitchFamily="49" charset="0"/>
                          <a:cs typeface="Courier New" pitchFamily="49" charset="0"/>
                        </a:rPr>
                        <a:t>&gt;</a:t>
                      </a:r>
                      <a:r>
                        <a:rPr kumimoji="0" lang="he-IL" sz="1600" b="1" i="0" u="none" strike="noStrike" cap="none" normalizeH="0" baseline="0" dirty="0" err="1" smtClean="0">
                          <a:ln>
                            <a:noFill/>
                          </a:ln>
                          <a:solidFill>
                            <a:schemeClr val="tx1"/>
                          </a:solidFill>
                          <a:effectLst/>
                          <a:latin typeface="Courier New" pitchFamily="49" charset="0"/>
                          <a:cs typeface="Courier New" pitchFamily="49" charset="0"/>
                        </a:rPr>
                        <a:t>&gt; </a:t>
                      </a:r>
                      <a:r>
                        <a:rPr kumimoji="0" lang="he-IL" sz="1600" b="1" i="0" u="none" strike="noStrike" cap="none" normalizeH="0" baseline="0" dirty="0" smtClean="0">
                          <a:ln>
                            <a:noFill/>
                          </a:ln>
                          <a:solidFill>
                            <a:schemeClr val="tx1"/>
                          </a:solidFill>
                          <a:effectLst/>
                          <a:latin typeface="Courier New" pitchFamily="49" charset="0"/>
                          <a:cs typeface="Courier New" pitchFamily="49" charset="0"/>
                        </a:rPr>
                        <a:t>&lt;</a:t>
                      </a:r>
                      <a:r>
                        <a:rPr kumimoji="0" lang="he-IL" sz="1600" b="1" i="0" u="none" strike="noStrike" cap="none" normalizeH="0" baseline="0" dirty="0" err="1" smtClean="0">
                          <a:ln>
                            <a:noFill/>
                          </a:ln>
                          <a:solidFill>
                            <a:schemeClr val="tx1"/>
                          </a:solidFill>
                          <a:effectLst/>
                          <a:latin typeface="Courier New" pitchFamily="49" charset="0"/>
                          <a:cs typeface="Courier New" pitchFamily="49" charset="0"/>
                        </a:rPr>
                        <a:t>&lt; &lt;&lt;&lt;</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0" marR="0" lvl="0" indent="0" algn="r" defTabSz="-13873163" rtl="1"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AND</a:t>
                      </a:r>
                      <a:r>
                        <a:rPr kumimoji="0" lang="he-IL" sz="1600" b="0" i="0" u="none" strike="noStrike" cap="none" normalizeH="0" baseline="0" dirty="0" smtClean="0">
                          <a:ln>
                            <a:noFill/>
                          </a:ln>
                          <a:solidFill>
                            <a:schemeClr val="tx1"/>
                          </a:solidFill>
                          <a:effectLst/>
                          <a:latin typeface="Arial" pitchFamily="34" charset="0"/>
                          <a:cs typeface="Arial" pitchFamily="34" charset="0"/>
                        </a:rPr>
                        <a:t> (לערכים בוליאניים או שלמים כווקטורי סיביות)</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3873163" rtl="1"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he-IL" sz="1600" b="1" i="0" u="none" strike="noStrike" cap="none" normalizeH="0" baseline="0" dirty="0" smtClean="0">
                          <a:ln>
                            <a:noFill/>
                          </a:ln>
                          <a:solidFill>
                            <a:schemeClr val="tx1"/>
                          </a:solidFill>
                          <a:effectLst/>
                          <a:latin typeface="Courier New" pitchFamily="49" charset="0"/>
                          <a:cs typeface="Courier New" pitchFamily="49" charset="0"/>
                        </a:rPr>
                        <a:t>&amp;</a:t>
                      </a:r>
                      <a:endParaRPr kumimoji="0" lang="en-US" sz="1600" b="1" i="0" u="none" strike="noStrike" cap="none" normalizeH="0" baseline="0" dirty="0" smtClean="0">
                        <a:ln>
                          <a:noFill/>
                        </a:ln>
                        <a:solidFill>
                          <a:schemeClr val="tx1"/>
                        </a:solidFill>
                        <a:effectLst/>
                        <a:latin typeface="Courier New" pitchFamily="49" charset="0"/>
                        <a:cs typeface="Courier New" pitchFamily="49"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p>
                      <a:pPr marL="0" marR="0" lvl="0" indent="0" algn="r" defTabSz="-13873163" rtl="1"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XOR</a:t>
                      </a:r>
                      <a:r>
                        <a:rPr kumimoji="0" lang="he-IL" sz="1600" b="0" i="0" u="none" strike="noStrike" cap="none" normalizeH="0" baseline="0" dirty="0" smtClean="0">
                          <a:ln>
                            <a:noFill/>
                          </a:ln>
                          <a:solidFill>
                            <a:schemeClr val="tx1"/>
                          </a:solidFill>
                          <a:effectLst/>
                          <a:latin typeface="Arial" pitchFamily="34" charset="0"/>
                          <a:cs typeface="Arial" pitchFamily="34" charset="0"/>
                        </a:rPr>
                        <a:t> (כנ"ל)</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3873163" rtl="1"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he-IL" sz="1600" b="1" i="0" u="none" strike="noStrike" cap="none" normalizeH="0" baseline="0" dirty="0" smtClean="0">
                          <a:ln>
                            <a:noFill/>
                          </a:ln>
                          <a:solidFill>
                            <a:schemeClr val="tx1"/>
                          </a:solidFill>
                          <a:effectLst/>
                          <a:latin typeface="Courier New" pitchFamily="49" charset="0"/>
                          <a:cs typeface="Courier New" pitchFamily="49" charset="0"/>
                        </a:rPr>
                        <a:t>^</a:t>
                      </a:r>
                      <a:endParaRPr kumimoji="0" lang="en-US" sz="1600" b="1" i="0" u="none" strike="noStrike" cap="none" normalizeH="0" baseline="0" dirty="0" smtClean="0">
                        <a:ln>
                          <a:noFill/>
                        </a:ln>
                        <a:solidFill>
                          <a:schemeClr val="tx1"/>
                        </a:solidFill>
                        <a:effectLst/>
                        <a:latin typeface="Courier New" pitchFamily="49" charset="0"/>
                        <a:cs typeface="Courier New" pitchFamily="49"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763">
                <a:tc>
                  <a:txBody>
                    <a:bodyPr/>
                    <a:lstStyle/>
                    <a:p>
                      <a:pPr marL="0" marR="0" lvl="0" indent="0" algn="r" defTabSz="-13873163" rtl="1"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OR</a:t>
                      </a:r>
                      <a:r>
                        <a:rPr kumimoji="0" lang="he-IL" sz="1600" b="0" i="0" u="none" strike="noStrike" cap="none" normalizeH="0" baseline="0" dirty="0" smtClean="0">
                          <a:ln>
                            <a:noFill/>
                          </a:ln>
                          <a:solidFill>
                            <a:schemeClr val="tx1"/>
                          </a:solidFill>
                          <a:effectLst/>
                          <a:latin typeface="Arial" pitchFamily="34" charset="0"/>
                          <a:cs typeface="Arial" pitchFamily="34" charset="0"/>
                        </a:rPr>
                        <a:t> (כנ"ל)</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3873163" rtl="1"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he-IL" sz="1600" b="1" i="0" u="none" strike="noStrike" cap="none" normalizeH="0" baseline="0" dirty="0" smtClean="0">
                          <a:ln>
                            <a:noFill/>
                          </a:ln>
                          <a:solidFill>
                            <a:schemeClr val="tx1"/>
                          </a:solidFill>
                          <a:effectLst/>
                          <a:latin typeface="Courier New" pitchFamily="49" charset="0"/>
                          <a:cs typeface="Courier New" pitchFamily="49" charset="0"/>
                        </a:rPr>
                        <a:t>|</a:t>
                      </a:r>
                      <a:endParaRPr kumimoji="0" lang="en-US" sz="1600" b="1" i="0" u="none" strike="noStrike" cap="none" normalizeH="0" baseline="0" dirty="0" smtClean="0">
                        <a:ln>
                          <a:noFill/>
                        </a:ln>
                        <a:solidFill>
                          <a:schemeClr val="tx1"/>
                        </a:solidFill>
                        <a:effectLst/>
                        <a:latin typeface="Courier New" pitchFamily="49" charset="0"/>
                        <a:cs typeface="Courier New" pitchFamily="49"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 name="Group 128"/>
          <p:cNvGraphicFramePr>
            <a:graphicFrameLocks/>
          </p:cNvGraphicFramePr>
          <p:nvPr/>
        </p:nvGraphicFramePr>
        <p:xfrm>
          <a:off x="1047653" y="3319463"/>
          <a:ext cx="7047010" cy="3140118"/>
        </p:xfrm>
        <a:graphic>
          <a:graphicData uri="http://schemas.openxmlformats.org/drawingml/2006/table">
            <a:tbl>
              <a:tblPr rtl="1"/>
              <a:tblGrid>
                <a:gridCol w="5761726"/>
                <a:gridCol w="1285284"/>
              </a:tblGrid>
              <a:tr h="348902">
                <a:tc>
                  <a:txBody>
                    <a:bodyPr/>
                    <a:lstStyle/>
                    <a:p>
                      <a:pPr marL="0" marR="0" lvl="0" indent="0" algn="ctr" defTabSz="-13873163"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1400" b="1" i="0" u="none" strike="noStrike" cap="none" normalizeH="0" baseline="0" dirty="0" smtClean="0">
                          <a:ln>
                            <a:noFill/>
                          </a:ln>
                          <a:solidFill>
                            <a:schemeClr val="tx1"/>
                          </a:solidFill>
                          <a:effectLst/>
                          <a:latin typeface="Courier New" pitchFamily="49" charset="0"/>
                          <a:cs typeface="Courier New" pitchFamily="49" charset="0"/>
                        </a:rPr>
                        <a:t>00000000000000000000000000000011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3873163"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he-IL" sz="1400" b="1" i="0" u="none" strike="noStrike" cap="none" normalizeH="0" baseline="0" dirty="0" smtClean="0">
                          <a:ln>
                            <a:noFill/>
                          </a:ln>
                          <a:solidFill>
                            <a:schemeClr val="tx1"/>
                          </a:solidFill>
                          <a:effectLst/>
                          <a:latin typeface="Courier New" pitchFamily="49" charset="0"/>
                          <a:cs typeface="Courier New" pitchFamily="49" charset="0"/>
                        </a:rPr>
                        <a:t>3</a:t>
                      </a:r>
                      <a:endParaRPr kumimoji="0" lang="en-US" sz="1400" b="1" i="0" u="none" strike="noStrike" cap="none" normalizeH="0" baseline="0" dirty="0" smtClean="0">
                        <a:ln>
                          <a:noFill/>
                        </a:ln>
                        <a:solidFill>
                          <a:schemeClr val="tx1"/>
                        </a:solidFill>
                        <a:effectLst/>
                        <a:latin typeface="Courier New" pitchFamily="49" charset="0"/>
                        <a:cs typeface="Courier New" pitchFamily="49"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8902">
                <a:tc>
                  <a:txBody>
                    <a:bodyPr/>
                    <a:lstStyle/>
                    <a:p>
                      <a:pPr marL="0" marR="0" lvl="0" indent="0" algn="ctr" defTabSz="-13873163"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1400" b="1" i="0" u="none" strike="noStrike" cap="none" normalizeH="0" baseline="0" dirty="0" smtClean="0">
                          <a:ln>
                            <a:noFill/>
                          </a:ln>
                          <a:solidFill>
                            <a:schemeClr val="tx1"/>
                          </a:solidFill>
                          <a:effectLst/>
                          <a:latin typeface="Courier New" pitchFamily="49" charset="0"/>
                          <a:cs typeface="Courier New" pitchFamily="49" charset="0"/>
                        </a:rPr>
                        <a:t>00000000000000000000000000000101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3873163"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he-IL" sz="1400" b="1" i="0" u="none" strike="noStrike" cap="none" normalizeH="0" baseline="0" dirty="0" smtClean="0">
                          <a:ln>
                            <a:noFill/>
                          </a:ln>
                          <a:solidFill>
                            <a:schemeClr val="tx1"/>
                          </a:solidFill>
                          <a:effectLst/>
                          <a:latin typeface="Courier New" pitchFamily="49" charset="0"/>
                          <a:cs typeface="Courier New" pitchFamily="49" charset="0"/>
                        </a:rPr>
                        <a:t>5</a:t>
                      </a:r>
                      <a:endParaRPr kumimoji="0" lang="en-US" sz="1400" b="1" i="0" u="none" strike="noStrike" cap="none" normalizeH="0" baseline="0" dirty="0" smtClean="0">
                        <a:ln>
                          <a:noFill/>
                        </a:ln>
                        <a:solidFill>
                          <a:schemeClr val="tx1"/>
                        </a:solidFill>
                        <a:effectLst/>
                        <a:latin typeface="Courier New" pitchFamily="49" charset="0"/>
                        <a:cs typeface="Courier New" pitchFamily="49"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8902">
                <a:tc>
                  <a:txBody>
                    <a:bodyPr/>
                    <a:lstStyle/>
                    <a:p>
                      <a:pPr marL="0" marR="0" lvl="0" indent="0" algn="ctr" defTabSz="-13873163"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lang="en-US" sz="1400" b="1" kern="1200" dirty="0" smtClean="0">
                          <a:solidFill>
                            <a:schemeClr val="tx1"/>
                          </a:solidFill>
                          <a:latin typeface="Courier New" pitchFamily="49" charset="0"/>
                          <a:ea typeface="+mn-ea"/>
                          <a:cs typeface="Courier New" pitchFamily="49" charset="0"/>
                        </a:rPr>
                        <a:t>11111111111111111111111111111011</a:t>
                      </a:r>
                      <a:endParaRPr kumimoji="0" lang="en-US" sz="1400" b="1" i="0" u="none" strike="noStrike" cap="none" normalizeH="0" baseline="0" dirty="0" smtClean="0">
                        <a:ln>
                          <a:noFill/>
                        </a:ln>
                        <a:solidFill>
                          <a:schemeClr val="tx1"/>
                        </a:solidFill>
                        <a:effectLst/>
                        <a:latin typeface="Courier New" pitchFamily="49" charset="0"/>
                        <a:cs typeface="Courier New" pitchFamily="49"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3873163"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1400" b="1" i="0" u="none" strike="noStrike" cap="none" normalizeH="0" baseline="0" dirty="0" smtClean="0">
                          <a:ln>
                            <a:noFill/>
                          </a:ln>
                          <a:solidFill>
                            <a:schemeClr val="tx1"/>
                          </a:solidFill>
                          <a:effectLst/>
                          <a:latin typeface="Courier New" pitchFamily="49" charset="0"/>
                          <a:cs typeface="Courier New" pitchFamily="49"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8902">
                <a:tc>
                  <a:txBody>
                    <a:bodyPr/>
                    <a:lstStyle/>
                    <a:p>
                      <a:pPr marL="0" marR="0" lvl="0" indent="0" algn="ctr" defTabSz="-13873163"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1400" b="1" i="0" u="none" strike="noStrike" cap="none" normalizeH="0" baseline="0" dirty="0" smtClean="0">
                          <a:ln>
                            <a:noFill/>
                          </a:ln>
                          <a:solidFill>
                            <a:schemeClr val="tx1"/>
                          </a:solidFill>
                          <a:effectLst/>
                          <a:latin typeface="Courier New" pitchFamily="49" charset="0"/>
                          <a:cs typeface="Courier New" pitchFamily="49" charset="0"/>
                        </a:rPr>
                        <a:t>00000000000000000000000000000001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3873163"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1400" b="1" i="0" u="none" strike="noStrike" cap="none" normalizeH="0" baseline="0" dirty="0" smtClean="0">
                          <a:ln>
                            <a:noFill/>
                          </a:ln>
                          <a:solidFill>
                            <a:schemeClr val="tx1"/>
                          </a:solidFill>
                          <a:effectLst/>
                          <a:latin typeface="Courier New" pitchFamily="49" charset="0"/>
                          <a:cs typeface="Courier New" pitchFamily="49" charset="0"/>
                        </a:rPr>
                        <a:t>3 &amp; 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8902">
                <a:tc>
                  <a:txBody>
                    <a:bodyPr/>
                    <a:lstStyle/>
                    <a:p>
                      <a:pPr marL="0" marR="0" lvl="0" indent="0" algn="ctr" defTabSz="-13873163"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1400" b="1" i="0" u="none" strike="noStrike" cap="none" normalizeH="0" baseline="0" dirty="0" smtClean="0">
                          <a:ln>
                            <a:noFill/>
                          </a:ln>
                          <a:solidFill>
                            <a:schemeClr val="tx1"/>
                          </a:solidFill>
                          <a:effectLst/>
                          <a:latin typeface="Courier New" pitchFamily="49" charset="0"/>
                          <a:cs typeface="Courier New" pitchFamily="49" charset="0"/>
                        </a:rPr>
                        <a:t>00000000000000000000000000000111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3873163"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1400" b="1" i="0" u="none" strike="noStrike" cap="none" normalizeH="0" baseline="0" dirty="0" smtClean="0">
                          <a:ln>
                            <a:noFill/>
                          </a:ln>
                          <a:solidFill>
                            <a:schemeClr val="tx1"/>
                          </a:solidFill>
                          <a:effectLst/>
                          <a:latin typeface="Courier New" pitchFamily="49" charset="0"/>
                          <a:cs typeface="Courier New" pitchFamily="49" charset="0"/>
                        </a:rPr>
                        <a:t>3 | 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8902">
                <a:tc>
                  <a:txBody>
                    <a:bodyPr/>
                    <a:lstStyle/>
                    <a:p>
                      <a:pPr marL="0" marR="0" lvl="0" indent="0" algn="ctr" defTabSz="-13873163"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1400" b="1" i="0" u="none" strike="noStrike" cap="none" normalizeH="0" baseline="0" dirty="0" smtClean="0">
                          <a:ln>
                            <a:noFill/>
                          </a:ln>
                          <a:solidFill>
                            <a:schemeClr val="tx1"/>
                          </a:solidFill>
                          <a:effectLst/>
                          <a:latin typeface="Courier New" pitchFamily="49" charset="0"/>
                          <a:cs typeface="Courier New" pitchFamily="49" charset="0"/>
                        </a:rPr>
                        <a:t>00000000000000000000000000001100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3873163"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1400" b="1" i="0" u="none" strike="noStrike" cap="none" normalizeH="0" baseline="0" dirty="0" smtClean="0">
                          <a:ln>
                            <a:noFill/>
                          </a:ln>
                          <a:solidFill>
                            <a:schemeClr val="tx1"/>
                          </a:solidFill>
                          <a:effectLst/>
                          <a:latin typeface="Courier New" pitchFamily="49" charset="0"/>
                          <a:cs typeface="Courier New" pitchFamily="49" charset="0"/>
                        </a:rPr>
                        <a:t>3 &lt;&lt;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8902">
                <a:tc>
                  <a:txBody>
                    <a:bodyPr/>
                    <a:lstStyle/>
                    <a:p>
                      <a:pPr marL="0" marR="0" lvl="0" indent="0" algn="ctr" defTabSz="-13873163" rtl="0" eaLnBrk="0" fontAlgn="base" latinLnBrk="0" hangingPunct="0">
                        <a:lnSpc>
                          <a:spcPct val="100000"/>
                        </a:lnSpc>
                        <a:spcBef>
                          <a:spcPct val="20000"/>
                        </a:spcBef>
                        <a:spcAft>
                          <a:spcPct val="0"/>
                        </a:spcAft>
                        <a:buClr>
                          <a:schemeClr val="folHlink"/>
                        </a:buClr>
                        <a:buSzPct val="90000"/>
                        <a:buFont typeface="Wingdings" pitchFamily="2" charset="2"/>
                        <a:buNone/>
                        <a:tabLst/>
                        <a:defRPr/>
                      </a:pPr>
                      <a:r>
                        <a:rPr kumimoji="0" lang="en-US" sz="1400" b="1" i="0" u="none" strike="noStrike" cap="none" normalizeH="0" baseline="0" dirty="0" smtClean="0">
                          <a:ln>
                            <a:noFill/>
                          </a:ln>
                          <a:solidFill>
                            <a:schemeClr val="tx1"/>
                          </a:solidFill>
                          <a:effectLst/>
                          <a:latin typeface="Courier New" pitchFamily="49" charset="0"/>
                          <a:cs typeface="Courier New" pitchFamily="49" charset="0"/>
                        </a:rPr>
                        <a:t>00000000000000000000000000000001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3873163"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1400" b="1" i="0" u="none" strike="noStrike" cap="none" normalizeH="0" baseline="0" dirty="0" smtClean="0">
                          <a:ln>
                            <a:noFill/>
                          </a:ln>
                          <a:solidFill>
                            <a:schemeClr val="tx1"/>
                          </a:solidFill>
                          <a:effectLst/>
                          <a:latin typeface="Courier New" pitchFamily="49" charset="0"/>
                          <a:cs typeface="Courier New" pitchFamily="49" charset="0"/>
                        </a:rPr>
                        <a:t>5 &gt;&gt;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8902">
                <a:tc>
                  <a:txBody>
                    <a:bodyPr/>
                    <a:lstStyle/>
                    <a:p>
                      <a:pPr marL="0" marR="0" lvl="0" indent="0" algn="ctr" defTabSz="-13873163" rtl="0" eaLnBrk="0" fontAlgn="base" latinLnBrk="0" hangingPunct="0">
                        <a:lnSpc>
                          <a:spcPct val="100000"/>
                        </a:lnSpc>
                        <a:spcBef>
                          <a:spcPct val="20000"/>
                        </a:spcBef>
                        <a:spcAft>
                          <a:spcPct val="0"/>
                        </a:spcAft>
                        <a:buClr>
                          <a:schemeClr val="folHlink"/>
                        </a:buClr>
                        <a:buSzPct val="90000"/>
                        <a:buFont typeface="Wingdings" pitchFamily="2" charset="2"/>
                        <a:buNone/>
                        <a:tabLst/>
                        <a:defRPr/>
                      </a:pPr>
                      <a:r>
                        <a:rPr lang="en-US" sz="1400" b="1" kern="1200" smtClean="0">
                          <a:solidFill>
                            <a:schemeClr val="tx1"/>
                          </a:solidFill>
                          <a:latin typeface="Courier New" pitchFamily="49" charset="0"/>
                          <a:ea typeface="+mn-ea"/>
                          <a:cs typeface="Courier New" pitchFamily="49" charset="0"/>
                        </a:rPr>
                        <a:t>11111111111111111111111111111110</a:t>
                      </a:r>
                      <a:endParaRPr kumimoji="0" lang="en-US" sz="1400" b="1" i="0" u="none" strike="noStrike" cap="none" normalizeH="0" baseline="0" smtClean="0">
                        <a:ln>
                          <a:noFill/>
                        </a:ln>
                        <a:solidFill>
                          <a:schemeClr val="tx1"/>
                        </a:solidFill>
                        <a:effectLst/>
                        <a:latin typeface="Courier New" pitchFamily="49" charset="0"/>
                        <a:cs typeface="Courier New" pitchFamily="49"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3873163"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1400" b="1" i="0" u="none" strike="noStrike" cap="none" normalizeH="0" baseline="0" dirty="0" smtClean="0">
                          <a:ln>
                            <a:noFill/>
                          </a:ln>
                          <a:solidFill>
                            <a:schemeClr val="tx1"/>
                          </a:solidFill>
                          <a:effectLst/>
                          <a:latin typeface="Courier New" pitchFamily="49" charset="0"/>
                          <a:cs typeface="Courier New" pitchFamily="49" charset="0"/>
                        </a:rPr>
                        <a:t>-5 &gt;&gt;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8902">
                <a:tc>
                  <a:txBody>
                    <a:bodyPr/>
                    <a:lstStyle/>
                    <a:p>
                      <a:pPr marL="0" marR="0" lvl="0" indent="0" algn="ctr" defTabSz="-13873163"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lang="en-US" sz="1400" b="1" kern="1200" dirty="0" smtClean="0">
                          <a:solidFill>
                            <a:schemeClr val="tx1"/>
                          </a:solidFill>
                          <a:latin typeface="Courier New" pitchFamily="49" charset="0"/>
                          <a:ea typeface="+mn-ea"/>
                          <a:cs typeface="Courier New" pitchFamily="49" charset="0"/>
                        </a:rPr>
                        <a:t>00111111111111111111111111111110</a:t>
                      </a:r>
                      <a:endParaRPr kumimoji="0" lang="en-US" sz="1400" b="1" i="0" u="none" strike="noStrike" cap="none" normalizeH="0" baseline="0" dirty="0" smtClean="0">
                        <a:ln>
                          <a:noFill/>
                        </a:ln>
                        <a:solidFill>
                          <a:schemeClr val="tx1"/>
                        </a:solidFill>
                        <a:effectLst/>
                        <a:latin typeface="Courier New" pitchFamily="49" charset="0"/>
                        <a:cs typeface="Courier New" pitchFamily="49"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3873163"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1400" b="1" i="0" u="none" strike="noStrike" cap="none" normalizeH="0" baseline="0" dirty="0" smtClean="0">
                          <a:ln>
                            <a:noFill/>
                          </a:ln>
                          <a:solidFill>
                            <a:schemeClr val="tx1"/>
                          </a:solidFill>
                          <a:effectLst/>
                          <a:latin typeface="Courier New" pitchFamily="49" charset="0"/>
                          <a:cs typeface="Courier New" pitchFamily="49" charset="0"/>
                        </a:rPr>
                        <a:t>-5 &gt;&gt;&gt;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514" name="כותרת 1"/>
          <p:cNvSpPr>
            <a:spLocks noGrp="1"/>
          </p:cNvSpPr>
          <p:nvPr>
            <p:ph type="title"/>
          </p:nvPr>
        </p:nvSpPr>
        <p:spPr/>
        <p:txBody>
          <a:bodyPr/>
          <a:lstStyle/>
          <a:p>
            <a:r>
              <a:rPr lang="he-IL" smtClean="0"/>
              <a:t>תחום ההכרה (</a:t>
            </a:r>
            <a:r>
              <a:rPr lang="en-US" smtClean="0"/>
              <a:t>Scope</a:t>
            </a:r>
            <a:r>
              <a:rPr lang="he-IL" smtClean="0"/>
              <a:t>) של משתנה מקומי</a:t>
            </a:r>
            <a:endParaRPr lang="en-US" smtClean="0"/>
          </a:p>
        </p:txBody>
      </p:sp>
      <p:sp>
        <p:nvSpPr>
          <p:cNvPr id="64515" name="מציין מיקום תוכן 2"/>
          <p:cNvSpPr>
            <a:spLocks noGrp="1"/>
          </p:cNvSpPr>
          <p:nvPr>
            <p:ph idx="1"/>
          </p:nvPr>
        </p:nvSpPr>
        <p:spPr>
          <a:xfrm>
            <a:off x="914400" y="1600200"/>
            <a:ext cx="7772400" cy="1682750"/>
          </a:xfrm>
        </p:spPr>
        <p:txBody>
          <a:bodyPr/>
          <a:lstStyle/>
          <a:p>
            <a:r>
              <a:rPr lang="he-IL" smtClean="0"/>
              <a:t>בלוק = תחום סגור ע"י סוגריים מסולסלים</a:t>
            </a:r>
          </a:p>
          <a:p>
            <a:r>
              <a:rPr lang="he-IL" smtClean="0"/>
              <a:t>תחום ההכרה של משתנה מקומי = הבלוק בו הוא מוגדר</a:t>
            </a:r>
          </a:p>
          <a:p>
            <a:endParaRPr lang="en-US" smtClean="0"/>
          </a:p>
        </p:txBody>
      </p:sp>
      <p:sp>
        <p:nvSpPr>
          <p:cNvPr id="22" name="Rectangle 11"/>
          <p:cNvSpPr>
            <a:spLocks noGrp="1" noChangeArrowheads="1"/>
          </p:cNvSpPr>
          <p:nvPr>
            <p:ph type="sldNum" sz="quarter" idx="12"/>
          </p:nvPr>
        </p:nvSpPr>
        <p:spPr/>
        <p:txBody>
          <a:bodyPr/>
          <a:lstStyle/>
          <a:p>
            <a:pPr>
              <a:defRPr/>
            </a:pPr>
            <a:fld id="{8F544661-7B24-4D00-A531-B1FAA8D2C9A9}" type="slidenum">
              <a:rPr lang="he-IL"/>
              <a:pPr>
                <a:defRPr/>
              </a:pPr>
              <a:t>33</a:t>
            </a:fld>
            <a:endParaRPr lang="en-US"/>
          </a:p>
        </p:txBody>
      </p:sp>
      <p:sp>
        <p:nvSpPr>
          <p:cNvPr id="4" name="מציין מיקום של מספר שקופית 3"/>
          <p:cNvSpPr txBox="1">
            <a:spLocks noGrp="1"/>
          </p:cNvSpPr>
          <p:nvPr/>
        </p:nvSpPr>
        <p:spPr bwMode="auto">
          <a:xfrm>
            <a:off x="6781800" y="6248400"/>
            <a:ext cx="1905000" cy="457200"/>
          </a:xfrm>
          <a:prstGeom prst="rect">
            <a:avLst/>
          </a:prstGeom>
          <a:noFill/>
          <a:ln>
            <a:miter lim="800000"/>
            <a:headEnd/>
            <a:tailEnd/>
          </a:ln>
        </p:spPr>
        <p:txBody>
          <a:bodyPr/>
          <a:lstStyle/>
          <a:p>
            <a:pPr rtl="0">
              <a:defRPr/>
            </a:pPr>
            <a:fld id="{3F53E9B0-CAE0-4E8B-BFFE-512F24AE9A6D}" type="slidenum">
              <a:rPr lang="he-IL" sz="1000">
                <a:latin typeface="Arial" pitchFamily="34" charset="0"/>
                <a:cs typeface="+mn-cs"/>
              </a:rPr>
              <a:pPr rtl="0">
                <a:defRPr/>
              </a:pPr>
              <a:t>33</a:t>
            </a:fld>
            <a:endParaRPr lang="en-US" sz="1000">
              <a:latin typeface="Arial" pitchFamily="34" charset="0"/>
              <a:cs typeface="+mn-cs"/>
            </a:endParaRPr>
          </a:p>
        </p:txBody>
      </p:sp>
      <p:sp>
        <p:nvSpPr>
          <p:cNvPr id="6" name="TextBox 5"/>
          <p:cNvSpPr txBox="1"/>
          <p:nvPr/>
        </p:nvSpPr>
        <p:spPr>
          <a:xfrm>
            <a:off x="2746375" y="3121025"/>
            <a:ext cx="4254500" cy="3046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pPr algn="l" rtl="0">
              <a:defRPr/>
            </a:pPr>
            <a:r>
              <a:rPr lang="en-US" sz="1600" b="1" dirty="0"/>
              <a:t>public static void main(String[] </a:t>
            </a:r>
            <a:r>
              <a:rPr lang="en-US" sz="1600" b="1" dirty="0" err="1"/>
              <a:t>args</a:t>
            </a:r>
            <a:r>
              <a:rPr lang="en-US" sz="1600" b="1" dirty="0"/>
              <a:t>) {</a:t>
            </a:r>
          </a:p>
          <a:p>
            <a:pPr algn="l" rtl="0">
              <a:defRPr/>
            </a:pPr>
            <a:r>
              <a:rPr lang="en-US" sz="1600" b="1" dirty="0"/>
              <a:t>	</a:t>
            </a:r>
            <a:r>
              <a:rPr lang="en-US" sz="1600" b="1" dirty="0" err="1"/>
              <a:t>int</a:t>
            </a:r>
            <a:r>
              <a:rPr lang="en-US" sz="1600" b="1" dirty="0"/>
              <a:t> </a:t>
            </a:r>
            <a:r>
              <a:rPr lang="en-US" sz="1600" b="1" dirty="0" err="1"/>
              <a:t>i</a:t>
            </a:r>
            <a:r>
              <a:rPr lang="en-US" sz="1600" b="1" dirty="0"/>
              <a:t>=1;</a:t>
            </a:r>
          </a:p>
          <a:p>
            <a:pPr algn="l" rtl="0">
              <a:defRPr/>
            </a:pPr>
            <a:r>
              <a:rPr lang="en-US" sz="1600" b="1" dirty="0"/>
              <a:t>	{</a:t>
            </a:r>
          </a:p>
          <a:p>
            <a:pPr algn="l" rtl="0">
              <a:defRPr/>
            </a:pPr>
            <a:r>
              <a:rPr lang="en-US" sz="1600" b="1" dirty="0"/>
              <a:t>		</a:t>
            </a:r>
            <a:r>
              <a:rPr lang="en-US" sz="1600" b="1" dirty="0" err="1"/>
              <a:t>i</a:t>
            </a:r>
            <a:r>
              <a:rPr lang="en-US" sz="1600" b="1" dirty="0"/>
              <a:t>++;</a:t>
            </a:r>
          </a:p>
          <a:p>
            <a:pPr algn="l" rtl="0">
              <a:defRPr/>
            </a:pPr>
            <a:r>
              <a:rPr lang="en-US" sz="1600" b="1" dirty="0"/>
              <a:t>		</a:t>
            </a:r>
            <a:r>
              <a:rPr lang="en-US" sz="1600" b="1" dirty="0" err="1"/>
              <a:t>int</a:t>
            </a:r>
            <a:r>
              <a:rPr lang="en-US" sz="1600" b="1" dirty="0"/>
              <a:t> </a:t>
            </a:r>
            <a:r>
              <a:rPr lang="en-US" sz="1600" b="1" dirty="0" err="1"/>
              <a:t>i</a:t>
            </a:r>
            <a:r>
              <a:rPr lang="en-US" sz="1600" b="1" dirty="0"/>
              <a:t>=2;	</a:t>
            </a:r>
          </a:p>
          <a:p>
            <a:pPr algn="l" rtl="0">
              <a:defRPr/>
            </a:pPr>
            <a:r>
              <a:rPr lang="en-US" sz="1600" b="1" dirty="0"/>
              <a:t>		</a:t>
            </a:r>
            <a:r>
              <a:rPr lang="en-US" sz="1600" b="1" dirty="0" err="1"/>
              <a:t>int</a:t>
            </a:r>
            <a:r>
              <a:rPr lang="en-US" sz="1600" b="1" dirty="0"/>
              <a:t> j=2;</a:t>
            </a:r>
          </a:p>
          <a:p>
            <a:pPr algn="l" rtl="0">
              <a:defRPr/>
            </a:pPr>
            <a:r>
              <a:rPr lang="en-US" sz="1600" b="1" dirty="0"/>
              <a:t>		</a:t>
            </a:r>
            <a:r>
              <a:rPr lang="en-US" sz="1600" b="1" dirty="0" err="1"/>
              <a:t>System.out.println</a:t>
            </a:r>
            <a:r>
              <a:rPr lang="en-US" sz="1600" b="1" dirty="0"/>
              <a:t>(</a:t>
            </a:r>
            <a:r>
              <a:rPr lang="en-US" sz="1600" b="1" dirty="0" err="1"/>
              <a:t>i+j</a:t>
            </a:r>
            <a:r>
              <a:rPr lang="en-US" sz="1600" b="1" dirty="0"/>
              <a:t>);</a:t>
            </a:r>
          </a:p>
          <a:p>
            <a:pPr algn="l" rtl="0">
              <a:defRPr/>
            </a:pPr>
            <a:r>
              <a:rPr lang="en-US" sz="1600" b="1" dirty="0"/>
              <a:t>	}</a:t>
            </a:r>
          </a:p>
          <a:p>
            <a:pPr algn="l" rtl="0">
              <a:defRPr/>
            </a:pPr>
            <a:r>
              <a:rPr lang="en-US" sz="1600" b="1" dirty="0"/>
              <a:t>	</a:t>
            </a:r>
            <a:r>
              <a:rPr lang="en-US" sz="1600" b="1" dirty="0" err="1"/>
              <a:t>i</a:t>
            </a:r>
            <a:r>
              <a:rPr lang="en-US" sz="1600" b="1" dirty="0"/>
              <a:t>++;</a:t>
            </a:r>
          </a:p>
          <a:p>
            <a:pPr algn="l" rtl="0">
              <a:defRPr/>
            </a:pPr>
            <a:r>
              <a:rPr lang="en-US" sz="1600" b="1" dirty="0"/>
              <a:t>	</a:t>
            </a:r>
            <a:r>
              <a:rPr lang="en-US" sz="1600" b="1" dirty="0" err="1"/>
              <a:t>System.out.println</a:t>
            </a:r>
            <a:r>
              <a:rPr lang="en-US" sz="1600" b="1" dirty="0"/>
              <a:t>(j+1);</a:t>
            </a:r>
          </a:p>
          <a:p>
            <a:pPr algn="l" rtl="0">
              <a:defRPr/>
            </a:pPr>
            <a:r>
              <a:rPr lang="en-US" sz="1600" b="1" dirty="0"/>
              <a:t>}</a:t>
            </a:r>
          </a:p>
          <a:p>
            <a:pPr algn="l" rtl="0">
              <a:defRPr/>
            </a:pPr>
            <a:endParaRPr lang="en-US" sz="1600" b="1" dirty="0"/>
          </a:p>
        </p:txBody>
      </p:sp>
      <p:grpSp>
        <p:nvGrpSpPr>
          <p:cNvPr id="2" name="קבוצה 13"/>
          <p:cNvGrpSpPr>
            <a:grpSpLocks/>
          </p:cNvGrpSpPr>
          <p:nvPr/>
        </p:nvGrpSpPr>
        <p:grpSpPr bwMode="auto">
          <a:xfrm>
            <a:off x="665163" y="3319463"/>
            <a:ext cx="1789112" cy="2555875"/>
            <a:chOff x="665109" y="3319461"/>
            <a:chExt cx="1789137" cy="2555910"/>
          </a:xfrm>
        </p:grpSpPr>
        <p:sp>
          <p:nvSpPr>
            <p:cNvPr id="64529" name="סוגר מסולסל שמאלי 6"/>
            <p:cNvSpPr>
              <a:spLocks/>
            </p:cNvSpPr>
            <p:nvPr/>
          </p:nvSpPr>
          <p:spPr bwMode="auto">
            <a:xfrm>
              <a:off x="2198655" y="3319461"/>
              <a:ext cx="255591" cy="2555910"/>
            </a:xfrm>
            <a:prstGeom prst="leftBrace">
              <a:avLst>
                <a:gd name="adj1" fmla="val 8333"/>
                <a:gd name="adj2" fmla="val 50000"/>
              </a:avLst>
            </a:prstGeom>
            <a:noFill/>
            <a:ln w="9525" algn="ctr">
              <a:solidFill>
                <a:schemeClr val="tx1"/>
              </a:solidFill>
              <a:round/>
              <a:headEnd/>
              <a:tailEnd/>
            </a:ln>
          </p:spPr>
          <p:txBody>
            <a:bodyPr lIns="90000" tIns="46800" rIns="90000" bIns="46800"/>
            <a:lstStyle/>
            <a:p>
              <a:pPr algn="l"/>
              <a:endParaRPr lang="he-IL"/>
            </a:p>
          </p:txBody>
        </p:sp>
        <p:sp>
          <p:nvSpPr>
            <p:cNvPr id="8" name="TextBox 7"/>
            <p:cNvSpPr txBox="1"/>
            <p:nvPr/>
          </p:nvSpPr>
          <p:spPr>
            <a:xfrm>
              <a:off x="665109" y="4341825"/>
              <a:ext cx="1460520" cy="523882"/>
            </a:xfrm>
            <a:prstGeom prst="rect">
              <a:avLst/>
            </a:prstGeom>
            <a:solidFill>
              <a:schemeClr val="bg1">
                <a:lumMod val="85000"/>
              </a:schemeClr>
            </a:solidFill>
            <a:ln>
              <a:solidFill>
                <a:schemeClr val="tx2">
                  <a:lumMod val="50000"/>
                </a:schemeClr>
              </a:solidFill>
            </a:ln>
          </p:spPr>
          <p:txBody>
            <a:bodyPr>
              <a:spAutoFit/>
            </a:bodyPr>
            <a:lstStyle/>
            <a:p>
              <a:pPr>
                <a:defRPr/>
              </a:pPr>
              <a:r>
                <a:rPr lang="he-IL" sz="1400" dirty="0"/>
                <a:t>הבלוק הראשי של </a:t>
              </a:r>
              <a:r>
                <a:rPr lang="en-US" sz="1400" dirty="0"/>
                <a:t>main</a:t>
              </a:r>
            </a:p>
          </p:txBody>
        </p:sp>
      </p:grpSp>
      <p:grpSp>
        <p:nvGrpSpPr>
          <p:cNvPr id="3" name="קבוצה 12"/>
          <p:cNvGrpSpPr>
            <a:grpSpLocks/>
          </p:cNvGrpSpPr>
          <p:nvPr/>
        </p:nvGrpSpPr>
        <p:grpSpPr bwMode="auto">
          <a:xfrm>
            <a:off x="2089150" y="3794125"/>
            <a:ext cx="1497013" cy="2863850"/>
            <a:chOff x="2089116" y="3794130"/>
            <a:chExt cx="1497033" cy="2863687"/>
          </a:xfrm>
        </p:grpSpPr>
        <p:sp>
          <p:nvSpPr>
            <p:cNvPr id="64526" name="סוגר מסולסל שמאלי 8"/>
            <p:cNvSpPr>
              <a:spLocks/>
            </p:cNvSpPr>
            <p:nvPr/>
          </p:nvSpPr>
          <p:spPr bwMode="auto">
            <a:xfrm>
              <a:off x="3221019" y="3794130"/>
              <a:ext cx="365130" cy="1314468"/>
            </a:xfrm>
            <a:prstGeom prst="leftBrace">
              <a:avLst>
                <a:gd name="adj1" fmla="val 8333"/>
                <a:gd name="adj2" fmla="val 50000"/>
              </a:avLst>
            </a:prstGeom>
            <a:noFill/>
            <a:ln w="9525" algn="ctr">
              <a:solidFill>
                <a:schemeClr val="tx1"/>
              </a:solidFill>
              <a:round/>
              <a:headEnd/>
              <a:tailEnd/>
            </a:ln>
          </p:spPr>
          <p:txBody>
            <a:bodyPr lIns="90000" tIns="46800" rIns="90000" bIns="46800"/>
            <a:lstStyle/>
            <a:p>
              <a:pPr algn="l"/>
              <a:endParaRPr lang="he-IL"/>
            </a:p>
          </p:txBody>
        </p:sp>
        <p:sp>
          <p:nvSpPr>
            <p:cNvPr id="11" name="TextBox 10"/>
            <p:cNvSpPr txBox="1"/>
            <p:nvPr/>
          </p:nvSpPr>
          <p:spPr>
            <a:xfrm>
              <a:off x="2089116" y="6349860"/>
              <a:ext cx="1460520" cy="307957"/>
            </a:xfrm>
            <a:prstGeom prst="rect">
              <a:avLst/>
            </a:prstGeom>
            <a:solidFill>
              <a:schemeClr val="bg1">
                <a:lumMod val="85000"/>
              </a:schemeClr>
            </a:solidFill>
            <a:ln>
              <a:solidFill>
                <a:schemeClr val="tx2">
                  <a:lumMod val="50000"/>
                </a:schemeClr>
              </a:solidFill>
            </a:ln>
          </p:spPr>
          <p:txBody>
            <a:bodyPr>
              <a:spAutoFit/>
            </a:bodyPr>
            <a:lstStyle/>
            <a:p>
              <a:pPr>
                <a:defRPr/>
              </a:pPr>
              <a:r>
                <a:rPr lang="he-IL" sz="1400" dirty="0"/>
                <a:t>בלוק פנימי</a:t>
              </a:r>
              <a:endParaRPr lang="en-US" sz="1400" dirty="0"/>
            </a:p>
          </p:txBody>
        </p:sp>
        <p:sp>
          <p:nvSpPr>
            <p:cNvPr id="64528" name="צורה חופשית 11"/>
            <p:cNvSpPr>
              <a:spLocks noChangeArrowheads="1"/>
            </p:cNvSpPr>
            <p:nvPr/>
          </p:nvSpPr>
          <p:spPr bwMode="auto">
            <a:xfrm>
              <a:off x="2831336" y="4450814"/>
              <a:ext cx="470051" cy="1883885"/>
            </a:xfrm>
            <a:custGeom>
              <a:avLst/>
              <a:gdLst>
                <a:gd name="T0" fmla="*/ 264404 w 470051"/>
                <a:gd name="T1" fmla="*/ 0 h 1883885"/>
                <a:gd name="T2" fmla="*/ 33050 w 470051"/>
                <a:gd name="T3" fmla="*/ 440675 h 1883885"/>
                <a:gd name="T4" fmla="*/ 462707 w 470051"/>
                <a:gd name="T5" fmla="*/ 1421176 h 1883885"/>
                <a:gd name="T6" fmla="*/ 77117 w 470051"/>
                <a:gd name="T7" fmla="*/ 1883885 h 1883885"/>
                <a:gd name="T8" fmla="*/ 0 60000 65536"/>
                <a:gd name="T9" fmla="*/ 0 60000 65536"/>
                <a:gd name="T10" fmla="*/ 0 60000 65536"/>
                <a:gd name="T11" fmla="*/ 0 60000 65536"/>
                <a:gd name="T12" fmla="*/ 0 w 470051"/>
                <a:gd name="T13" fmla="*/ 0 h 1883885"/>
                <a:gd name="T14" fmla="*/ 470051 w 470051"/>
                <a:gd name="T15" fmla="*/ 1883885 h 1883885"/>
              </a:gdLst>
              <a:ahLst/>
              <a:cxnLst>
                <a:cxn ang="T8">
                  <a:pos x="T0" y="T1"/>
                </a:cxn>
                <a:cxn ang="T9">
                  <a:pos x="T2" y="T3"/>
                </a:cxn>
                <a:cxn ang="T10">
                  <a:pos x="T4" y="T5"/>
                </a:cxn>
                <a:cxn ang="T11">
                  <a:pos x="T6" y="T7"/>
                </a:cxn>
              </a:cxnLst>
              <a:rect l="T12" t="T13" r="T14" b="T15"/>
              <a:pathLst>
                <a:path w="470051" h="1883885">
                  <a:moveTo>
                    <a:pt x="264404" y="0"/>
                  </a:moveTo>
                  <a:cubicBezTo>
                    <a:pt x="132202" y="101906"/>
                    <a:pt x="0" y="203812"/>
                    <a:pt x="33050" y="440675"/>
                  </a:cubicBezTo>
                  <a:cubicBezTo>
                    <a:pt x="66100" y="677538"/>
                    <a:pt x="455363" y="1180641"/>
                    <a:pt x="462707" y="1421176"/>
                  </a:cubicBezTo>
                  <a:cubicBezTo>
                    <a:pt x="470051" y="1661711"/>
                    <a:pt x="77117" y="1883885"/>
                    <a:pt x="77117" y="1883885"/>
                  </a:cubicBezTo>
                </a:path>
              </a:pathLst>
            </a:custGeom>
            <a:noFill/>
            <a:ln w="9525" algn="ctr">
              <a:solidFill>
                <a:schemeClr val="tx1"/>
              </a:solidFill>
              <a:round/>
              <a:headEnd/>
              <a:tailEnd/>
            </a:ln>
          </p:spPr>
          <p:txBody>
            <a:bodyPr lIns="90000" tIns="46800" rIns="90000" bIns="46800"/>
            <a:lstStyle/>
            <a:p>
              <a:endParaRPr lang="he-IL"/>
            </a:p>
          </p:txBody>
        </p:sp>
      </p:grpSp>
      <p:sp>
        <p:nvSpPr>
          <p:cNvPr id="16" name="פרצוף מחייך 15"/>
          <p:cNvSpPr>
            <a:spLocks noChangeArrowheads="1"/>
          </p:cNvSpPr>
          <p:nvPr/>
        </p:nvSpPr>
        <p:spPr bwMode="auto">
          <a:xfrm>
            <a:off x="4389438" y="3940175"/>
            <a:ext cx="219075" cy="219075"/>
          </a:xfrm>
          <a:prstGeom prst="smileyFace">
            <a:avLst>
              <a:gd name="adj" fmla="val 4653"/>
            </a:avLst>
          </a:prstGeom>
          <a:solidFill>
            <a:schemeClr val="accent2"/>
          </a:solidFill>
          <a:ln w="9525" algn="ctr">
            <a:solidFill>
              <a:schemeClr val="tx1"/>
            </a:solidFill>
            <a:round/>
            <a:headEnd/>
            <a:tailEnd/>
          </a:ln>
        </p:spPr>
        <p:txBody>
          <a:bodyPr lIns="90000" tIns="46800" rIns="90000" bIns="46800"/>
          <a:lstStyle/>
          <a:p>
            <a:pPr algn="l"/>
            <a:endParaRPr lang="he-IL"/>
          </a:p>
        </p:txBody>
      </p:sp>
      <p:sp>
        <p:nvSpPr>
          <p:cNvPr id="17" name="מלבן 16"/>
          <p:cNvSpPr/>
          <p:nvPr/>
        </p:nvSpPr>
        <p:spPr bwMode="auto">
          <a:xfrm>
            <a:off x="4352925" y="4195763"/>
            <a:ext cx="255588" cy="219075"/>
          </a:xfrm>
          <a:prstGeom prst="rect">
            <a:avLst/>
          </a:prstGeom>
          <a:solidFill>
            <a:schemeClr val="tx2">
              <a:lumMod val="60000"/>
              <a:lumOff val="40000"/>
            </a:schemeClr>
          </a:solidFill>
          <a:ln w="9525" cap="flat" cmpd="sng" algn="ctr">
            <a:solidFill>
              <a:schemeClr val="tx1"/>
            </a:solidFill>
            <a:prstDash val="solid"/>
            <a:round/>
            <a:headEnd type="none" w="med" len="med"/>
            <a:tailEnd type="none" w="med" len="med"/>
          </a:ln>
          <a:effectLst/>
        </p:spPr>
        <p:txBody>
          <a:bodyPr lIns="90000" tIns="46800" rIns="90000" bIns="46800"/>
          <a:lstStyle/>
          <a:p>
            <a:pPr algn="l">
              <a:defRPr/>
            </a:pPr>
            <a:r>
              <a:rPr lang="en-US" sz="1200" b="1" dirty="0">
                <a:latin typeface="Arial" pitchFamily="34" charset="0"/>
              </a:rPr>
              <a:t>X</a:t>
            </a:r>
          </a:p>
        </p:txBody>
      </p:sp>
      <p:sp>
        <p:nvSpPr>
          <p:cNvPr id="18" name="מלבן 17"/>
          <p:cNvSpPr/>
          <p:nvPr/>
        </p:nvSpPr>
        <p:spPr bwMode="auto">
          <a:xfrm>
            <a:off x="3403600" y="5400675"/>
            <a:ext cx="255588" cy="219075"/>
          </a:xfrm>
          <a:prstGeom prst="rect">
            <a:avLst/>
          </a:prstGeom>
          <a:solidFill>
            <a:schemeClr val="tx2">
              <a:lumMod val="60000"/>
              <a:lumOff val="40000"/>
            </a:schemeClr>
          </a:solidFill>
          <a:ln w="9525" cap="flat" cmpd="sng" algn="ctr">
            <a:solidFill>
              <a:schemeClr val="tx1"/>
            </a:solidFill>
            <a:prstDash val="solid"/>
            <a:round/>
            <a:headEnd type="none" w="med" len="med"/>
            <a:tailEnd type="none" w="med" len="med"/>
          </a:ln>
          <a:effectLst/>
        </p:spPr>
        <p:txBody>
          <a:bodyPr lIns="90000" tIns="46800" rIns="90000" bIns="46800"/>
          <a:lstStyle/>
          <a:p>
            <a:pPr algn="l">
              <a:defRPr/>
            </a:pPr>
            <a:r>
              <a:rPr lang="en-US" sz="1200" b="1" dirty="0">
                <a:latin typeface="Arial" pitchFamily="34" charset="0"/>
              </a:rPr>
              <a:t>X</a:t>
            </a:r>
          </a:p>
        </p:txBody>
      </p:sp>
      <p:sp>
        <p:nvSpPr>
          <p:cNvPr id="19" name="פרצוף מחייך 18"/>
          <p:cNvSpPr>
            <a:spLocks noChangeArrowheads="1"/>
          </p:cNvSpPr>
          <p:nvPr/>
        </p:nvSpPr>
        <p:spPr bwMode="auto">
          <a:xfrm>
            <a:off x="4389438" y="4414838"/>
            <a:ext cx="219075" cy="219075"/>
          </a:xfrm>
          <a:prstGeom prst="smileyFace">
            <a:avLst>
              <a:gd name="adj" fmla="val 4653"/>
            </a:avLst>
          </a:prstGeom>
          <a:solidFill>
            <a:schemeClr val="accent2"/>
          </a:solidFill>
          <a:ln w="9525" algn="ctr">
            <a:solidFill>
              <a:schemeClr val="tx1"/>
            </a:solidFill>
            <a:round/>
            <a:headEnd/>
            <a:tailEnd/>
          </a:ln>
        </p:spPr>
        <p:txBody>
          <a:bodyPr lIns="90000" tIns="46800" rIns="90000" bIns="46800"/>
          <a:lstStyle/>
          <a:p>
            <a:pPr algn="l"/>
            <a:endParaRPr lang="he-IL"/>
          </a:p>
        </p:txBody>
      </p:sp>
      <p:sp>
        <p:nvSpPr>
          <p:cNvPr id="20" name="פרצוף מחייך 19"/>
          <p:cNvSpPr>
            <a:spLocks noChangeArrowheads="1"/>
          </p:cNvSpPr>
          <p:nvPr/>
        </p:nvSpPr>
        <p:spPr bwMode="auto">
          <a:xfrm>
            <a:off x="4389438" y="4670425"/>
            <a:ext cx="219075" cy="219075"/>
          </a:xfrm>
          <a:prstGeom prst="smileyFace">
            <a:avLst>
              <a:gd name="adj" fmla="val 4653"/>
            </a:avLst>
          </a:prstGeom>
          <a:solidFill>
            <a:schemeClr val="accent2"/>
          </a:solidFill>
          <a:ln w="9525" algn="ctr">
            <a:solidFill>
              <a:schemeClr val="tx1"/>
            </a:solidFill>
            <a:round/>
            <a:headEnd/>
            <a:tailEnd/>
          </a:ln>
        </p:spPr>
        <p:txBody>
          <a:bodyPr lIns="90000" tIns="46800" rIns="90000" bIns="46800"/>
          <a:lstStyle/>
          <a:p>
            <a:pPr algn="l"/>
            <a:endParaRPr lang="he-IL"/>
          </a:p>
        </p:txBody>
      </p:sp>
      <p:sp>
        <p:nvSpPr>
          <p:cNvPr id="21" name="פרצוף מחייך 20"/>
          <p:cNvSpPr>
            <a:spLocks noChangeArrowheads="1"/>
          </p:cNvSpPr>
          <p:nvPr/>
        </p:nvSpPr>
        <p:spPr bwMode="auto">
          <a:xfrm>
            <a:off x="3440113" y="5145088"/>
            <a:ext cx="219075" cy="219075"/>
          </a:xfrm>
          <a:prstGeom prst="smileyFace">
            <a:avLst>
              <a:gd name="adj" fmla="val 4653"/>
            </a:avLst>
          </a:prstGeom>
          <a:solidFill>
            <a:schemeClr val="accent2"/>
          </a:solidFill>
          <a:ln w="9525" algn="ctr">
            <a:solidFill>
              <a:schemeClr val="tx1"/>
            </a:solidFill>
            <a:round/>
            <a:headEnd/>
            <a:tailEnd/>
          </a:ln>
        </p:spPr>
        <p:txBody>
          <a:bodyPr lIns="90000" tIns="46800" rIns="90000" bIns="46800"/>
          <a:lstStyle/>
          <a:p>
            <a:pPr algn="l"/>
            <a:endParaRPr lang="he-IL"/>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custDataLst>
              <p:tags r:id="rId2"/>
            </p:custDataLst>
          </p:nvPr>
        </p:nvSpPr>
        <p:spPr/>
        <p:txBody>
          <a:bodyPr/>
          <a:lstStyle/>
          <a:p>
            <a:pPr eaLnBrk="1" hangingPunct="1"/>
            <a:r>
              <a:rPr lang="he-IL" smtClean="0"/>
              <a:t>סביבת פיתוח והרצה ל</a:t>
            </a:r>
            <a:r>
              <a:rPr lang="he-IL" smtClean="0">
                <a:latin typeface="Comic Sans MS" pitchFamily="66" charset="0"/>
              </a:rPr>
              <a:t>-</a:t>
            </a:r>
            <a:r>
              <a:rPr lang="en-US" smtClean="0">
                <a:latin typeface="Comic Sans MS" pitchFamily="66" charset="0"/>
              </a:rPr>
              <a:t>Java</a:t>
            </a:r>
          </a:p>
        </p:txBody>
      </p:sp>
      <p:sp>
        <p:nvSpPr>
          <p:cNvPr id="21508" name="Rectangle 5"/>
          <p:cNvSpPr>
            <a:spLocks noGrp="1" noChangeArrowheads="1"/>
          </p:cNvSpPr>
          <p:nvPr>
            <p:ph idx="1"/>
            <p:custDataLst>
              <p:tags r:id="rId3"/>
            </p:custDataLst>
          </p:nvPr>
        </p:nvSpPr>
        <p:spPr/>
        <p:txBody>
          <a:bodyPr/>
          <a:lstStyle/>
          <a:p>
            <a:pPr eaLnBrk="1" hangingPunct="1">
              <a:lnSpc>
                <a:spcPct val="90000"/>
              </a:lnSpc>
            </a:pPr>
            <a:r>
              <a:rPr lang="he-IL" sz="2400" dirty="0" smtClean="0"/>
              <a:t>גרסת ה-</a:t>
            </a:r>
            <a:r>
              <a:rPr lang="en-US" sz="2400" dirty="0" smtClean="0"/>
              <a:t>Java</a:t>
            </a:r>
            <a:r>
              <a:rPr lang="he-IL" sz="2400" dirty="0" smtClean="0"/>
              <a:t> שעמה נעבוד:</a:t>
            </a:r>
          </a:p>
          <a:p>
            <a:pPr algn="l" rtl="0" eaLnBrk="1" hangingPunct="1">
              <a:lnSpc>
                <a:spcPct val="90000"/>
              </a:lnSpc>
              <a:buFont typeface="Wingdings" pitchFamily="2" charset="2"/>
              <a:buNone/>
            </a:pPr>
            <a:r>
              <a:rPr lang="fr-FR" sz="2400" dirty="0" smtClean="0">
                <a:hlinkClick r:id="rId8"/>
              </a:rPr>
              <a:t>Java SE (Standard Edition) 7.0</a:t>
            </a:r>
            <a:endParaRPr lang="en-US" sz="2400" dirty="0" smtClean="0"/>
          </a:p>
          <a:p>
            <a:pPr lvl="1" eaLnBrk="1" hangingPunct="1">
              <a:lnSpc>
                <a:spcPct val="90000"/>
              </a:lnSpc>
            </a:pPr>
            <a:r>
              <a:rPr lang="he-IL" sz="2200" dirty="0" smtClean="0"/>
              <a:t>חבילת סביבת ההרצה: </a:t>
            </a:r>
          </a:p>
          <a:p>
            <a:pPr algn="l" rtl="0" eaLnBrk="1" hangingPunct="1">
              <a:lnSpc>
                <a:spcPct val="90000"/>
              </a:lnSpc>
              <a:buFont typeface="Wingdings" pitchFamily="2" charset="2"/>
              <a:buNone/>
            </a:pPr>
            <a:r>
              <a:rPr lang="en-US" sz="2400" dirty="0" smtClean="0"/>
              <a:t>JRE (Java Runtime Environment) that includes:</a:t>
            </a:r>
          </a:p>
          <a:p>
            <a:pPr lvl="1" algn="l" rtl="0" eaLnBrk="1" hangingPunct="1">
              <a:lnSpc>
                <a:spcPct val="90000"/>
              </a:lnSpc>
            </a:pPr>
            <a:r>
              <a:rPr lang="en-US" sz="2200" dirty="0" smtClean="0"/>
              <a:t>JVM (Java Virtual Machine)</a:t>
            </a:r>
          </a:p>
          <a:p>
            <a:pPr lvl="1" algn="l" rtl="0" eaLnBrk="1" hangingPunct="1">
              <a:lnSpc>
                <a:spcPct val="90000"/>
              </a:lnSpc>
            </a:pPr>
            <a:r>
              <a:rPr lang="en-US" sz="2200" dirty="0" smtClean="0"/>
              <a:t>Standard Class Library</a:t>
            </a:r>
          </a:p>
          <a:p>
            <a:pPr lvl="1" eaLnBrk="1" hangingPunct="1">
              <a:lnSpc>
                <a:spcPct val="90000"/>
              </a:lnSpc>
            </a:pPr>
            <a:r>
              <a:rPr lang="he-IL" sz="2200" dirty="0" smtClean="0"/>
              <a:t>חבילת ערכת הפיתוח</a:t>
            </a:r>
            <a:r>
              <a:rPr lang="en-US" sz="2200" dirty="0" smtClean="0"/>
              <a:t>:</a:t>
            </a:r>
          </a:p>
          <a:p>
            <a:pPr algn="l" eaLnBrk="1" hangingPunct="1">
              <a:lnSpc>
                <a:spcPct val="90000"/>
              </a:lnSpc>
              <a:buFont typeface="Wingdings" pitchFamily="2" charset="2"/>
              <a:buNone/>
            </a:pPr>
            <a:r>
              <a:rPr lang="en-US" sz="2400" dirty="0" smtClean="0"/>
              <a:t>JDK (Java Development Kit) that includes:</a:t>
            </a:r>
            <a:endParaRPr lang="he-IL" sz="2400" dirty="0" smtClean="0"/>
          </a:p>
          <a:p>
            <a:pPr lvl="1" algn="l" rtl="0" eaLnBrk="1" hangingPunct="1">
              <a:lnSpc>
                <a:spcPct val="90000"/>
              </a:lnSpc>
              <a:buClr>
                <a:srgbClr val="95A3D1"/>
              </a:buClr>
            </a:pPr>
            <a:r>
              <a:rPr lang="en-US" sz="2200" dirty="0" smtClean="0"/>
              <a:t>JRE</a:t>
            </a:r>
          </a:p>
          <a:p>
            <a:pPr lvl="1" algn="l" rtl="0" eaLnBrk="1" hangingPunct="1">
              <a:lnSpc>
                <a:spcPct val="90000"/>
              </a:lnSpc>
              <a:buClr>
                <a:srgbClr val="95A3D1"/>
              </a:buClr>
            </a:pPr>
            <a:r>
              <a:rPr lang="en-US" sz="2200" dirty="0" smtClean="0"/>
              <a:t>Command line tools: compiler, debugger etc.</a:t>
            </a:r>
          </a:p>
          <a:p>
            <a:pPr lvl="1" eaLnBrk="1" hangingPunct="1">
              <a:lnSpc>
                <a:spcPct val="90000"/>
              </a:lnSpc>
            </a:pPr>
            <a:r>
              <a:rPr lang="he-IL" sz="2200" dirty="0" smtClean="0"/>
              <a:t>הורדה ותיעוד ב-</a:t>
            </a:r>
            <a:r>
              <a:rPr lang="en-US" sz="1600" dirty="0" smtClean="0">
                <a:hlinkClick r:id="rId9"/>
              </a:rPr>
              <a:t>http://www.oracle.com/technetwork/java/javase/downloads/index.html</a:t>
            </a:r>
            <a:r>
              <a:rPr lang="he-IL" sz="1600" dirty="0" smtClean="0"/>
              <a:t> </a:t>
            </a:r>
            <a:endParaRPr lang="en-US" sz="1600" dirty="0" smtClean="0"/>
          </a:p>
        </p:txBody>
      </p:sp>
      <p:sp>
        <p:nvSpPr>
          <p:cNvPr id="5" name="Rectangle 11"/>
          <p:cNvSpPr>
            <a:spLocks noGrp="1" noChangeArrowheads="1"/>
          </p:cNvSpPr>
          <p:nvPr>
            <p:ph type="sldNum" sz="quarter" idx="12"/>
            <p:custDataLst>
              <p:tags r:id="rId4"/>
            </p:custDataLst>
          </p:nvPr>
        </p:nvSpPr>
        <p:spPr/>
        <p:txBody>
          <a:bodyPr/>
          <a:lstStyle/>
          <a:p>
            <a:pPr>
              <a:defRPr/>
            </a:pPr>
            <a:fld id="{1156FD85-D7B9-4C9E-A1C7-6E984E89101D}" type="slidenum">
              <a:rPr lang="he-IL"/>
              <a:pPr>
                <a:defRPr/>
              </a:pPr>
              <a:t>4</a:t>
            </a:fld>
            <a:endParaRPr lang="en-US"/>
          </a:p>
        </p:txBody>
      </p:sp>
      <p:sp>
        <p:nvSpPr>
          <p:cNvPr id="6" name="מציין מיקום של מספר שקופית 5"/>
          <p:cNvSpPr txBox="1">
            <a:spLocks noGrp="1"/>
          </p:cNvSpPr>
          <p:nvPr>
            <p:custDataLst>
              <p:tags r:id="rId5"/>
            </p:custDataLst>
          </p:nvPr>
        </p:nvSpPr>
        <p:spPr bwMode="auto">
          <a:xfrm>
            <a:off x="6781800" y="6248400"/>
            <a:ext cx="1905000" cy="457200"/>
          </a:xfrm>
          <a:prstGeom prst="rect">
            <a:avLst/>
          </a:prstGeom>
          <a:noFill/>
          <a:ln>
            <a:miter lim="800000"/>
            <a:headEnd/>
            <a:tailEnd/>
          </a:ln>
        </p:spPr>
        <p:txBody>
          <a:bodyPr/>
          <a:lstStyle/>
          <a:p>
            <a:pPr rtl="0">
              <a:defRPr/>
            </a:pPr>
            <a:fld id="{2056D288-B8C7-473B-9C13-57A1B6312E9D}" type="slidenum">
              <a:rPr lang="he-IL" sz="1000">
                <a:latin typeface="Arial" pitchFamily="34" charset="0"/>
                <a:cs typeface="+mn-cs"/>
              </a:rPr>
              <a:pPr rtl="0">
                <a:defRPr/>
              </a:pPr>
              <a:t>4</a:t>
            </a:fld>
            <a:endParaRPr lang="en-US" sz="1000">
              <a:latin typeface="Arial" pitchFamily="34" charset="0"/>
              <a:cs typeface="+mn-cs"/>
            </a:endParaRPr>
          </a:p>
        </p:txBody>
      </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custDataLst>
              <p:tags r:id="rId2"/>
            </p:custDataLst>
          </p:nvPr>
        </p:nvSpPr>
        <p:spPr>
          <a:xfrm>
            <a:off x="179388" y="277813"/>
            <a:ext cx="8748712" cy="1143000"/>
          </a:xfrm>
        </p:spPr>
        <p:txBody>
          <a:bodyPr/>
          <a:lstStyle/>
          <a:p>
            <a:pPr eaLnBrk="1" hangingPunct="1"/>
            <a:r>
              <a:rPr lang="he-IL" smtClean="0"/>
              <a:t>סביבת פיתוח שלובה</a:t>
            </a:r>
            <a:endParaRPr lang="en-US" sz="3600" smtClean="0">
              <a:latin typeface="Comic Sans MS" pitchFamily="66" charset="0"/>
            </a:endParaRPr>
          </a:p>
        </p:txBody>
      </p:sp>
      <p:sp>
        <p:nvSpPr>
          <p:cNvPr id="23556" name="Rectangle 3"/>
          <p:cNvSpPr>
            <a:spLocks noGrp="1" noChangeArrowheads="1"/>
          </p:cNvSpPr>
          <p:nvPr>
            <p:ph idx="1"/>
            <p:custDataLst>
              <p:tags r:id="rId3"/>
            </p:custDataLst>
          </p:nvPr>
        </p:nvSpPr>
        <p:spPr/>
        <p:txBody>
          <a:bodyPr/>
          <a:lstStyle/>
          <a:p>
            <a:pPr eaLnBrk="1" hangingPunct="1"/>
            <a:r>
              <a:rPr lang="en-US" b="1" smtClean="0"/>
              <a:t>IDE</a:t>
            </a:r>
            <a:r>
              <a:rPr lang="en-US" smtClean="0"/>
              <a:t> = </a:t>
            </a:r>
            <a:r>
              <a:rPr lang="en-US" sz="2700" smtClean="0">
                <a:latin typeface="Comic Sans MS" pitchFamily="66" charset="0"/>
              </a:rPr>
              <a:t>Integrated Development Environment</a:t>
            </a:r>
            <a:endParaRPr lang="en-US" smtClean="0"/>
          </a:p>
          <a:p>
            <a:pPr eaLnBrk="1" hangingPunct="1"/>
            <a:r>
              <a:rPr lang="he-IL" smtClean="0"/>
              <a:t>סביבה המשלבת רכיבי/כלי פיתוח עצמאיים:</a:t>
            </a:r>
          </a:p>
          <a:p>
            <a:pPr lvl="1" eaLnBrk="1" hangingPunct="1"/>
            <a:r>
              <a:rPr lang="he-IL" smtClean="0"/>
              <a:t>עורך טקסט (</a:t>
            </a:r>
            <a:r>
              <a:rPr lang="en-US" smtClean="0"/>
              <a:t>editor</a:t>
            </a:r>
            <a:r>
              <a:rPr lang="he-IL" smtClean="0"/>
              <a:t>)</a:t>
            </a:r>
          </a:p>
          <a:p>
            <a:pPr lvl="1" eaLnBrk="1" hangingPunct="1"/>
            <a:r>
              <a:rPr lang="he-IL" smtClean="0"/>
              <a:t>סייר הקבצים (</a:t>
            </a:r>
            <a:r>
              <a:rPr lang="en-US" smtClean="0"/>
              <a:t>browser</a:t>
            </a:r>
            <a:r>
              <a:rPr lang="he-IL" smtClean="0"/>
              <a:t>)</a:t>
            </a:r>
          </a:p>
          <a:p>
            <a:pPr lvl="1" eaLnBrk="1" hangingPunct="1"/>
            <a:r>
              <a:rPr lang="he-IL" smtClean="0"/>
              <a:t>מהדר (</a:t>
            </a:r>
            <a:r>
              <a:rPr lang="en-US" smtClean="0"/>
              <a:t>compiler</a:t>
            </a:r>
            <a:r>
              <a:rPr lang="he-IL" smtClean="0"/>
              <a:t>)</a:t>
            </a:r>
          </a:p>
          <a:p>
            <a:pPr lvl="1" eaLnBrk="1" hangingPunct="1"/>
            <a:r>
              <a:rPr lang="he-IL" smtClean="0"/>
              <a:t>סביבת זמן ריצה (</a:t>
            </a:r>
            <a:r>
              <a:rPr lang="en-US" smtClean="0"/>
              <a:t>JRE</a:t>
            </a:r>
            <a:r>
              <a:rPr lang="he-IL" smtClean="0"/>
              <a:t>)</a:t>
            </a:r>
            <a:endParaRPr lang="he-IL" b="1" u="sng" smtClean="0"/>
          </a:p>
          <a:p>
            <a:pPr lvl="1" eaLnBrk="1" hangingPunct="1"/>
            <a:r>
              <a:rPr lang="he-IL" smtClean="0"/>
              <a:t>מנפה השגיאות (</a:t>
            </a:r>
            <a:r>
              <a:rPr lang="en-US" smtClean="0"/>
              <a:t>debugger</a:t>
            </a:r>
            <a:r>
              <a:rPr lang="he-IL" smtClean="0"/>
              <a:t>)</a:t>
            </a:r>
          </a:p>
          <a:p>
            <a:pPr lvl="1" eaLnBrk="1" hangingPunct="1"/>
            <a:r>
              <a:rPr lang="he-IL" smtClean="0"/>
              <a:t>ועוד...</a:t>
            </a:r>
          </a:p>
          <a:p>
            <a:pPr eaLnBrk="1" hangingPunct="1"/>
            <a:r>
              <a:rPr lang="en-US" b="1" smtClean="0"/>
              <a:t>Eclipse</a:t>
            </a:r>
            <a:r>
              <a:rPr lang="he-IL" smtClean="0"/>
              <a:t> – ה- </a:t>
            </a:r>
            <a:r>
              <a:rPr lang="en-US" smtClean="0"/>
              <a:t>IDE</a:t>
            </a:r>
            <a:r>
              <a:rPr lang="he-IL" smtClean="0"/>
              <a:t> בו נשתמש בקורס.</a:t>
            </a:r>
          </a:p>
        </p:txBody>
      </p:sp>
      <p:sp>
        <p:nvSpPr>
          <p:cNvPr id="5" name="Rectangle 11"/>
          <p:cNvSpPr>
            <a:spLocks noGrp="1" noChangeArrowheads="1"/>
          </p:cNvSpPr>
          <p:nvPr>
            <p:ph type="sldNum" sz="quarter" idx="12"/>
            <p:custDataLst>
              <p:tags r:id="rId4"/>
            </p:custDataLst>
          </p:nvPr>
        </p:nvSpPr>
        <p:spPr/>
        <p:txBody>
          <a:bodyPr/>
          <a:lstStyle/>
          <a:p>
            <a:pPr>
              <a:defRPr/>
            </a:pPr>
            <a:fld id="{3A2A3F58-D4D7-46FB-8502-AC9C3ACF7859}" type="slidenum">
              <a:rPr lang="he-IL"/>
              <a:pPr>
                <a:defRPr/>
              </a:pPr>
              <a:t>5</a:t>
            </a:fld>
            <a:endParaRPr lang="en-US"/>
          </a:p>
        </p:txBody>
      </p:sp>
      <p:sp>
        <p:nvSpPr>
          <p:cNvPr id="6" name="מציין מיקום של מספר שקופית 5"/>
          <p:cNvSpPr txBox="1">
            <a:spLocks noGrp="1"/>
          </p:cNvSpPr>
          <p:nvPr>
            <p:custDataLst>
              <p:tags r:id="rId5"/>
            </p:custDataLst>
          </p:nvPr>
        </p:nvSpPr>
        <p:spPr bwMode="auto">
          <a:xfrm>
            <a:off x="6781800" y="6248400"/>
            <a:ext cx="1905000" cy="457200"/>
          </a:xfrm>
          <a:prstGeom prst="rect">
            <a:avLst/>
          </a:prstGeom>
          <a:noFill/>
          <a:ln>
            <a:miter lim="800000"/>
            <a:headEnd/>
            <a:tailEnd/>
          </a:ln>
        </p:spPr>
        <p:txBody>
          <a:bodyPr/>
          <a:lstStyle/>
          <a:p>
            <a:pPr rtl="0">
              <a:defRPr/>
            </a:pPr>
            <a:fld id="{E950D231-6B12-4D4B-985E-7F305D443C11}" type="slidenum">
              <a:rPr lang="he-IL" sz="1000">
                <a:latin typeface="Arial" pitchFamily="34" charset="0"/>
                <a:cs typeface="+mn-cs"/>
              </a:rPr>
              <a:pPr rtl="0">
                <a:defRPr/>
              </a:pPr>
              <a:t>5</a:t>
            </a:fld>
            <a:endParaRPr lang="en-US" sz="1000">
              <a:latin typeface="Arial" pitchFamily="34" charset="0"/>
              <a:cs typeface="+mn-cs"/>
            </a:endParaRPr>
          </a:p>
        </p:txBody>
      </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custDataLst>
              <p:tags r:id="rId2"/>
            </p:custDataLst>
          </p:nvPr>
        </p:nvSpPr>
        <p:spPr/>
        <p:txBody>
          <a:bodyPr/>
          <a:lstStyle/>
          <a:p>
            <a:pPr eaLnBrk="1" hangingPunct="1"/>
            <a:r>
              <a:rPr lang="en-US" smtClean="0">
                <a:latin typeface="Comic Sans MS" pitchFamily="66" charset="0"/>
              </a:rPr>
              <a:t>Eclipse</a:t>
            </a:r>
          </a:p>
        </p:txBody>
      </p:sp>
      <p:sp>
        <p:nvSpPr>
          <p:cNvPr id="25604" name="Rectangle 3"/>
          <p:cNvSpPr>
            <a:spLocks noGrp="1" noChangeArrowheads="1"/>
          </p:cNvSpPr>
          <p:nvPr>
            <p:ph idx="1"/>
            <p:custDataLst>
              <p:tags r:id="rId3"/>
            </p:custDataLst>
          </p:nvPr>
        </p:nvSpPr>
        <p:spPr>
          <a:xfrm>
            <a:off x="684213" y="1600200"/>
            <a:ext cx="8002587" cy="4530725"/>
          </a:xfrm>
        </p:spPr>
        <p:txBody>
          <a:bodyPr/>
          <a:lstStyle/>
          <a:p>
            <a:pPr eaLnBrk="1" hangingPunct="1">
              <a:lnSpc>
                <a:spcPct val="90000"/>
              </a:lnSpc>
            </a:pPr>
            <a:r>
              <a:rPr lang="en-US" sz="2400" dirty="0" smtClean="0"/>
              <a:t>IDE</a:t>
            </a:r>
            <a:r>
              <a:rPr lang="he-IL" sz="2400" dirty="0" smtClean="0"/>
              <a:t> המתאים גם לפיתוח תוכנה ב </a:t>
            </a:r>
            <a:r>
              <a:rPr lang="en-US" sz="2400" dirty="0" smtClean="0"/>
              <a:t>Java</a:t>
            </a:r>
            <a:r>
              <a:rPr lang="he-IL" sz="2400" dirty="0" smtClean="0"/>
              <a:t>.</a:t>
            </a:r>
          </a:p>
          <a:p>
            <a:pPr eaLnBrk="1" hangingPunct="1">
              <a:lnSpc>
                <a:spcPct val="90000"/>
              </a:lnSpc>
            </a:pPr>
            <a:r>
              <a:rPr lang="he-IL" sz="2400" dirty="0" smtClean="0"/>
              <a:t>ניתן להתקנה ב- </a:t>
            </a:r>
            <a:r>
              <a:rPr lang="en-US" sz="2400" dirty="0" smtClean="0"/>
              <a:t>Linux</a:t>
            </a:r>
            <a:r>
              <a:rPr lang="he-IL" sz="2400" dirty="0" smtClean="0"/>
              <a:t>, </a:t>
            </a:r>
            <a:r>
              <a:rPr lang="en-US" sz="2400" dirty="0" smtClean="0"/>
              <a:t>Windows</a:t>
            </a:r>
            <a:r>
              <a:rPr lang="he-IL" sz="2400" dirty="0" smtClean="0"/>
              <a:t> ועוד</a:t>
            </a:r>
          </a:p>
          <a:p>
            <a:pPr eaLnBrk="1" hangingPunct="1">
              <a:lnSpc>
                <a:spcPct val="90000"/>
              </a:lnSpc>
            </a:pPr>
            <a:r>
              <a:rPr lang="he-IL" sz="2400" dirty="0" smtClean="0"/>
              <a:t>דורש התקנה בנפרד של </a:t>
            </a:r>
            <a:r>
              <a:rPr lang="en-US" sz="2400" dirty="0" smtClean="0"/>
              <a:t>JDK</a:t>
            </a:r>
            <a:endParaRPr lang="he-IL" sz="2400" dirty="0" smtClean="0"/>
          </a:p>
          <a:p>
            <a:pPr eaLnBrk="1" hangingPunct="1">
              <a:lnSpc>
                <a:spcPct val="90000"/>
              </a:lnSpc>
            </a:pPr>
            <a:r>
              <a:rPr lang="he-IL" sz="2400" dirty="0" smtClean="0"/>
              <a:t>אתר הבית: </a:t>
            </a:r>
            <a:r>
              <a:rPr lang="en-US" sz="2400" dirty="0" smtClean="0">
                <a:hlinkClick r:id="rId9"/>
              </a:rPr>
              <a:t>www.eclipse.org</a:t>
            </a:r>
            <a:endParaRPr lang="he-IL" sz="2400" dirty="0" smtClean="0"/>
          </a:p>
          <a:p>
            <a:pPr eaLnBrk="1" hangingPunct="1">
              <a:lnSpc>
                <a:spcPct val="90000"/>
              </a:lnSpc>
            </a:pPr>
            <a:r>
              <a:rPr lang="he-IL" sz="2400" dirty="0" smtClean="0"/>
              <a:t>הוראות התקנה ושימוש – באתר הקורס.</a:t>
            </a:r>
          </a:p>
          <a:p>
            <a:pPr eaLnBrk="1" hangingPunct="1">
              <a:lnSpc>
                <a:spcPct val="90000"/>
              </a:lnSpc>
            </a:pPr>
            <a:r>
              <a:rPr lang="he-IL" sz="2400" dirty="0" smtClean="0"/>
              <a:t>מותקן על כל המחשבים בכיתת המחשבים בשרייבר.</a:t>
            </a:r>
            <a:endParaRPr lang="en-US" sz="2400" dirty="0" smtClean="0"/>
          </a:p>
        </p:txBody>
      </p:sp>
      <p:sp>
        <p:nvSpPr>
          <p:cNvPr id="7" name="Rectangle 11"/>
          <p:cNvSpPr>
            <a:spLocks noGrp="1" noChangeArrowheads="1"/>
          </p:cNvSpPr>
          <p:nvPr>
            <p:ph type="sldNum" sz="quarter" idx="12"/>
            <p:custDataLst>
              <p:tags r:id="rId4"/>
            </p:custDataLst>
          </p:nvPr>
        </p:nvSpPr>
        <p:spPr/>
        <p:txBody>
          <a:bodyPr/>
          <a:lstStyle/>
          <a:p>
            <a:pPr>
              <a:defRPr/>
            </a:pPr>
            <a:fld id="{3A543DD1-95A1-4937-B9BD-B795FA8311FA}" type="slidenum">
              <a:rPr lang="he-IL"/>
              <a:pPr>
                <a:defRPr/>
              </a:pPr>
              <a:t>6</a:t>
            </a:fld>
            <a:endParaRPr lang="en-US"/>
          </a:p>
        </p:txBody>
      </p:sp>
      <p:sp>
        <p:nvSpPr>
          <p:cNvPr id="6" name="מציין מיקום של מספר שקופית 5"/>
          <p:cNvSpPr txBox="1">
            <a:spLocks noGrp="1"/>
          </p:cNvSpPr>
          <p:nvPr>
            <p:custDataLst>
              <p:tags r:id="rId5"/>
            </p:custDataLst>
          </p:nvPr>
        </p:nvSpPr>
        <p:spPr bwMode="auto">
          <a:xfrm>
            <a:off x="6781800" y="6248400"/>
            <a:ext cx="1905000" cy="457200"/>
          </a:xfrm>
          <a:prstGeom prst="rect">
            <a:avLst/>
          </a:prstGeom>
          <a:noFill/>
          <a:ln>
            <a:miter lim="800000"/>
            <a:headEnd/>
            <a:tailEnd/>
          </a:ln>
        </p:spPr>
        <p:txBody>
          <a:bodyPr/>
          <a:lstStyle/>
          <a:p>
            <a:pPr rtl="0">
              <a:defRPr/>
            </a:pPr>
            <a:fld id="{91F95FE1-2BE3-41F4-AC04-661673F585EF}" type="slidenum">
              <a:rPr lang="he-IL" sz="1000">
                <a:latin typeface="Arial" pitchFamily="34" charset="0"/>
                <a:cs typeface="+mn-cs"/>
              </a:rPr>
              <a:pPr rtl="0">
                <a:defRPr/>
              </a:pPr>
              <a:t>6</a:t>
            </a:fld>
            <a:endParaRPr lang="en-US" sz="1000">
              <a:latin typeface="Arial" pitchFamily="34" charset="0"/>
              <a:cs typeface="+mn-cs"/>
            </a:endParaRPr>
          </a:p>
        </p:txBody>
      </p:sp>
      <p:pic>
        <p:nvPicPr>
          <p:cNvPr id="25605" name="Picture 5"/>
          <p:cNvPicPr>
            <a:picLocks noChangeAspect="1" noChangeArrowheads="1"/>
          </p:cNvPicPr>
          <p:nvPr>
            <p:custDataLst>
              <p:tags r:id="rId6"/>
            </p:custDataLst>
          </p:nvPr>
        </p:nvPicPr>
        <p:blipFill>
          <a:blip r:embed="rId10" cstate="print"/>
          <a:srcRect/>
          <a:stretch>
            <a:fillRect/>
          </a:stretch>
        </p:blipFill>
        <p:spPr bwMode="auto">
          <a:xfrm>
            <a:off x="701675" y="66675"/>
            <a:ext cx="1789113" cy="1341438"/>
          </a:xfrm>
          <a:prstGeom prst="rect">
            <a:avLst/>
          </a:prstGeom>
          <a:noFill/>
          <a:ln w="9525">
            <a:noFill/>
            <a:miter lim="800000"/>
            <a:headEnd/>
            <a:tailEnd/>
          </a:ln>
        </p:spPr>
      </p:pic>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הגדרת משתנה</a:t>
            </a:r>
            <a:endParaRPr lang="en-US" dirty="0"/>
          </a:p>
        </p:txBody>
      </p:sp>
      <p:sp>
        <p:nvSpPr>
          <p:cNvPr id="3" name="Content Placeholder 2"/>
          <p:cNvSpPr>
            <a:spLocks noGrp="1"/>
          </p:cNvSpPr>
          <p:nvPr>
            <p:ph idx="1"/>
          </p:nvPr>
        </p:nvSpPr>
        <p:spPr/>
        <p:txBody>
          <a:bodyPr/>
          <a:lstStyle/>
          <a:p>
            <a:r>
              <a:rPr lang="he-IL" dirty="0" smtClean="0"/>
              <a:t>ב </a:t>
            </a:r>
            <a:r>
              <a:rPr lang="en-US" dirty="0" smtClean="0"/>
              <a:t>Java</a:t>
            </a:r>
            <a:r>
              <a:rPr lang="he-IL" dirty="0" smtClean="0"/>
              <a:t> לכל משתנה יש את הטיפוס שלו עליו מצהירים בעת הגדרת המשתנה.</a:t>
            </a:r>
          </a:p>
          <a:p>
            <a:endParaRPr lang="he-IL" dirty="0"/>
          </a:p>
          <a:p>
            <a:endParaRPr lang="he-IL" dirty="0" smtClean="0"/>
          </a:p>
          <a:p>
            <a:endParaRPr lang="he-IL" dirty="0"/>
          </a:p>
          <a:p>
            <a:endParaRPr lang="he-IL" dirty="0" smtClean="0"/>
          </a:p>
          <a:p>
            <a:r>
              <a:rPr lang="he-IL" dirty="0" smtClean="0"/>
              <a:t>ניתן להצהיר על משתנה מבלי לתת לו ערך, ולאתחל אותו בשורה נפרדת בהמשך התוכנית</a:t>
            </a:r>
            <a:endParaRPr lang="en-US" dirty="0"/>
          </a:p>
        </p:txBody>
      </p:sp>
      <p:sp>
        <p:nvSpPr>
          <p:cNvPr id="4" name="Slide Number Placeholder 3"/>
          <p:cNvSpPr>
            <a:spLocks noGrp="1"/>
          </p:cNvSpPr>
          <p:nvPr>
            <p:ph type="sldNum" sz="quarter" idx="12"/>
          </p:nvPr>
        </p:nvSpPr>
        <p:spPr/>
        <p:txBody>
          <a:bodyPr/>
          <a:lstStyle/>
          <a:p>
            <a:pPr>
              <a:defRPr/>
            </a:pPr>
            <a:fld id="{35377425-F769-4BEA-B669-7D456C8BB137}" type="slidenum">
              <a:rPr lang="he-IL" smtClean="0"/>
              <a:pPr>
                <a:defRPr/>
              </a:pPr>
              <a:t>7</a:t>
            </a:fld>
            <a:endParaRPr lang="en-US"/>
          </a:p>
        </p:txBody>
      </p:sp>
      <p:sp>
        <p:nvSpPr>
          <p:cNvPr id="5" name="Text Box 5"/>
          <p:cNvSpPr txBox="1">
            <a:spLocks noChangeArrowheads="1"/>
          </p:cNvSpPr>
          <p:nvPr/>
        </p:nvSpPr>
        <p:spPr bwMode="auto">
          <a:xfrm>
            <a:off x="916019" y="2849160"/>
            <a:ext cx="7920037" cy="1015663"/>
          </a:xfrm>
          <a:prstGeom prst="rect">
            <a:avLst/>
          </a:prstGeom>
          <a:solidFill>
            <a:schemeClr val="bg1"/>
          </a:solidFill>
          <a:ln w="25400">
            <a:solidFill>
              <a:srgbClr val="FFCC00"/>
            </a:solidFill>
            <a:miter lim="800000"/>
            <a:headEnd/>
            <a:tailEnd/>
          </a:ln>
        </p:spPr>
        <p:txBody>
          <a:bodyPr>
            <a:spAutoFit/>
          </a:bodyPr>
          <a:lstStyle/>
          <a:p>
            <a:pPr algn="l" rtl="0"/>
            <a:r>
              <a:rPr lang="en-US" sz="2000" b="1" dirty="0" smtClean="0">
                <a:latin typeface="Courier New" pitchFamily="49" charset="0"/>
                <a:cs typeface="Courier New" pitchFamily="49" charset="0"/>
              </a:rPr>
              <a:t> String </a:t>
            </a:r>
            <a:r>
              <a:rPr lang="en-US" sz="2000" b="1" dirty="0">
                <a:latin typeface="Courier New" pitchFamily="49" charset="0"/>
                <a:cs typeface="Courier New" pitchFamily="49" charset="0"/>
              </a:rPr>
              <a:t>str1 </a:t>
            </a:r>
            <a:r>
              <a:rPr lang="en-US" sz="2000" b="1" dirty="0" smtClean="0">
                <a:latin typeface="Courier New" pitchFamily="49" charset="0"/>
                <a:cs typeface="Courier New" pitchFamily="49" charset="0"/>
              </a:rPr>
              <a:t>   = </a:t>
            </a:r>
            <a:r>
              <a:rPr lang="en-US" sz="2000" b="1" dirty="0">
                <a:latin typeface="Courier New" pitchFamily="49" charset="0"/>
                <a:cs typeface="Courier New" pitchFamily="49" charset="0"/>
              </a:rPr>
              <a:t>"Hello</a:t>
            </a:r>
            <a:r>
              <a:rPr lang="en-US" sz="2000" b="1" dirty="0" smtClean="0">
                <a:latin typeface="Courier New" pitchFamily="49" charset="0"/>
                <a:cs typeface="Courier New" pitchFamily="49" charset="0"/>
              </a:rPr>
              <a:t>";</a:t>
            </a:r>
            <a:endParaRPr lang="en-US" sz="2000" b="1" dirty="0">
              <a:latin typeface="Courier New" pitchFamily="49" charset="0"/>
              <a:cs typeface="Courier New" pitchFamily="49" charset="0"/>
            </a:endParaRPr>
          </a:p>
          <a:p>
            <a:pPr algn="l" rtl="0"/>
            <a:r>
              <a:rPr lang="en-US" sz="2000" b="1" dirty="0" smtClean="0">
                <a:latin typeface="Courier New" pitchFamily="49" charset="0"/>
                <a:cs typeface="Courier New" pitchFamily="49" charset="0"/>
              </a:rPr>
              <a:t> char   c       = ‘a’;</a:t>
            </a:r>
            <a:endParaRPr lang="en-US" sz="2000" b="1" dirty="0">
              <a:latin typeface="Courier New" pitchFamily="49" charset="0"/>
              <a:cs typeface="Courier New" pitchFamily="49" charset="0"/>
            </a:endParaRPr>
          </a:p>
          <a:p>
            <a:pPr algn="l" rtl="0"/>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someNum</a:t>
            </a:r>
            <a:r>
              <a:rPr lang="en-US" sz="2000" b="1" dirty="0" smtClean="0">
                <a:latin typeface="Courier New" pitchFamily="49" charset="0"/>
                <a:cs typeface="Courier New" pitchFamily="49" charset="0"/>
              </a:rPr>
              <a:t> </a:t>
            </a:r>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17;</a:t>
            </a:r>
            <a:endParaRPr lang="en-US" sz="2000" b="1" dirty="0">
              <a:latin typeface="Courier New" pitchFamily="49" charset="0"/>
              <a:cs typeface="Courier New" pitchFamily="49" charset="0"/>
            </a:endParaRPr>
          </a:p>
        </p:txBody>
      </p:sp>
      <p:sp>
        <p:nvSpPr>
          <p:cNvPr id="12" name="Text Box 5"/>
          <p:cNvSpPr txBox="1">
            <a:spLocks noChangeArrowheads="1"/>
          </p:cNvSpPr>
          <p:nvPr/>
        </p:nvSpPr>
        <p:spPr bwMode="auto">
          <a:xfrm>
            <a:off x="899832" y="5589240"/>
            <a:ext cx="7920037" cy="707886"/>
          </a:xfrm>
          <a:prstGeom prst="rect">
            <a:avLst/>
          </a:prstGeom>
          <a:solidFill>
            <a:schemeClr val="bg1"/>
          </a:solidFill>
          <a:ln w="25400">
            <a:solidFill>
              <a:srgbClr val="FFCC00"/>
            </a:solidFill>
            <a:miter lim="800000"/>
            <a:headEnd/>
            <a:tailEnd/>
          </a:ln>
        </p:spPr>
        <p:txBody>
          <a:bodyPr>
            <a:spAutoFit/>
          </a:bodyPr>
          <a:lstStyle/>
          <a:p>
            <a:pPr algn="l" rtl="0"/>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a:t>
            </a:r>
          </a:p>
          <a:p>
            <a:pPr algn="l" rtl="0"/>
            <a:r>
              <a:rPr lang="en-US" sz="2000" b="1" dirty="0">
                <a:latin typeface="Courier New" pitchFamily="49" charset="0"/>
                <a:cs typeface="Courier New" pitchFamily="49" charset="0"/>
              </a:rPr>
              <a:t>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 5;</a:t>
            </a:r>
            <a:endParaRPr lang="en-US" sz="2000" b="1" dirty="0">
              <a:latin typeface="Courier New" pitchFamily="49" charset="0"/>
              <a:cs typeface="Courier New" pitchFamily="49" charset="0"/>
            </a:endParaRPr>
          </a:p>
        </p:txBody>
      </p:sp>
      <p:sp>
        <p:nvSpPr>
          <p:cNvPr id="14" name="TextBox 13"/>
          <p:cNvSpPr txBox="1"/>
          <p:nvPr/>
        </p:nvSpPr>
        <p:spPr>
          <a:xfrm>
            <a:off x="1007604" y="3969060"/>
            <a:ext cx="696024" cy="369332"/>
          </a:xfrm>
          <a:prstGeom prst="rect">
            <a:avLst/>
          </a:prstGeom>
          <a:noFill/>
        </p:spPr>
        <p:txBody>
          <a:bodyPr wrap="none" rtlCol="0">
            <a:spAutoFit/>
          </a:bodyPr>
          <a:lstStyle/>
          <a:p>
            <a:r>
              <a:rPr lang="he-IL" dirty="0" smtClean="0">
                <a:cs typeface="+mn-cs"/>
              </a:rPr>
              <a:t>טיפוס</a:t>
            </a:r>
            <a:endParaRPr lang="en-US" dirty="0" smtClean="0">
              <a:cs typeface="+mn-cs"/>
            </a:endParaRPr>
          </a:p>
        </p:txBody>
      </p:sp>
      <p:sp>
        <p:nvSpPr>
          <p:cNvPr id="15" name="TextBox 14"/>
          <p:cNvSpPr txBox="1"/>
          <p:nvPr/>
        </p:nvSpPr>
        <p:spPr>
          <a:xfrm>
            <a:off x="2015716" y="3969060"/>
            <a:ext cx="1217000" cy="369332"/>
          </a:xfrm>
          <a:prstGeom prst="rect">
            <a:avLst/>
          </a:prstGeom>
          <a:noFill/>
        </p:spPr>
        <p:txBody>
          <a:bodyPr wrap="none" rtlCol="0">
            <a:spAutoFit/>
          </a:bodyPr>
          <a:lstStyle/>
          <a:p>
            <a:r>
              <a:rPr lang="he-IL" dirty="0" smtClean="0">
                <a:cs typeface="+mn-cs"/>
              </a:rPr>
              <a:t>שם משתנה</a:t>
            </a:r>
            <a:endParaRPr lang="en-US" dirty="0" smtClean="0">
              <a:cs typeface="+mn-cs"/>
            </a:endParaRPr>
          </a:p>
        </p:txBody>
      </p:sp>
      <p:sp>
        <p:nvSpPr>
          <p:cNvPr id="16" name="TextBox 15"/>
          <p:cNvSpPr txBox="1"/>
          <p:nvPr/>
        </p:nvSpPr>
        <p:spPr>
          <a:xfrm>
            <a:off x="3671900" y="3982865"/>
            <a:ext cx="604653" cy="369332"/>
          </a:xfrm>
          <a:prstGeom prst="rect">
            <a:avLst/>
          </a:prstGeom>
          <a:noFill/>
        </p:spPr>
        <p:txBody>
          <a:bodyPr wrap="none" rtlCol="0">
            <a:spAutoFit/>
          </a:bodyPr>
          <a:lstStyle/>
          <a:p>
            <a:r>
              <a:rPr lang="he-IL" dirty="0" smtClean="0">
                <a:cs typeface="+mn-cs"/>
              </a:rPr>
              <a:t>ערך </a:t>
            </a:r>
            <a:endParaRPr lang="en-US" dirty="0" smtClean="0">
              <a:cs typeface="+mn-cs"/>
            </a:endParaRPr>
          </a:p>
        </p:txBody>
      </p:sp>
    </p:spTree>
    <p:extLst>
      <p:ext uri="{BB962C8B-B14F-4D97-AF65-F5344CB8AC3E}">
        <p14:creationId xmlns:p14="http://schemas.microsoft.com/office/powerpoint/2010/main" xmlns="" val="2310140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מבנה תוכנית ב </a:t>
            </a:r>
            <a:r>
              <a:rPr lang="en-US" dirty="0" smtClean="0"/>
              <a:t>Java</a:t>
            </a:r>
            <a:endParaRPr lang="en-US" dirty="0"/>
          </a:p>
        </p:txBody>
      </p:sp>
      <p:sp>
        <p:nvSpPr>
          <p:cNvPr id="3" name="Content Placeholder 2"/>
          <p:cNvSpPr>
            <a:spLocks noGrp="1"/>
          </p:cNvSpPr>
          <p:nvPr>
            <p:ph idx="1"/>
          </p:nvPr>
        </p:nvSpPr>
        <p:spPr/>
        <p:txBody>
          <a:bodyPr/>
          <a:lstStyle/>
          <a:p>
            <a:r>
              <a:rPr lang="he-IL" dirty="0" smtClean="0"/>
              <a:t>"כתבו תוכנית בשם </a:t>
            </a:r>
            <a:r>
              <a:rPr lang="en-US" dirty="0" err="1" smtClean="0"/>
              <a:t>MyProg</a:t>
            </a:r>
            <a:r>
              <a:rPr lang="he-IL" dirty="0" smtClean="0"/>
              <a:t> אשר מדפיסה את השורה </a:t>
            </a:r>
            <a:r>
              <a:rPr lang="en-US" dirty="0" smtClean="0"/>
              <a:t>“Java is the best!”</a:t>
            </a:r>
            <a:endParaRPr lang="he-IL" dirty="0" smtClean="0"/>
          </a:p>
          <a:p>
            <a:endParaRPr lang="en-US" dirty="0"/>
          </a:p>
        </p:txBody>
      </p:sp>
      <p:sp>
        <p:nvSpPr>
          <p:cNvPr id="4" name="Slide Number Placeholder 3"/>
          <p:cNvSpPr>
            <a:spLocks noGrp="1"/>
          </p:cNvSpPr>
          <p:nvPr>
            <p:ph type="sldNum" sz="quarter" idx="12"/>
          </p:nvPr>
        </p:nvSpPr>
        <p:spPr/>
        <p:txBody>
          <a:bodyPr/>
          <a:lstStyle/>
          <a:p>
            <a:pPr>
              <a:defRPr/>
            </a:pPr>
            <a:fld id="{35377425-F769-4BEA-B669-7D456C8BB137}" type="slidenum">
              <a:rPr lang="he-IL" smtClean="0"/>
              <a:pPr>
                <a:defRPr/>
              </a:pPr>
              <a:t>8</a:t>
            </a:fld>
            <a:endParaRPr lang="en-US"/>
          </a:p>
        </p:txBody>
      </p:sp>
      <p:sp>
        <p:nvSpPr>
          <p:cNvPr id="5" name="TextBox 4"/>
          <p:cNvSpPr txBox="1"/>
          <p:nvPr/>
        </p:nvSpPr>
        <p:spPr>
          <a:xfrm>
            <a:off x="856941" y="2636912"/>
            <a:ext cx="7848872" cy="2154436"/>
          </a:xfrm>
          <a:prstGeom prst="rect">
            <a:avLst/>
          </a:prstGeom>
          <a:solidFill>
            <a:schemeClr val="bg1"/>
          </a:solidFill>
          <a:ln w="25400">
            <a:solidFill>
              <a:srgbClr val="FFCC00"/>
            </a:solidFill>
            <a:miter lim="800000"/>
            <a:headEnd/>
            <a:tailEnd/>
          </a:ln>
        </p:spPr>
        <p:txBody>
          <a:bodyPr>
            <a:spAutoFit/>
          </a:bodyPr>
          <a:lstStyle>
            <a:defPPr>
              <a:defRPr lang="en-US"/>
            </a:defPPr>
            <a:lvl1pPr algn="l" rtl="0">
              <a:defRPr sz="2000" b="1">
                <a:latin typeface="Courier New" pitchFamily="49" charset="0"/>
                <a:cs typeface="Courier New" pitchFamily="49" charset="0"/>
              </a:defRPr>
            </a:lvl1pPr>
          </a:lstStyle>
          <a:p>
            <a:endParaRPr lang="en-US" sz="1900" dirty="0" smtClean="0"/>
          </a:p>
          <a:p>
            <a:r>
              <a:rPr lang="en-US" sz="1900" dirty="0" smtClean="0"/>
              <a:t>public </a:t>
            </a:r>
            <a:r>
              <a:rPr lang="en-US" sz="1900" dirty="0"/>
              <a:t>class </a:t>
            </a:r>
            <a:r>
              <a:rPr lang="en-US" sz="1900" dirty="0" err="1"/>
              <a:t>MyProg</a:t>
            </a:r>
            <a:r>
              <a:rPr lang="en-US" sz="1900" dirty="0"/>
              <a:t>{</a:t>
            </a:r>
          </a:p>
          <a:p>
            <a:r>
              <a:rPr lang="en-US" sz="1900" dirty="0"/>
              <a:t>	public static void main(String[] </a:t>
            </a:r>
            <a:r>
              <a:rPr lang="en-US" sz="1900" dirty="0" err="1"/>
              <a:t>args</a:t>
            </a:r>
            <a:r>
              <a:rPr lang="en-US" sz="1900" dirty="0"/>
              <a:t>){</a:t>
            </a:r>
          </a:p>
          <a:p>
            <a:r>
              <a:rPr lang="en-US" sz="1900" dirty="0"/>
              <a:t>		</a:t>
            </a:r>
            <a:r>
              <a:rPr lang="en-US" sz="1900" dirty="0" err="1"/>
              <a:t>System.out.println</a:t>
            </a:r>
            <a:r>
              <a:rPr lang="en-US" sz="1900" dirty="0"/>
              <a:t>("Java is the best</a:t>
            </a:r>
            <a:r>
              <a:rPr lang="en-US" sz="1900" dirty="0" smtClean="0"/>
              <a:t>!");</a:t>
            </a:r>
            <a:endParaRPr lang="en-US" sz="1900" dirty="0"/>
          </a:p>
          <a:p>
            <a:r>
              <a:rPr lang="en-US" sz="1900" dirty="0"/>
              <a:t>	}</a:t>
            </a:r>
          </a:p>
          <a:p>
            <a:r>
              <a:rPr lang="en-US" sz="1900" dirty="0"/>
              <a:t>}</a:t>
            </a:r>
          </a:p>
          <a:p>
            <a:endParaRPr lang="en-US" dirty="0"/>
          </a:p>
        </p:txBody>
      </p:sp>
      <p:sp>
        <p:nvSpPr>
          <p:cNvPr id="7" name="Rounded Rectangle 6"/>
          <p:cNvSpPr/>
          <p:nvPr/>
        </p:nvSpPr>
        <p:spPr bwMode="auto">
          <a:xfrm>
            <a:off x="946588" y="2960948"/>
            <a:ext cx="2769818" cy="324036"/>
          </a:xfrm>
          <a:prstGeom prst="roundRect">
            <a:avLst/>
          </a:prstGeom>
          <a:noFill/>
          <a:ln w="25400" cap="flat" cmpd="sng" algn="ctr">
            <a:solidFill>
              <a:srgbClr val="92D050"/>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Rod" pitchFamily="49" charset="-79"/>
            </a:endParaRPr>
          </a:p>
        </p:txBody>
      </p:sp>
      <p:sp>
        <p:nvSpPr>
          <p:cNvPr id="8" name="TextBox 7"/>
          <p:cNvSpPr txBox="1"/>
          <p:nvPr/>
        </p:nvSpPr>
        <p:spPr>
          <a:xfrm>
            <a:off x="847650" y="5121188"/>
            <a:ext cx="7848872" cy="369332"/>
          </a:xfrm>
          <a:prstGeom prst="rect">
            <a:avLst/>
          </a:prstGeom>
          <a:noFill/>
        </p:spPr>
        <p:txBody>
          <a:bodyPr wrap="square" rtlCol="0">
            <a:spAutoFit/>
          </a:bodyPr>
          <a:lstStyle/>
          <a:p>
            <a:r>
              <a:rPr lang="he-IL" dirty="0" smtClean="0">
                <a:cs typeface="+mn-cs"/>
              </a:rPr>
              <a:t>כל תוכנית בנויה ממחלקה (</a:t>
            </a:r>
            <a:r>
              <a:rPr lang="en-US" dirty="0" smtClean="0">
                <a:cs typeface="+mn-cs"/>
              </a:rPr>
              <a:t>class</a:t>
            </a:r>
            <a:r>
              <a:rPr lang="he-IL" dirty="0" smtClean="0">
                <a:cs typeface="+mn-cs"/>
              </a:rPr>
              <a:t>) אחת לפחות. במקרה שלנו, מחלקה בשם </a:t>
            </a:r>
            <a:r>
              <a:rPr lang="en-US" dirty="0" err="1" smtClean="0">
                <a:cs typeface="+mn-cs"/>
              </a:rPr>
              <a:t>MyProg</a:t>
            </a:r>
            <a:r>
              <a:rPr lang="he-IL" dirty="0" smtClean="0">
                <a:cs typeface="+mn-cs"/>
              </a:rPr>
              <a:t>.</a:t>
            </a:r>
            <a:endParaRPr lang="en-US" dirty="0" smtClean="0">
              <a:cs typeface="+mn-cs"/>
            </a:endParaRPr>
          </a:p>
        </p:txBody>
      </p:sp>
    </p:spTree>
    <p:extLst>
      <p:ext uri="{BB962C8B-B14F-4D97-AF65-F5344CB8AC3E}">
        <p14:creationId xmlns:p14="http://schemas.microsoft.com/office/powerpoint/2010/main" xmlns="" val="1416595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56941" y="2636912"/>
            <a:ext cx="7848872" cy="2154436"/>
          </a:xfrm>
          <a:prstGeom prst="rect">
            <a:avLst/>
          </a:prstGeom>
          <a:solidFill>
            <a:schemeClr val="bg1"/>
          </a:solidFill>
          <a:ln w="25400">
            <a:solidFill>
              <a:srgbClr val="FFCC00"/>
            </a:solidFill>
            <a:miter lim="800000"/>
            <a:headEnd/>
            <a:tailEnd/>
          </a:ln>
        </p:spPr>
        <p:txBody>
          <a:bodyPr>
            <a:spAutoFit/>
          </a:bodyPr>
          <a:lstStyle>
            <a:defPPr>
              <a:defRPr lang="en-US"/>
            </a:defPPr>
            <a:lvl1pPr algn="l" rtl="0">
              <a:defRPr sz="2000" b="1">
                <a:latin typeface="Courier New" pitchFamily="49" charset="0"/>
                <a:cs typeface="Courier New" pitchFamily="49" charset="0"/>
              </a:defRPr>
            </a:lvl1pPr>
          </a:lstStyle>
          <a:p>
            <a:endParaRPr lang="en-US" sz="1900" dirty="0" smtClean="0"/>
          </a:p>
          <a:p>
            <a:r>
              <a:rPr lang="en-US" sz="1900" dirty="0" smtClean="0"/>
              <a:t>public </a:t>
            </a:r>
            <a:r>
              <a:rPr lang="en-US" sz="1900" dirty="0"/>
              <a:t>class </a:t>
            </a:r>
            <a:r>
              <a:rPr lang="en-US" sz="1900" dirty="0" err="1"/>
              <a:t>MyProg</a:t>
            </a:r>
            <a:r>
              <a:rPr lang="en-US" sz="1900" dirty="0"/>
              <a:t>{</a:t>
            </a:r>
          </a:p>
          <a:p>
            <a:r>
              <a:rPr lang="en-US" sz="1900" dirty="0"/>
              <a:t>	public static void main(String[] </a:t>
            </a:r>
            <a:r>
              <a:rPr lang="en-US" sz="1900" dirty="0" err="1"/>
              <a:t>args</a:t>
            </a:r>
            <a:r>
              <a:rPr lang="en-US" sz="1900" dirty="0"/>
              <a:t>){</a:t>
            </a:r>
          </a:p>
          <a:p>
            <a:r>
              <a:rPr lang="en-US" sz="1900" dirty="0"/>
              <a:t>		</a:t>
            </a:r>
            <a:r>
              <a:rPr lang="en-US" sz="1900" dirty="0" err="1"/>
              <a:t>System.out.println</a:t>
            </a:r>
            <a:r>
              <a:rPr lang="en-US" sz="1900" dirty="0"/>
              <a:t>("Java is the best</a:t>
            </a:r>
            <a:r>
              <a:rPr lang="en-US" sz="1900" dirty="0" smtClean="0"/>
              <a:t>!");</a:t>
            </a:r>
            <a:endParaRPr lang="en-US" sz="1900" dirty="0"/>
          </a:p>
          <a:p>
            <a:r>
              <a:rPr lang="en-US" sz="1900" dirty="0"/>
              <a:t>	}</a:t>
            </a:r>
          </a:p>
          <a:p>
            <a:r>
              <a:rPr lang="en-US" sz="1900" dirty="0"/>
              <a:t>}</a:t>
            </a:r>
          </a:p>
          <a:p>
            <a:endParaRPr lang="en-US" dirty="0"/>
          </a:p>
        </p:txBody>
      </p:sp>
      <p:sp>
        <p:nvSpPr>
          <p:cNvPr id="2" name="Title 1"/>
          <p:cNvSpPr>
            <a:spLocks noGrp="1"/>
          </p:cNvSpPr>
          <p:nvPr>
            <p:ph type="title"/>
          </p:nvPr>
        </p:nvSpPr>
        <p:spPr/>
        <p:txBody>
          <a:bodyPr/>
          <a:lstStyle/>
          <a:p>
            <a:r>
              <a:rPr lang="he-IL" dirty="0" smtClean="0"/>
              <a:t>מבנה תוכנית ב </a:t>
            </a:r>
            <a:r>
              <a:rPr lang="en-US" dirty="0" smtClean="0"/>
              <a:t>Java</a:t>
            </a:r>
            <a:endParaRPr lang="en-US" dirty="0"/>
          </a:p>
        </p:txBody>
      </p:sp>
      <p:sp>
        <p:nvSpPr>
          <p:cNvPr id="3" name="Content Placeholder 2"/>
          <p:cNvSpPr>
            <a:spLocks noGrp="1"/>
          </p:cNvSpPr>
          <p:nvPr>
            <p:ph idx="1"/>
          </p:nvPr>
        </p:nvSpPr>
        <p:spPr/>
        <p:txBody>
          <a:bodyPr/>
          <a:lstStyle/>
          <a:p>
            <a:r>
              <a:rPr lang="he-IL" dirty="0" smtClean="0"/>
              <a:t>"כתבו תוכנית בשם </a:t>
            </a:r>
            <a:r>
              <a:rPr lang="en-US" dirty="0" err="1" smtClean="0"/>
              <a:t>MyProg</a:t>
            </a:r>
            <a:r>
              <a:rPr lang="he-IL" dirty="0" smtClean="0"/>
              <a:t> אשר מדפיסה את השורה </a:t>
            </a:r>
            <a:r>
              <a:rPr lang="en-US" dirty="0" smtClean="0"/>
              <a:t>“Java is the best!”</a:t>
            </a:r>
            <a:endParaRPr lang="he-IL" dirty="0" smtClean="0"/>
          </a:p>
          <a:p>
            <a:endParaRPr lang="en-US" dirty="0"/>
          </a:p>
        </p:txBody>
      </p:sp>
      <p:sp>
        <p:nvSpPr>
          <p:cNvPr id="4" name="Slide Number Placeholder 3"/>
          <p:cNvSpPr>
            <a:spLocks noGrp="1"/>
          </p:cNvSpPr>
          <p:nvPr>
            <p:ph type="sldNum" sz="quarter" idx="12"/>
          </p:nvPr>
        </p:nvSpPr>
        <p:spPr/>
        <p:txBody>
          <a:bodyPr/>
          <a:lstStyle/>
          <a:p>
            <a:pPr>
              <a:defRPr/>
            </a:pPr>
            <a:fld id="{35377425-F769-4BEA-B669-7D456C8BB137}" type="slidenum">
              <a:rPr lang="he-IL" smtClean="0"/>
              <a:pPr>
                <a:defRPr/>
              </a:pPr>
              <a:t>9</a:t>
            </a:fld>
            <a:endParaRPr lang="en-US" dirty="0"/>
          </a:p>
        </p:txBody>
      </p:sp>
      <p:sp>
        <p:nvSpPr>
          <p:cNvPr id="7" name="Rounded Rectangle 6"/>
          <p:cNvSpPr/>
          <p:nvPr/>
        </p:nvSpPr>
        <p:spPr bwMode="auto">
          <a:xfrm>
            <a:off x="1727684" y="3248980"/>
            <a:ext cx="5616624" cy="324036"/>
          </a:xfrm>
          <a:prstGeom prst="roundRect">
            <a:avLst/>
          </a:prstGeom>
          <a:noFill/>
          <a:ln w="25400" cap="flat" cmpd="sng" algn="ctr">
            <a:solidFill>
              <a:schemeClr val="tx2">
                <a:lumMod val="20000"/>
                <a:lumOff val="80000"/>
              </a:schemeClr>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Rod" pitchFamily="49" charset="-79"/>
            </a:endParaRPr>
          </a:p>
        </p:txBody>
      </p:sp>
      <p:sp>
        <p:nvSpPr>
          <p:cNvPr id="8" name="TextBox 7"/>
          <p:cNvSpPr txBox="1"/>
          <p:nvPr/>
        </p:nvSpPr>
        <p:spPr>
          <a:xfrm>
            <a:off x="856941" y="5131124"/>
            <a:ext cx="7848872" cy="646331"/>
          </a:xfrm>
          <a:prstGeom prst="rect">
            <a:avLst/>
          </a:prstGeom>
          <a:noFill/>
        </p:spPr>
        <p:txBody>
          <a:bodyPr wrap="square" rtlCol="0">
            <a:spAutoFit/>
          </a:bodyPr>
          <a:lstStyle/>
          <a:p>
            <a:r>
              <a:rPr lang="he-IL" dirty="0" smtClean="0">
                <a:cs typeface="+mn-cs"/>
              </a:rPr>
              <a:t>על מנת שנוכל להריץ את התוכנית שלנו, עלינו לממש מתודה בשם </a:t>
            </a:r>
            <a:r>
              <a:rPr lang="en-US" dirty="0" smtClean="0">
                <a:cs typeface="+mn-cs"/>
              </a:rPr>
              <a:t>main</a:t>
            </a:r>
            <a:r>
              <a:rPr lang="he-IL" dirty="0" smtClean="0">
                <a:cs typeface="+mn-cs"/>
              </a:rPr>
              <a:t> עם חתימה אחידה וקבועה.</a:t>
            </a:r>
            <a:endParaRPr lang="en-US" dirty="0" smtClean="0">
              <a:cs typeface="+mn-cs"/>
            </a:endParaRPr>
          </a:p>
        </p:txBody>
      </p:sp>
    </p:spTree>
    <p:extLst>
      <p:ext uri="{BB962C8B-B14F-4D97-AF65-F5344CB8AC3E}">
        <p14:creationId xmlns:p14="http://schemas.microsoft.com/office/powerpoint/2010/main" xmlns="" val="64915846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HAPEID" val="s6SRryW6jl6TVVIZIQQ9ci"/>
</p:tagLst>
</file>

<file path=ppt/tags/tag10.xml><?xml version="1.0" encoding="utf-8"?>
<p:tagLst xmlns:a="http://schemas.openxmlformats.org/drawingml/2006/main" xmlns:r="http://schemas.openxmlformats.org/officeDocument/2006/relationships" xmlns:p="http://schemas.openxmlformats.org/presentationml/2006/main">
  <p:tag name="DVSHAPEID" val="Piewfo571xIAC121DTtm0g"/>
</p:tagLst>
</file>

<file path=ppt/tags/tag11.xml><?xml version="1.0" encoding="utf-8"?>
<p:tagLst xmlns:a="http://schemas.openxmlformats.org/drawingml/2006/main" xmlns:r="http://schemas.openxmlformats.org/officeDocument/2006/relationships" xmlns:p="http://schemas.openxmlformats.org/presentationml/2006/main">
  <p:tag name="DVSHAPEID" val="nN26EWIvCPij0ainWcuBFh"/>
</p:tagLst>
</file>

<file path=ppt/tags/tag12.xml><?xml version="1.0" encoding="utf-8"?>
<p:tagLst xmlns:a="http://schemas.openxmlformats.org/drawingml/2006/main" xmlns:r="http://schemas.openxmlformats.org/officeDocument/2006/relationships" xmlns:p="http://schemas.openxmlformats.org/presentationml/2006/main">
  <p:tag name="DVSHAPEID" val="I9cMDF6k3xIyUrt8K8pwVS"/>
</p:tagLst>
</file>

<file path=ppt/tags/tag13.xml><?xml version="1.0" encoding="utf-8"?>
<p:tagLst xmlns:a="http://schemas.openxmlformats.org/drawingml/2006/main" xmlns:r="http://schemas.openxmlformats.org/officeDocument/2006/relationships" xmlns:p="http://schemas.openxmlformats.org/presentationml/2006/main">
  <p:tag name="DVSHAPEID" val="hi1RJfXgSoA64TURi2ohML"/>
</p:tagLst>
</file>

<file path=ppt/tags/tag14.xml><?xml version="1.0" encoding="utf-8"?>
<p:tagLst xmlns:a="http://schemas.openxmlformats.org/drawingml/2006/main" xmlns:r="http://schemas.openxmlformats.org/officeDocument/2006/relationships" xmlns:p="http://schemas.openxmlformats.org/presentationml/2006/main">
  <p:tag name="DVSHAPEID" val="AsgRUNrlb9lQRTLLVRnMFk"/>
</p:tagLst>
</file>

<file path=ppt/tags/tag15.xml><?xml version="1.0" encoding="utf-8"?>
<p:tagLst xmlns:a="http://schemas.openxmlformats.org/drawingml/2006/main" xmlns:r="http://schemas.openxmlformats.org/officeDocument/2006/relationships" xmlns:p="http://schemas.openxmlformats.org/presentationml/2006/main">
  <p:tag name="DVSHAPEID" val="XNmAeTPn8D5wIyBSl9Owcr"/>
</p:tagLst>
</file>

<file path=ppt/tags/tag16.xml><?xml version="1.0" encoding="utf-8"?>
<p:tagLst xmlns:a="http://schemas.openxmlformats.org/drawingml/2006/main" xmlns:r="http://schemas.openxmlformats.org/officeDocument/2006/relationships" xmlns:p="http://schemas.openxmlformats.org/presentationml/2006/main">
  <p:tag name="DVSHAPEID" val="Ke106w6wUZ5gutukyyvO1I"/>
</p:tagLst>
</file>

<file path=ppt/tags/tag17.xml><?xml version="1.0" encoding="utf-8"?>
<p:tagLst xmlns:a="http://schemas.openxmlformats.org/drawingml/2006/main" xmlns:r="http://schemas.openxmlformats.org/officeDocument/2006/relationships" xmlns:p="http://schemas.openxmlformats.org/presentationml/2006/main">
  <p:tag name="DVSHAPEID" val="Klbca3wdY97w28yeMigBI6"/>
</p:tagLst>
</file>

<file path=ppt/tags/tag18.xml><?xml version="1.0" encoding="utf-8"?>
<p:tagLst xmlns:a="http://schemas.openxmlformats.org/drawingml/2006/main" xmlns:r="http://schemas.openxmlformats.org/officeDocument/2006/relationships" xmlns:p="http://schemas.openxmlformats.org/presentationml/2006/main">
  <p:tag name="DVSHAPEID" val="qr48o1Bf0oq2uFOTm30H1W"/>
</p:tagLst>
</file>

<file path=ppt/tags/tag19.xml><?xml version="1.0" encoding="utf-8"?>
<p:tagLst xmlns:a="http://schemas.openxmlformats.org/drawingml/2006/main" xmlns:r="http://schemas.openxmlformats.org/officeDocument/2006/relationships" xmlns:p="http://schemas.openxmlformats.org/presentationml/2006/main">
  <p:tag name="DVSHAPEID" val="9YqmLkLcxpZDVK82EuCI8I"/>
</p:tagLst>
</file>

<file path=ppt/tags/tag2.xml><?xml version="1.0" encoding="utf-8"?>
<p:tagLst xmlns:a="http://schemas.openxmlformats.org/drawingml/2006/main" xmlns:r="http://schemas.openxmlformats.org/officeDocument/2006/relationships" xmlns:p="http://schemas.openxmlformats.org/presentationml/2006/main">
  <p:tag name="DVSHAPEID" val="MfM62uxjc2Ww3xdHm2Foxc"/>
</p:tagLst>
</file>

<file path=ppt/tags/tag20.xml><?xml version="1.0" encoding="utf-8"?>
<p:tagLst xmlns:a="http://schemas.openxmlformats.org/drawingml/2006/main" xmlns:r="http://schemas.openxmlformats.org/officeDocument/2006/relationships" xmlns:p="http://schemas.openxmlformats.org/presentationml/2006/main">
  <p:tag name="DVSHAPEID" val="6ZDTpTWdA14th5H2gguOQ0"/>
</p:tagLst>
</file>

<file path=ppt/tags/tag21.xml><?xml version="1.0" encoding="utf-8"?>
<p:tagLst xmlns:a="http://schemas.openxmlformats.org/drawingml/2006/main" xmlns:r="http://schemas.openxmlformats.org/officeDocument/2006/relationships" xmlns:p="http://schemas.openxmlformats.org/presentationml/2006/main">
  <p:tag name="DVSHAPEID" val="3QK4Ljov5jOqSqISUSfkPX"/>
</p:tagLst>
</file>

<file path=ppt/tags/tag22.xml><?xml version="1.0" encoding="utf-8"?>
<p:tagLst xmlns:a="http://schemas.openxmlformats.org/drawingml/2006/main" xmlns:r="http://schemas.openxmlformats.org/officeDocument/2006/relationships" xmlns:p="http://schemas.openxmlformats.org/presentationml/2006/main">
  <p:tag name="DVSHAPEID" val="yrs2kCelejS5WN8l7CO4WL"/>
</p:tagLst>
</file>

<file path=ppt/tags/tag23.xml><?xml version="1.0" encoding="utf-8"?>
<p:tagLst xmlns:a="http://schemas.openxmlformats.org/drawingml/2006/main" xmlns:r="http://schemas.openxmlformats.org/officeDocument/2006/relationships" xmlns:p="http://schemas.openxmlformats.org/presentationml/2006/main">
  <p:tag name="DVSHAPEID" val="FRdhjnmBywb5hiBIYMgK4u"/>
</p:tagLst>
</file>

<file path=ppt/tags/tag24.xml><?xml version="1.0" encoding="utf-8"?>
<p:tagLst xmlns:a="http://schemas.openxmlformats.org/drawingml/2006/main" xmlns:r="http://schemas.openxmlformats.org/officeDocument/2006/relationships" xmlns:p="http://schemas.openxmlformats.org/presentationml/2006/main">
  <p:tag name="DVSHAPEID" val="yMuVJyKDvK1NMBP3jQYDLl"/>
</p:tagLst>
</file>

<file path=ppt/tags/tag25.xml><?xml version="1.0" encoding="utf-8"?>
<p:tagLst xmlns:a="http://schemas.openxmlformats.org/drawingml/2006/main" xmlns:r="http://schemas.openxmlformats.org/officeDocument/2006/relationships" xmlns:p="http://schemas.openxmlformats.org/presentationml/2006/main">
  <p:tag name="DVSHAPEID" val="URvPJpD2NcHaiqMoENQV1q"/>
</p:tagLst>
</file>

<file path=ppt/tags/tag26.xml><?xml version="1.0" encoding="utf-8"?>
<p:tagLst xmlns:a="http://schemas.openxmlformats.org/drawingml/2006/main" xmlns:r="http://schemas.openxmlformats.org/officeDocument/2006/relationships" xmlns:p="http://schemas.openxmlformats.org/presentationml/2006/main">
  <p:tag name="DVSHAPEID" val="3uw0SVtpLrJcRCpTPlZsWP"/>
</p:tagLst>
</file>

<file path=ppt/tags/tag27.xml><?xml version="1.0" encoding="utf-8"?>
<p:tagLst xmlns:a="http://schemas.openxmlformats.org/drawingml/2006/main" xmlns:r="http://schemas.openxmlformats.org/officeDocument/2006/relationships" xmlns:p="http://schemas.openxmlformats.org/presentationml/2006/main">
  <p:tag name="DVSHAPEID" val="6BiogUcaMQkuN1iIwIznqf"/>
</p:tagLst>
</file>

<file path=ppt/tags/tag28.xml><?xml version="1.0" encoding="utf-8"?>
<p:tagLst xmlns:a="http://schemas.openxmlformats.org/drawingml/2006/main" xmlns:r="http://schemas.openxmlformats.org/officeDocument/2006/relationships" xmlns:p="http://schemas.openxmlformats.org/presentationml/2006/main">
  <p:tag name="DVSHAPEID" val="r5zaZKYuWyudoVItEydAET"/>
</p:tagLst>
</file>

<file path=ppt/tags/tag29.xml><?xml version="1.0" encoding="utf-8"?>
<p:tagLst xmlns:a="http://schemas.openxmlformats.org/drawingml/2006/main" xmlns:r="http://schemas.openxmlformats.org/officeDocument/2006/relationships" xmlns:p="http://schemas.openxmlformats.org/presentationml/2006/main">
  <p:tag name="DVSHAPEID" val="SnOoA6PgTyoQacP6VrbiTM"/>
</p:tagLst>
</file>

<file path=ppt/tags/tag3.xml><?xml version="1.0" encoding="utf-8"?>
<p:tagLst xmlns:a="http://schemas.openxmlformats.org/drawingml/2006/main" xmlns:r="http://schemas.openxmlformats.org/officeDocument/2006/relationships" xmlns:p="http://schemas.openxmlformats.org/presentationml/2006/main">
  <p:tag name="DVSHAPEID" val="T7UmHvv20tLakD5lvszZ84"/>
</p:tagLst>
</file>

<file path=ppt/tags/tag30.xml><?xml version="1.0" encoding="utf-8"?>
<p:tagLst xmlns:a="http://schemas.openxmlformats.org/drawingml/2006/main" xmlns:r="http://schemas.openxmlformats.org/officeDocument/2006/relationships" xmlns:p="http://schemas.openxmlformats.org/presentationml/2006/main">
  <p:tag name="DVSHAPEID" val="0ADnZ241aPAxdblAaSFFFV"/>
</p:tagLst>
</file>

<file path=ppt/tags/tag31.xml><?xml version="1.0" encoding="utf-8"?>
<p:tagLst xmlns:a="http://schemas.openxmlformats.org/drawingml/2006/main" xmlns:r="http://schemas.openxmlformats.org/officeDocument/2006/relationships" xmlns:p="http://schemas.openxmlformats.org/presentationml/2006/main">
  <p:tag name="DVSHAPEID" val="OxLwDxCMomZ6neKd6NbRoz"/>
</p:tagLst>
</file>

<file path=ppt/tags/tag32.xml><?xml version="1.0" encoding="utf-8"?>
<p:tagLst xmlns:a="http://schemas.openxmlformats.org/drawingml/2006/main" xmlns:r="http://schemas.openxmlformats.org/officeDocument/2006/relationships" xmlns:p="http://schemas.openxmlformats.org/presentationml/2006/main">
  <p:tag name="DVSHAPEID" val="gCYELkhjCe64L5Ctowooqd"/>
</p:tagLst>
</file>

<file path=ppt/tags/tag33.xml><?xml version="1.0" encoding="utf-8"?>
<p:tagLst xmlns:a="http://schemas.openxmlformats.org/drawingml/2006/main" xmlns:r="http://schemas.openxmlformats.org/officeDocument/2006/relationships" xmlns:p="http://schemas.openxmlformats.org/presentationml/2006/main">
  <p:tag name="DVSHAPEID" val="y7O6PWLStNxfg8xZMiu5KL"/>
</p:tagLst>
</file>

<file path=ppt/tags/tag34.xml><?xml version="1.0" encoding="utf-8"?>
<p:tagLst xmlns:a="http://schemas.openxmlformats.org/drawingml/2006/main" xmlns:r="http://schemas.openxmlformats.org/officeDocument/2006/relationships" xmlns:p="http://schemas.openxmlformats.org/presentationml/2006/main">
  <p:tag name="DVSHAPEID" val="ZitFACoFtZ833RQEukxKKj"/>
</p:tagLst>
</file>

<file path=ppt/tags/tag35.xml><?xml version="1.0" encoding="utf-8"?>
<p:tagLst xmlns:a="http://schemas.openxmlformats.org/drawingml/2006/main" xmlns:r="http://schemas.openxmlformats.org/officeDocument/2006/relationships" xmlns:p="http://schemas.openxmlformats.org/presentationml/2006/main">
  <p:tag name="DVSHAPEID" val="xvOtVoK6TltN7vCam9tOjx"/>
</p:tagLst>
</file>

<file path=ppt/tags/tag36.xml><?xml version="1.0" encoding="utf-8"?>
<p:tagLst xmlns:a="http://schemas.openxmlformats.org/drawingml/2006/main" xmlns:r="http://schemas.openxmlformats.org/officeDocument/2006/relationships" xmlns:p="http://schemas.openxmlformats.org/presentationml/2006/main">
  <p:tag name="DVSHAPEID" val="7d4G98NayZ1FLYQ7HZVn6M"/>
</p:tagLst>
</file>

<file path=ppt/tags/tag37.xml><?xml version="1.0" encoding="utf-8"?>
<p:tagLst xmlns:a="http://schemas.openxmlformats.org/drawingml/2006/main" xmlns:r="http://schemas.openxmlformats.org/officeDocument/2006/relationships" xmlns:p="http://schemas.openxmlformats.org/presentationml/2006/main">
  <p:tag name="DVSHAPEID" val="zgJl1kYohVZZnAoffBiJNu"/>
</p:tagLst>
</file>

<file path=ppt/tags/tag38.xml><?xml version="1.0" encoding="utf-8"?>
<p:tagLst xmlns:a="http://schemas.openxmlformats.org/drawingml/2006/main" xmlns:r="http://schemas.openxmlformats.org/officeDocument/2006/relationships" xmlns:p="http://schemas.openxmlformats.org/presentationml/2006/main">
  <p:tag name="DVSHAPEID" val="LsJEkertTWrlEOWO6tc9I5"/>
</p:tagLst>
</file>

<file path=ppt/tags/tag39.xml><?xml version="1.0" encoding="utf-8"?>
<p:tagLst xmlns:a="http://schemas.openxmlformats.org/drawingml/2006/main" xmlns:r="http://schemas.openxmlformats.org/officeDocument/2006/relationships" xmlns:p="http://schemas.openxmlformats.org/presentationml/2006/main">
  <p:tag name="DVSHAPEID" val="FLBfIrKj4mZ5uhBmZJWN13"/>
</p:tagLst>
</file>

<file path=ppt/tags/tag4.xml><?xml version="1.0" encoding="utf-8"?>
<p:tagLst xmlns:a="http://schemas.openxmlformats.org/drawingml/2006/main" xmlns:r="http://schemas.openxmlformats.org/officeDocument/2006/relationships" xmlns:p="http://schemas.openxmlformats.org/presentationml/2006/main">
  <p:tag name="DVSHAPEID" val="XoSbL0uNtOLzlEcGM1Oa1s"/>
</p:tagLst>
</file>

<file path=ppt/tags/tag40.xml><?xml version="1.0" encoding="utf-8"?>
<p:tagLst xmlns:a="http://schemas.openxmlformats.org/drawingml/2006/main" xmlns:r="http://schemas.openxmlformats.org/officeDocument/2006/relationships" xmlns:p="http://schemas.openxmlformats.org/presentationml/2006/main">
  <p:tag name="DVSHAPEID" val="y2WAiruPxDLGMX34w0JAR4"/>
</p:tagLst>
</file>

<file path=ppt/tags/tag41.xml><?xml version="1.0" encoding="utf-8"?>
<p:tagLst xmlns:a="http://schemas.openxmlformats.org/drawingml/2006/main" xmlns:r="http://schemas.openxmlformats.org/officeDocument/2006/relationships" xmlns:p="http://schemas.openxmlformats.org/presentationml/2006/main">
  <p:tag name="DVSHAPEID" val="lyjFcJtsdU3Bdyi88iOfPm"/>
</p:tagLst>
</file>

<file path=ppt/tags/tag42.xml><?xml version="1.0" encoding="utf-8"?>
<p:tagLst xmlns:a="http://schemas.openxmlformats.org/drawingml/2006/main" xmlns:r="http://schemas.openxmlformats.org/officeDocument/2006/relationships" xmlns:p="http://schemas.openxmlformats.org/presentationml/2006/main">
  <p:tag name="DVSHAPEID" val="jOuEjVdW3rctGohDfKl4qR"/>
</p:tagLst>
</file>

<file path=ppt/tags/tag43.xml><?xml version="1.0" encoding="utf-8"?>
<p:tagLst xmlns:a="http://schemas.openxmlformats.org/drawingml/2006/main" xmlns:r="http://schemas.openxmlformats.org/officeDocument/2006/relationships" xmlns:p="http://schemas.openxmlformats.org/presentationml/2006/main">
  <p:tag name="DVSHAPEID" val="CaKuMoRrMBeZeuayqyfhRC"/>
</p:tagLst>
</file>

<file path=ppt/tags/tag44.xml><?xml version="1.0" encoding="utf-8"?>
<p:tagLst xmlns:a="http://schemas.openxmlformats.org/drawingml/2006/main" xmlns:r="http://schemas.openxmlformats.org/officeDocument/2006/relationships" xmlns:p="http://schemas.openxmlformats.org/presentationml/2006/main">
  <p:tag name="DVSHAPEID" val="pJSUQv33ULWsckTP9P4BFB"/>
</p:tagLst>
</file>

<file path=ppt/tags/tag45.xml><?xml version="1.0" encoding="utf-8"?>
<p:tagLst xmlns:a="http://schemas.openxmlformats.org/drawingml/2006/main" xmlns:r="http://schemas.openxmlformats.org/officeDocument/2006/relationships" xmlns:p="http://schemas.openxmlformats.org/presentationml/2006/main">
  <p:tag name="DVSHAPEID" val="fH9MsGkMO8ZZL0CRxmoIHt"/>
</p:tagLst>
</file>

<file path=ppt/tags/tag46.xml><?xml version="1.0" encoding="utf-8"?>
<p:tagLst xmlns:a="http://schemas.openxmlformats.org/drawingml/2006/main" xmlns:r="http://schemas.openxmlformats.org/officeDocument/2006/relationships" xmlns:p="http://schemas.openxmlformats.org/presentationml/2006/main">
  <p:tag name="DVSHAPEID" val="2MiQEApqcfXOuaL43mI7WN"/>
</p:tagLst>
</file>

<file path=ppt/tags/tag47.xml><?xml version="1.0" encoding="utf-8"?>
<p:tagLst xmlns:a="http://schemas.openxmlformats.org/drawingml/2006/main" xmlns:r="http://schemas.openxmlformats.org/officeDocument/2006/relationships" xmlns:p="http://schemas.openxmlformats.org/presentationml/2006/main">
  <p:tag name="DVSHAPEID" val="scyTdhhIdWTMEmtB2KnoWK"/>
</p:tagLst>
</file>

<file path=ppt/tags/tag48.xml><?xml version="1.0" encoding="utf-8"?>
<p:tagLst xmlns:a="http://schemas.openxmlformats.org/drawingml/2006/main" xmlns:r="http://schemas.openxmlformats.org/officeDocument/2006/relationships" xmlns:p="http://schemas.openxmlformats.org/presentationml/2006/main">
  <p:tag name="DVSHAPEID" val="2Wws6ti2Zzwfj6hLn88u10"/>
</p:tagLst>
</file>

<file path=ppt/tags/tag49.xml><?xml version="1.0" encoding="utf-8"?>
<p:tagLst xmlns:a="http://schemas.openxmlformats.org/drawingml/2006/main" xmlns:r="http://schemas.openxmlformats.org/officeDocument/2006/relationships" xmlns:p="http://schemas.openxmlformats.org/presentationml/2006/main">
  <p:tag name="DVSHAPEID" val="UIvoArjYKxRI9BmLbOpbXk"/>
</p:tagLst>
</file>

<file path=ppt/tags/tag5.xml><?xml version="1.0" encoding="utf-8"?>
<p:tagLst xmlns:a="http://schemas.openxmlformats.org/drawingml/2006/main" xmlns:r="http://schemas.openxmlformats.org/officeDocument/2006/relationships" xmlns:p="http://schemas.openxmlformats.org/presentationml/2006/main">
  <p:tag name="DVSHAPEID" val="LTczC0wdPy3PavuwJuycZX"/>
</p:tagLst>
</file>

<file path=ppt/tags/tag50.xml><?xml version="1.0" encoding="utf-8"?>
<p:tagLst xmlns:a="http://schemas.openxmlformats.org/drawingml/2006/main" xmlns:r="http://schemas.openxmlformats.org/officeDocument/2006/relationships" xmlns:p="http://schemas.openxmlformats.org/presentationml/2006/main">
  <p:tag name="DVSHAPEID" val="fp2nkhmegrI22OWHSRI1OY"/>
</p:tagLst>
</file>

<file path=ppt/tags/tag51.xml><?xml version="1.0" encoding="utf-8"?>
<p:tagLst xmlns:a="http://schemas.openxmlformats.org/drawingml/2006/main" xmlns:r="http://schemas.openxmlformats.org/officeDocument/2006/relationships" xmlns:p="http://schemas.openxmlformats.org/presentationml/2006/main">
  <p:tag name="DVSHAPEID" val="oBWFoCXj4Q3As6lc72Bvhp"/>
</p:tagLst>
</file>

<file path=ppt/tags/tag52.xml><?xml version="1.0" encoding="utf-8"?>
<p:tagLst xmlns:a="http://schemas.openxmlformats.org/drawingml/2006/main" xmlns:r="http://schemas.openxmlformats.org/officeDocument/2006/relationships" xmlns:p="http://schemas.openxmlformats.org/presentationml/2006/main">
  <p:tag name="DVSHAPEID" val="Z7zyOtVxtWvg0qqESKhWmS"/>
</p:tagLst>
</file>

<file path=ppt/tags/tag53.xml><?xml version="1.0" encoding="utf-8"?>
<p:tagLst xmlns:a="http://schemas.openxmlformats.org/drawingml/2006/main" xmlns:r="http://schemas.openxmlformats.org/officeDocument/2006/relationships" xmlns:p="http://schemas.openxmlformats.org/presentationml/2006/main">
  <p:tag name="DVSHAPEID" val="YslQmGKFpjGYCP6QNtnwm7"/>
</p:tagLst>
</file>

<file path=ppt/tags/tag54.xml><?xml version="1.0" encoding="utf-8"?>
<p:tagLst xmlns:a="http://schemas.openxmlformats.org/drawingml/2006/main" xmlns:r="http://schemas.openxmlformats.org/officeDocument/2006/relationships" xmlns:p="http://schemas.openxmlformats.org/presentationml/2006/main">
  <p:tag name="DVSHAPEID" val="4c5UMs9Rel2687cX6fNNwc"/>
</p:tagLst>
</file>

<file path=ppt/tags/tag55.xml><?xml version="1.0" encoding="utf-8"?>
<p:tagLst xmlns:a="http://schemas.openxmlformats.org/drawingml/2006/main" xmlns:r="http://schemas.openxmlformats.org/officeDocument/2006/relationships" xmlns:p="http://schemas.openxmlformats.org/presentationml/2006/main">
  <p:tag name="DVSHAPEID" val="z1OAy2WNyPvRn9LrThvx5l"/>
</p:tagLst>
</file>

<file path=ppt/tags/tag56.xml><?xml version="1.0" encoding="utf-8"?>
<p:tagLst xmlns:a="http://schemas.openxmlformats.org/drawingml/2006/main" xmlns:r="http://schemas.openxmlformats.org/officeDocument/2006/relationships" xmlns:p="http://schemas.openxmlformats.org/presentationml/2006/main">
  <p:tag name="DVSHAPEID" val="WwHZDPn8JzASC36bU7UqNc"/>
</p:tagLst>
</file>

<file path=ppt/tags/tag57.xml><?xml version="1.0" encoding="utf-8"?>
<p:tagLst xmlns:a="http://schemas.openxmlformats.org/drawingml/2006/main" xmlns:r="http://schemas.openxmlformats.org/officeDocument/2006/relationships" xmlns:p="http://schemas.openxmlformats.org/presentationml/2006/main">
  <p:tag name="DVSHAPEID" val="AgJ3cFlvhY6e5iTzp7qq6W"/>
</p:tagLst>
</file>

<file path=ppt/tags/tag58.xml><?xml version="1.0" encoding="utf-8"?>
<p:tagLst xmlns:a="http://schemas.openxmlformats.org/drawingml/2006/main" xmlns:r="http://schemas.openxmlformats.org/officeDocument/2006/relationships" xmlns:p="http://schemas.openxmlformats.org/presentationml/2006/main">
  <p:tag name="DVSHAPEID" val="huwIlInoDEyJVqfzDHMdhB"/>
</p:tagLst>
</file>

<file path=ppt/tags/tag59.xml><?xml version="1.0" encoding="utf-8"?>
<p:tagLst xmlns:a="http://schemas.openxmlformats.org/drawingml/2006/main" xmlns:r="http://schemas.openxmlformats.org/officeDocument/2006/relationships" xmlns:p="http://schemas.openxmlformats.org/presentationml/2006/main">
  <p:tag name="DVSHAPEID" val="LoXOhkHNZn5DZewukD8Tls"/>
</p:tagLst>
</file>

<file path=ppt/tags/tag6.xml><?xml version="1.0" encoding="utf-8"?>
<p:tagLst xmlns:a="http://schemas.openxmlformats.org/drawingml/2006/main" xmlns:r="http://schemas.openxmlformats.org/officeDocument/2006/relationships" xmlns:p="http://schemas.openxmlformats.org/presentationml/2006/main">
  <p:tag name="DVSHAPEID" val="pKiq9PFxaY2vDYYbothgYc"/>
</p:tagLst>
</file>

<file path=ppt/tags/tag60.xml><?xml version="1.0" encoding="utf-8"?>
<p:tagLst xmlns:a="http://schemas.openxmlformats.org/drawingml/2006/main" xmlns:r="http://schemas.openxmlformats.org/officeDocument/2006/relationships" xmlns:p="http://schemas.openxmlformats.org/presentationml/2006/main">
  <p:tag name="DVSHAPEID" val="FlmtjPtIDTFFJ8Kwr2GQFb"/>
</p:tagLst>
</file>

<file path=ppt/tags/tag61.xml><?xml version="1.0" encoding="utf-8"?>
<p:tagLst xmlns:a="http://schemas.openxmlformats.org/drawingml/2006/main" xmlns:r="http://schemas.openxmlformats.org/officeDocument/2006/relationships" xmlns:p="http://schemas.openxmlformats.org/presentationml/2006/main">
  <p:tag name="DVSHAPEID" val="Dhq029n84ngjIBrN0RjhJc"/>
</p:tagLst>
</file>

<file path=ppt/tags/tag62.xml><?xml version="1.0" encoding="utf-8"?>
<p:tagLst xmlns:a="http://schemas.openxmlformats.org/drawingml/2006/main" xmlns:r="http://schemas.openxmlformats.org/officeDocument/2006/relationships" xmlns:p="http://schemas.openxmlformats.org/presentationml/2006/main">
  <p:tag name="DVSHAPEID" val="YkvoJNc5cvMuI43jNkkuOi"/>
</p:tagLst>
</file>

<file path=ppt/tags/tag63.xml><?xml version="1.0" encoding="utf-8"?>
<p:tagLst xmlns:a="http://schemas.openxmlformats.org/drawingml/2006/main" xmlns:r="http://schemas.openxmlformats.org/officeDocument/2006/relationships" xmlns:p="http://schemas.openxmlformats.org/presentationml/2006/main">
  <p:tag name="DVSHAPEID" val="ppp84D1Owosrj5uEpAWZaL"/>
</p:tagLst>
</file>

<file path=ppt/tags/tag64.xml><?xml version="1.0" encoding="utf-8"?>
<p:tagLst xmlns:a="http://schemas.openxmlformats.org/drawingml/2006/main" xmlns:r="http://schemas.openxmlformats.org/officeDocument/2006/relationships" xmlns:p="http://schemas.openxmlformats.org/presentationml/2006/main">
  <p:tag name="DVSHAPEID" val="wdTmJH4ZWenGV6YAIy4oYo"/>
</p:tagLst>
</file>

<file path=ppt/tags/tag65.xml><?xml version="1.0" encoding="utf-8"?>
<p:tagLst xmlns:a="http://schemas.openxmlformats.org/drawingml/2006/main" xmlns:r="http://schemas.openxmlformats.org/officeDocument/2006/relationships" xmlns:p="http://schemas.openxmlformats.org/presentationml/2006/main">
  <p:tag name="DVSHAPEID" val="2gLYO9UKyP7EScfHUkJxrd"/>
</p:tagLst>
</file>

<file path=ppt/tags/tag66.xml><?xml version="1.0" encoding="utf-8"?>
<p:tagLst xmlns:a="http://schemas.openxmlformats.org/drawingml/2006/main" xmlns:r="http://schemas.openxmlformats.org/officeDocument/2006/relationships" xmlns:p="http://schemas.openxmlformats.org/presentationml/2006/main">
  <p:tag name="DVSHAPEID" val="3DaoFORoVMM7bCBLTV4cGy"/>
</p:tagLst>
</file>

<file path=ppt/tags/tag67.xml><?xml version="1.0" encoding="utf-8"?>
<p:tagLst xmlns:a="http://schemas.openxmlformats.org/drawingml/2006/main" xmlns:r="http://schemas.openxmlformats.org/officeDocument/2006/relationships" xmlns:p="http://schemas.openxmlformats.org/presentationml/2006/main">
  <p:tag name="DVSECTIONID" val="zvv4FCTJtbsRLJVIkTg2bB"/>
</p:tagLst>
</file>

<file path=ppt/tags/tag68.xml><?xml version="1.0" encoding="utf-8"?>
<p:tagLst xmlns:a="http://schemas.openxmlformats.org/drawingml/2006/main" xmlns:r="http://schemas.openxmlformats.org/officeDocument/2006/relationships" xmlns:p="http://schemas.openxmlformats.org/presentationml/2006/main">
  <p:tag name="DVSHAPEID" val="TWyNDjYkERzcvxpUle1GkK"/>
</p:tagLst>
</file>

<file path=ppt/tags/tag69.xml><?xml version="1.0" encoding="utf-8"?>
<p:tagLst xmlns:a="http://schemas.openxmlformats.org/drawingml/2006/main" xmlns:r="http://schemas.openxmlformats.org/officeDocument/2006/relationships" xmlns:p="http://schemas.openxmlformats.org/presentationml/2006/main">
  <p:tag name="DVSHAPEID" val="tbrmj4E8AxrEYEdFN6ymx2"/>
</p:tagLst>
</file>

<file path=ppt/tags/tag7.xml><?xml version="1.0" encoding="utf-8"?>
<p:tagLst xmlns:a="http://schemas.openxmlformats.org/drawingml/2006/main" xmlns:r="http://schemas.openxmlformats.org/officeDocument/2006/relationships" xmlns:p="http://schemas.openxmlformats.org/presentationml/2006/main">
  <p:tag name="DVSHAPEID" val="wwuGcfikBPsNushbRHxhn5"/>
</p:tagLst>
</file>

<file path=ppt/tags/tag70.xml><?xml version="1.0" encoding="utf-8"?>
<p:tagLst xmlns:a="http://schemas.openxmlformats.org/drawingml/2006/main" xmlns:r="http://schemas.openxmlformats.org/officeDocument/2006/relationships" xmlns:p="http://schemas.openxmlformats.org/presentationml/2006/main">
  <p:tag name="DVSHAPEID" val="ZNp1HPFrd1Wn8JzVIV8AAM"/>
</p:tagLst>
</file>

<file path=ppt/tags/tag71.xml><?xml version="1.0" encoding="utf-8"?>
<p:tagLst xmlns:a="http://schemas.openxmlformats.org/drawingml/2006/main" xmlns:r="http://schemas.openxmlformats.org/officeDocument/2006/relationships" xmlns:p="http://schemas.openxmlformats.org/presentationml/2006/main">
  <p:tag name="DVSHAPEID" val="iRBMtqpxHbUXidCDh0Z3kD"/>
</p:tagLst>
</file>

<file path=ppt/tags/tag72.xml><?xml version="1.0" encoding="utf-8"?>
<p:tagLst xmlns:a="http://schemas.openxmlformats.org/drawingml/2006/main" xmlns:r="http://schemas.openxmlformats.org/officeDocument/2006/relationships" xmlns:p="http://schemas.openxmlformats.org/presentationml/2006/main">
  <p:tag name="DVSECTIONID" val="ESRMuxd0dBowg7xwDOcCsh"/>
</p:tagLst>
</file>

<file path=ppt/tags/tag73.xml><?xml version="1.0" encoding="utf-8"?>
<p:tagLst xmlns:a="http://schemas.openxmlformats.org/drawingml/2006/main" xmlns:r="http://schemas.openxmlformats.org/officeDocument/2006/relationships" xmlns:p="http://schemas.openxmlformats.org/presentationml/2006/main">
  <p:tag name="DVSHAPEID" val="KRzLGFrV7YdqNlEfQhtPvN"/>
</p:tagLst>
</file>

<file path=ppt/tags/tag74.xml><?xml version="1.0" encoding="utf-8"?>
<p:tagLst xmlns:a="http://schemas.openxmlformats.org/drawingml/2006/main" xmlns:r="http://schemas.openxmlformats.org/officeDocument/2006/relationships" xmlns:p="http://schemas.openxmlformats.org/presentationml/2006/main">
  <p:tag name="DVSHAPEID" val="lPbPjv6DG1MllQutGZj6wk"/>
</p:tagLst>
</file>

<file path=ppt/tags/tag75.xml><?xml version="1.0" encoding="utf-8"?>
<p:tagLst xmlns:a="http://schemas.openxmlformats.org/drawingml/2006/main" xmlns:r="http://schemas.openxmlformats.org/officeDocument/2006/relationships" xmlns:p="http://schemas.openxmlformats.org/presentationml/2006/main">
  <p:tag name="DVSHAPEID" val="n5H4enEL1Ei8tnmh0UGwg2"/>
</p:tagLst>
</file>

<file path=ppt/tags/tag76.xml><?xml version="1.0" encoding="utf-8"?>
<p:tagLst xmlns:a="http://schemas.openxmlformats.org/drawingml/2006/main" xmlns:r="http://schemas.openxmlformats.org/officeDocument/2006/relationships" xmlns:p="http://schemas.openxmlformats.org/presentationml/2006/main">
  <p:tag name="DVSHAPEID" val="V2A1DK4o2qwWvJzQmVOuhb"/>
</p:tagLst>
</file>

<file path=ppt/tags/tag77.xml><?xml version="1.0" encoding="utf-8"?>
<p:tagLst xmlns:a="http://schemas.openxmlformats.org/drawingml/2006/main" xmlns:r="http://schemas.openxmlformats.org/officeDocument/2006/relationships" xmlns:p="http://schemas.openxmlformats.org/presentationml/2006/main">
  <p:tag name="DVSECTIONID" val="nLk2IwhynCobEVWpTjdId6"/>
</p:tagLst>
</file>

<file path=ppt/tags/tag78.xml><?xml version="1.0" encoding="utf-8"?>
<p:tagLst xmlns:a="http://schemas.openxmlformats.org/drawingml/2006/main" xmlns:r="http://schemas.openxmlformats.org/officeDocument/2006/relationships" xmlns:p="http://schemas.openxmlformats.org/presentationml/2006/main">
  <p:tag name="DVSHAPEID" val="mvxzLwI8ny37bCV6e6Vlq6"/>
</p:tagLst>
</file>

<file path=ppt/tags/tag79.xml><?xml version="1.0" encoding="utf-8"?>
<p:tagLst xmlns:a="http://schemas.openxmlformats.org/drawingml/2006/main" xmlns:r="http://schemas.openxmlformats.org/officeDocument/2006/relationships" xmlns:p="http://schemas.openxmlformats.org/presentationml/2006/main">
  <p:tag name="DVSHAPEID" val="2QX5rhTBmhngpOv8LLPfeQ"/>
</p:tagLst>
</file>

<file path=ppt/tags/tag8.xml><?xml version="1.0" encoding="utf-8"?>
<p:tagLst xmlns:a="http://schemas.openxmlformats.org/drawingml/2006/main" xmlns:r="http://schemas.openxmlformats.org/officeDocument/2006/relationships" xmlns:p="http://schemas.openxmlformats.org/presentationml/2006/main">
  <p:tag name="DVSHAPEID" val="NFRwyx65VJYceLWsCpfQmc"/>
</p:tagLst>
</file>

<file path=ppt/tags/tag80.xml><?xml version="1.0" encoding="utf-8"?>
<p:tagLst xmlns:a="http://schemas.openxmlformats.org/drawingml/2006/main" xmlns:r="http://schemas.openxmlformats.org/officeDocument/2006/relationships" xmlns:p="http://schemas.openxmlformats.org/presentationml/2006/main">
  <p:tag name="DVSHAPEID" val="7wKjtN56NSGgtGBF4qfLbM"/>
</p:tagLst>
</file>

<file path=ppt/tags/tag81.xml><?xml version="1.0" encoding="utf-8"?>
<p:tagLst xmlns:a="http://schemas.openxmlformats.org/drawingml/2006/main" xmlns:r="http://schemas.openxmlformats.org/officeDocument/2006/relationships" xmlns:p="http://schemas.openxmlformats.org/presentationml/2006/main">
  <p:tag name="DVSECTIONID" val="NPRxIwQIZc7nNRYJG7lo60"/>
</p:tagLst>
</file>

<file path=ppt/tags/tag82.xml><?xml version="1.0" encoding="utf-8"?>
<p:tagLst xmlns:a="http://schemas.openxmlformats.org/drawingml/2006/main" xmlns:r="http://schemas.openxmlformats.org/officeDocument/2006/relationships" xmlns:p="http://schemas.openxmlformats.org/presentationml/2006/main">
  <p:tag name="DVSHAPEID" val="tmkqlu5CzhCJc1uufbEy83"/>
</p:tagLst>
</file>

<file path=ppt/tags/tag83.xml><?xml version="1.0" encoding="utf-8"?>
<p:tagLst xmlns:a="http://schemas.openxmlformats.org/drawingml/2006/main" xmlns:r="http://schemas.openxmlformats.org/officeDocument/2006/relationships" xmlns:p="http://schemas.openxmlformats.org/presentationml/2006/main">
  <p:tag name="DVSHAPEID" val="f0oipSgaFt09DRF7Qlq4g5"/>
</p:tagLst>
</file>

<file path=ppt/tags/tag84.xml><?xml version="1.0" encoding="utf-8"?>
<p:tagLst xmlns:a="http://schemas.openxmlformats.org/drawingml/2006/main" xmlns:r="http://schemas.openxmlformats.org/officeDocument/2006/relationships" xmlns:p="http://schemas.openxmlformats.org/presentationml/2006/main">
  <p:tag name="DVSHAPEID" val="lr8ItNmt4QUChvyAprtm4C"/>
</p:tagLst>
</file>

<file path=ppt/tags/tag85.xml><?xml version="1.0" encoding="utf-8"?>
<p:tagLst xmlns:a="http://schemas.openxmlformats.org/drawingml/2006/main" xmlns:r="http://schemas.openxmlformats.org/officeDocument/2006/relationships" xmlns:p="http://schemas.openxmlformats.org/presentationml/2006/main">
  <p:tag name="DVSHAPEID" val="f6eZxbPwHQmh6fbxaiHBB5"/>
</p:tagLst>
</file>

<file path=ppt/tags/tag86.xml><?xml version="1.0" encoding="utf-8"?>
<p:tagLst xmlns:a="http://schemas.openxmlformats.org/drawingml/2006/main" xmlns:r="http://schemas.openxmlformats.org/officeDocument/2006/relationships" xmlns:p="http://schemas.openxmlformats.org/presentationml/2006/main">
  <p:tag name="DVSECTIONID" val="eg9DxL5LxLMmRxadg2fnWT"/>
</p:tagLst>
</file>

<file path=ppt/tags/tag87.xml><?xml version="1.0" encoding="utf-8"?>
<p:tagLst xmlns:a="http://schemas.openxmlformats.org/drawingml/2006/main" xmlns:r="http://schemas.openxmlformats.org/officeDocument/2006/relationships" xmlns:p="http://schemas.openxmlformats.org/presentationml/2006/main">
  <p:tag name="DVSHAPEID" val="bdKl5NfcIRtvE1LqRVbDVS"/>
</p:tagLst>
</file>

<file path=ppt/tags/tag88.xml><?xml version="1.0" encoding="utf-8"?>
<p:tagLst xmlns:a="http://schemas.openxmlformats.org/drawingml/2006/main" xmlns:r="http://schemas.openxmlformats.org/officeDocument/2006/relationships" xmlns:p="http://schemas.openxmlformats.org/presentationml/2006/main">
  <p:tag name="DVSHAPEID" val="CWX0OQoLhtCMQbRt2x3UlV"/>
</p:tagLst>
</file>

<file path=ppt/tags/tag89.xml><?xml version="1.0" encoding="utf-8"?>
<p:tagLst xmlns:a="http://schemas.openxmlformats.org/drawingml/2006/main" xmlns:r="http://schemas.openxmlformats.org/officeDocument/2006/relationships" xmlns:p="http://schemas.openxmlformats.org/presentationml/2006/main">
  <p:tag name="DVSHAPEID" val="En393G3wW3Xp7j125dmpC9"/>
</p:tagLst>
</file>

<file path=ppt/tags/tag9.xml><?xml version="1.0" encoding="utf-8"?>
<p:tagLst xmlns:a="http://schemas.openxmlformats.org/drawingml/2006/main" xmlns:r="http://schemas.openxmlformats.org/officeDocument/2006/relationships" xmlns:p="http://schemas.openxmlformats.org/presentationml/2006/main">
  <p:tag name="DVSHAPEID" val="2PtwUcBzJHOrJPOGHKewTJ"/>
</p:tagLst>
</file>

<file path=ppt/tags/tag90.xml><?xml version="1.0" encoding="utf-8"?>
<p:tagLst xmlns:a="http://schemas.openxmlformats.org/drawingml/2006/main" xmlns:r="http://schemas.openxmlformats.org/officeDocument/2006/relationships" xmlns:p="http://schemas.openxmlformats.org/presentationml/2006/main">
  <p:tag name="DVSHAPEID" val="I2oCO7kj74Nam1efPA78wW"/>
</p:tagLst>
</file>

<file path=ppt/tags/tag91.xml><?xml version="1.0" encoding="utf-8"?>
<p:tagLst xmlns:a="http://schemas.openxmlformats.org/drawingml/2006/main" xmlns:r="http://schemas.openxmlformats.org/officeDocument/2006/relationships" xmlns:p="http://schemas.openxmlformats.org/presentationml/2006/main">
  <p:tag name="DVSECTIONID" val="EmwWBpMXL8DNABo4Y4DeFl"/>
</p:tagLst>
</file>

<file path=ppt/tags/tag92.xml><?xml version="1.0" encoding="utf-8"?>
<p:tagLst xmlns:a="http://schemas.openxmlformats.org/drawingml/2006/main" xmlns:r="http://schemas.openxmlformats.org/officeDocument/2006/relationships" xmlns:p="http://schemas.openxmlformats.org/presentationml/2006/main">
  <p:tag name="DVSHAPEID" val="KxA45WyD6omHYu3TPkjij0"/>
</p:tagLst>
</file>

<file path=ppt/tags/tag93.xml><?xml version="1.0" encoding="utf-8"?>
<p:tagLst xmlns:a="http://schemas.openxmlformats.org/drawingml/2006/main" xmlns:r="http://schemas.openxmlformats.org/officeDocument/2006/relationships" xmlns:p="http://schemas.openxmlformats.org/presentationml/2006/main">
  <p:tag name="DVSHAPEID" val="LTyhsn3OUts97CZuiW5WU9"/>
</p:tagLst>
</file>

<file path=ppt/tags/tag94.xml><?xml version="1.0" encoding="utf-8"?>
<p:tagLst xmlns:a="http://schemas.openxmlformats.org/drawingml/2006/main" xmlns:r="http://schemas.openxmlformats.org/officeDocument/2006/relationships" xmlns:p="http://schemas.openxmlformats.org/presentationml/2006/main">
  <p:tag name="DVSHAPEID" val="HRndtoIcWT1jANn5YpOXzZ"/>
</p:tagLst>
</file>

<file path=ppt/tags/tag95.xml><?xml version="1.0" encoding="utf-8"?>
<p:tagLst xmlns:a="http://schemas.openxmlformats.org/drawingml/2006/main" xmlns:r="http://schemas.openxmlformats.org/officeDocument/2006/relationships" xmlns:p="http://schemas.openxmlformats.org/presentationml/2006/main">
  <p:tag name="DVSHAPEID" val="SSaAyoSEA0xGf6DBm025wJ"/>
</p:tagLst>
</file>

<file path=ppt/tags/tag96.xml><?xml version="1.0" encoding="utf-8"?>
<p:tagLst xmlns:a="http://schemas.openxmlformats.org/drawingml/2006/main" xmlns:r="http://schemas.openxmlformats.org/officeDocument/2006/relationships" xmlns:p="http://schemas.openxmlformats.org/presentationml/2006/main">
  <p:tag name="DVSHAPEID" val="kx78ytaIMeqKMHvOubAiuS"/>
</p:tagLst>
</file>

<file path=ppt/tags/tag97.xml><?xml version="1.0" encoding="utf-8"?>
<p:tagLst xmlns:a="http://schemas.openxmlformats.org/drawingml/2006/main" xmlns:r="http://schemas.openxmlformats.org/officeDocument/2006/relationships" xmlns:p="http://schemas.openxmlformats.org/presentationml/2006/main">
  <p:tag name="TIMING" val="|88|2.9"/>
</p:tagLst>
</file>

<file path=ppt/tags/tag98.xml><?xml version="1.0" encoding="utf-8"?>
<p:tagLst xmlns:a="http://schemas.openxmlformats.org/drawingml/2006/main" xmlns:r="http://schemas.openxmlformats.org/officeDocument/2006/relationships" xmlns:p="http://schemas.openxmlformats.org/presentationml/2006/main">
  <p:tag name="TIMING" val="|146.8|16.5|67.3|57.7|1.2|8.3|12.7|10.5"/>
</p:tagLst>
</file>

<file path=ppt/theme/theme1.xml><?xml version="1.0" encoding="utf-8"?>
<a:theme xmlns:a="http://schemas.openxmlformats.org/drawingml/2006/main" name="Layers">
  <a:themeElements>
    <a:clrScheme name="Layers 11">
      <a:dk1>
        <a:srgbClr val="000000"/>
      </a:dk1>
      <a:lt1>
        <a:srgbClr val="FFFFFF"/>
      </a:lt1>
      <a:dk2>
        <a:srgbClr val="CC0000"/>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fontScheme name="Layers">
      <a:majorFont>
        <a:latin typeface="Times New Roman"/>
        <a:ea typeface=""/>
        <a:cs typeface="Guttman Yad-Brush"/>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a:solidFill>
            <a:srgbClr val="CCECFF"/>
          </a:solidFill>
          <a:miter lim="800000"/>
          <a:headEnd/>
          <a:tailEnd/>
        </a:ln>
      </a:spPr>
      <a:bodyPr vert="horz" wrap="square" lIns="91440" tIns="45720" rIns="91440" bIns="45720" numCol="1" anchor="t" anchorCtr="0" compatLnSpc="1">
        <a:prstTxWarp prst="textNoShape">
          <a:avLst/>
        </a:prstTxWarp>
        <a:spAutoFit/>
      </a:bodyPr>
      <a:lstStyle>
        <a:defPPr algn="l" rtl="0" eaLnBrk="0" hangingPunct="0">
          <a:buClr>
            <a:schemeClr val="folHlink"/>
          </a:buClr>
          <a:buSzPct val="90000"/>
          <a:buFont typeface="Wingdings" pitchFamily="2" charset="2"/>
          <a:buNone/>
          <a:defRPr sz="1900" b="1">
            <a:latin typeface="Courier New" pitchFamily="49" charset="0"/>
            <a:cs typeface="Courier New" pitchFamily="49" charset="0"/>
          </a:defRPr>
        </a:defPPr>
      </a:lstStyle>
    </a:spDef>
    <a:lnDef>
      <a:spPr bwMode="auto">
        <a:xfrm>
          <a:off x="0" y="0"/>
          <a:ext cx="1" cy="1"/>
        </a:xfrm>
        <a:custGeom>
          <a:avLst/>
          <a:gdLst/>
          <a:ahLst/>
          <a:cxnLst/>
          <a:rect l="0" t="0" r="0" b="0"/>
          <a:pathLst/>
        </a:custGeom>
        <a:solidFill>
          <a:schemeClr val="accent2"/>
        </a:solid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1"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Rod" pitchFamily="49" charset="-79"/>
          </a:defRPr>
        </a:defPPr>
      </a:lstStyle>
    </a:lnDef>
    <a:txDef>
      <a:spPr>
        <a:noFill/>
      </a:spPr>
      <a:bodyPr wrap="square" rtlCol="0">
        <a:spAutoFit/>
      </a:bodyPr>
      <a:lstStyle>
        <a:defPPr>
          <a:defRPr dirty="0" smtClean="0">
            <a:cs typeface="+mn-cs"/>
          </a:defRPr>
        </a:defPPr>
      </a:lstStyle>
    </a:tx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Layers 11">
        <a:dk1>
          <a:srgbClr val="000000"/>
        </a:dk1>
        <a:lt1>
          <a:srgbClr val="FFFFFF"/>
        </a:lt1>
        <a:dk2>
          <a:srgbClr val="CC0000"/>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12267</TotalTime>
  <Words>1418</Words>
  <Application>Microsoft Office PowerPoint</Application>
  <PresentationFormat>On-screen Show (4:3)</PresentationFormat>
  <Paragraphs>405</Paragraphs>
  <Slides>33</Slides>
  <Notes>26</Notes>
  <HiddenSlides>2</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Layers</vt:lpstr>
      <vt:lpstr>תוכנה 1</vt:lpstr>
      <vt:lpstr>מנהלות</vt:lpstr>
      <vt:lpstr>עוד מנהלות</vt:lpstr>
      <vt:lpstr>סביבת פיתוח והרצה ל-Java</vt:lpstr>
      <vt:lpstr>סביבת פיתוח שלובה</vt:lpstr>
      <vt:lpstr>Eclipse</vt:lpstr>
      <vt:lpstr>הגדרת משתנה</vt:lpstr>
      <vt:lpstr>מבנה תוכנית ב Java</vt:lpstr>
      <vt:lpstr>מבנה תוכנית ב Java</vt:lpstr>
      <vt:lpstr>מבנה תוכנית ב Java</vt:lpstr>
      <vt:lpstr>טיפוסי השפה</vt:lpstr>
      <vt:lpstr>הטיפוסים הפרימיטיביים</vt:lpstr>
      <vt:lpstr>ASCII Table – char values</vt:lpstr>
      <vt:lpstr>טיפוסים לא פרימיטיביים</vt:lpstr>
      <vt:lpstr>טיפוסים לא פרימיטיביים</vt:lpstr>
      <vt:lpstr>מחרוזות</vt:lpstr>
      <vt:lpstr>המרת מחרוזות למספרים</vt:lpstr>
      <vt:lpstr> איך נדע אילו פקודות קיימות ...?</vt:lpstr>
      <vt:lpstr>והתשובה</vt:lpstr>
      <vt:lpstr>מערכים בקצרה</vt:lpstr>
      <vt:lpstr>מערכים</vt:lpstr>
      <vt:lpstr>העברת ארגומנטים לתכנית</vt:lpstr>
      <vt:lpstr>העברת ארגומנטים לתכנית</vt:lpstr>
      <vt:lpstr>מחרוזות ותווים</vt:lpstr>
      <vt:lpstr>תווים מיוחדים  Escape Sequences</vt:lpstr>
      <vt:lpstr>מחרוזות ותווים</vt:lpstr>
      <vt:lpstr>דרכים נוספות?</vt:lpstr>
      <vt:lpstr>מחרוזות ותווים</vt:lpstr>
      <vt:lpstr>Slide 29</vt:lpstr>
      <vt:lpstr>המרת טיפוסים פרימיטיביים</vt:lpstr>
      <vt:lpstr>Slide 31</vt:lpstr>
      <vt:lpstr>פעולות על סיביות</vt:lpstr>
      <vt:lpstr>תחום ההכרה (Scope) של משתנה מקומי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Omega</dc:creator>
  <cp:lastModifiedBy>lenadank</cp:lastModifiedBy>
  <cp:revision>1727</cp:revision>
  <cp:lastPrinted>1601-01-01T00:00:00Z</cp:lastPrinted>
  <dcterms:created xsi:type="dcterms:W3CDTF">1601-01-01T00:00:00Z</dcterms:created>
  <dcterms:modified xsi:type="dcterms:W3CDTF">2017-02-22T11:08:42Z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LCID">
    <vt:i4>1037</vt:i4>
  </property>
  <property fmtid="{D5CDD505-2E9C-101B-9397-08002B2CF9AE}" pid="4" name="Google.Documents.Tracking">
    <vt:lpwstr>true</vt:lpwstr>
  </property>
  <property fmtid="{D5CDD505-2E9C-101B-9397-08002B2CF9AE}" pid="5" name="Google.Documents.DocumentId">
    <vt:lpwstr>1USe8XvFSH8Ab8nLBrez-EVq320SHqur9GTjnxkJMV7E</vt:lpwstr>
  </property>
  <property fmtid="{D5CDD505-2E9C-101B-9397-08002B2CF9AE}" pid="6" name="Google.Documents.RevisionId">
    <vt:lpwstr>04998122200512639286</vt:lpwstr>
  </property>
  <property fmtid="{D5CDD505-2E9C-101B-9397-08002B2CF9AE}" pid="7" name="Google.Documents.PreviousRevisionId">
    <vt:lpwstr>09428947645909391186</vt:lpwstr>
  </property>
  <property fmtid="{D5CDD505-2E9C-101B-9397-08002B2CF9AE}" pid="8" name="Google.Documents.PluginVersion">
    <vt:lpwstr>2.0.2424.7283</vt:lpwstr>
  </property>
  <property fmtid="{D5CDD505-2E9C-101B-9397-08002B2CF9AE}" pid="9" name="Google.Documents.MergeIncapabilityFlags">
    <vt:i4>0</vt:i4>
  </property>
</Properties>
</file>