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06" r:id="rId18"/>
    <p:sldId id="407" r:id="rId19"/>
    <p:sldId id="408" r:id="rId20"/>
    <p:sldId id="409" r:id="rId21"/>
    <p:sldId id="410" r:id="rId22"/>
    <p:sldId id="428" r:id="rId23"/>
    <p:sldId id="401" r:id="rId24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0066CC"/>
    <a:srgbClr val="0000FF"/>
    <a:srgbClr val="FFFFFF"/>
    <a:srgbClr val="CCECFF"/>
    <a:srgbClr val="FFCC66"/>
    <a:srgbClr val="FFCC00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90460" autoAdjust="0"/>
  </p:normalViewPr>
  <p:slideViewPr>
    <p:cSldViewPr snapToGrid="0" snapToObjects="1">
      <p:cViewPr varScale="1">
        <p:scale>
          <a:sx n="104" d="100"/>
          <a:sy n="104" d="100"/>
        </p:scale>
        <p:origin x="-20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4696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8965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218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208818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60531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7537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69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Static binding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1250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such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4694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535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he-IL" dirty="0" smtClean="0">
                <a:solidFill>
                  <a:srgbClr val="0066CC"/>
                </a:solidFill>
              </a:rPr>
              <a:t>תרגול </a:t>
            </a:r>
            <a:r>
              <a:rPr lang="he-IL" dirty="0">
                <a:solidFill>
                  <a:srgbClr val="0066CC"/>
                </a:solidFill>
              </a:rPr>
              <a:t>מספר 11:</a:t>
            </a:r>
          </a:p>
          <a:p>
            <a:r>
              <a:rPr lang="en-US" i="1" dirty="0">
                <a:solidFill>
                  <a:srgbClr val="0066CC"/>
                </a:solidFill>
              </a:rPr>
              <a:t>Static vs. Dynamic Binding</a:t>
            </a:r>
            <a:endParaRPr lang="he-IL" i="1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endParaRPr lang="he-IL" dirty="0">
              <a:solidFill>
                <a:srgbClr val="0066CC"/>
              </a:solidFill>
            </a:endParaRPr>
          </a:p>
          <a:p>
            <a:endParaRPr lang="en-US" i="1" dirty="0">
              <a:solidFill>
                <a:srgbClr val="0066CC"/>
              </a:solidFill>
            </a:endParaRPr>
          </a:p>
          <a:p>
            <a:pPr eaLnBrk="1" hangingPunct="1"/>
            <a:endParaRPr lang="he-IL" dirty="0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he-IL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Classes: static </a:t>
            </a:r>
            <a:r>
              <a:rPr lang="en-US" dirty="0" err="1" smtClean="0"/>
              <a:t>vs</a:t>
            </a:r>
            <a:r>
              <a:rPr lang="en-US" dirty="0" smtClean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Static vs. Dynamic </a:t>
            </a:r>
            <a:r>
              <a:rPr lang="en-US" i="1" dirty="0"/>
              <a:t>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7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 smtClean="0">
                <a:ea typeface="PMingLiU" pitchFamily="18" charset="-120"/>
              </a:rPr>
              <a:t>Static versus Dynamic </a:t>
            </a:r>
            <a:r>
              <a:rPr lang="en-US" altLang="zh-TW" dirty="0">
                <a:ea typeface="PMingLiU" pitchFamily="18" charset="-120"/>
              </a:rPr>
              <a:t>B</a:t>
            </a:r>
            <a:r>
              <a:rPr lang="en-US" altLang="zh-TW" dirty="0" smtClean="0">
                <a:ea typeface="PMingLiU" pitchFamily="18" charset="-120"/>
              </a:rPr>
              <a:t>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 smtClean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:p14="http://schemas.microsoft.com/office/powerpoint/2010/main" xmlns="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Binding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 smtClean="0"/>
              <a:t>Binding is the </a:t>
            </a:r>
            <a:r>
              <a:rPr lang="en-US" sz="3200" dirty="0"/>
              <a:t>process </a:t>
            </a:r>
            <a:r>
              <a:rPr lang="en-US" sz="3200" dirty="0" smtClean="0"/>
              <a:t>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Used to resolve which methods and variables are used at </a:t>
            </a:r>
            <a:r>
              <a:rPr lang="en-US" sz="3200" dirty="0" smtClean="0">
                <a:solidFill>
                  <a:srgbClr val="FF0000"/>
                </a:solidFill>
              </a:rPr>
              <a:t>run time</a:t>
            </a:r>
            <a:r>
              <a:rPr lang="en-US" sz="3200" dirty="0" smtClean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456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</a:t>
            </a:r>
            <a:r>
              <a:rPr lang="en-US" sz="2400" dirty="0" smtClean="0"/>
              <a:t> (As in the previous example)</a:t>
            </a:r>
            <a:endParaRPr lang="en-US" sz="2400" dirty="0"/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40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 smtClean="0">
                <a:ea typeface="PMingLiU" pitchFamily="18" charset="-120"/>
              </a:rPr>
              <a:t>Static binding: bind at </a:t>
            </a:r>
            <a:r>
              <a:rPr lang="en-US" altLang="zh-TW" u="sng" dirty="0" smtClean="0">
                <a:ea typeface="PMingLiU" pitchFamily="18" charset="-120"/>
              </a:rPr>
              <a:t>compilation time</a:t>
            </a:r>
            <a:endParaRPr lang="en-US" altLang="zh-TW" dirty="0" smtClean="0"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xmlns="" val="2784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xmlns="" val="30155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מחלקות מקוננות</a:t>
            </a:r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static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What should the compiler do here? </a:t>
            </a:r>
            <a:r>
              <a:rPr lang="en-US" altLang="zh-TW" sz="2600" dirty="0" smtClean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 smtClean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 smtClean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 smtClean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 smtClean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:p14="http://schemas.microsoft.com/office/powerpoint/2010/main" xmlns="" val="4063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 smtClean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 smtClean="0"/>
              <a:t>Output: “</a:t>
            </a:r>
            <a:r>
              <a:rPr lang="en-US" b="1" dirty="0" smtClean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</a:t>
            </a:r>
            <a:r>
              <a:rPr lang="en-US" sz="2400" dirty="0" smtClean="0"/>
              <a:t>overloaded methods</a:t>
            </a:r>
            <a:r>
              <a:rPr lang="en-US" sz="2400" dirty="0"/>
              <a:t>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729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 smtClean="0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Guttman Yad-Brush" pitchFamily="2" charset="-79"/>
              </a:rPr>
              <a:t>הסוף...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מחלקה מקוננת </a:t>
            </a:r>
            <a:r>
              <a:rPr lang="en-US" dirty="0" smtClean="0"/>
              <a:t>Nested Class)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 smtClean="0"/>
              <a:t>מחלקה מקוננת היא מחלקה המוגדרת בתוך מחלקה אחרת.</a:t>
            </a:r>
          </a:p>
          <a:p>
            <a:r>
              <a:rPr lang="he-IL" dirty="0" smtClean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סטטית (</a:t>
            </a:r>
            <a:r>
              <a:rPr lang="en-US" sz="2800" dirty="0" smtClean="0"/>
              <a:t>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לא סטטית (</a:t>
            </a:r>
            <a:r>
              <a:rPr lang="en-US" sz="2800" dirty="0" smtClean="0"/>
              <a:t>non-static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אנונימית (</a:t>
            </a:r>
            <a:r>
              <a:rPr lang="en-US" sz="2800" dirty="0" smtClean="0"/>
              <a:t>anonymous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מקומית (</a:t>
            </a:r>
            <a:r>
              <a:rPr lang="en-US" sz="2800" dirty="0" smtClean="0"/>
              <a:t>local</a:t>
            </a:r>
            <a:r>
              <a:rPr lang="he-IL" sz="2800" dirty="0" smtClean="0"/>
              <a:t>)</a:t>
            </a:r>
            <a:endParaRPr lang="he-IL" sz="2800" u="sng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080930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 smtClean="0"/>
              <a:t> (</a:t>
            </a:r>
            <a:r>
              <a:rPr lang="en-US" sz="2000" dirty="0" smtClean="0"/>
              <a:t>inner</a:t>
            </a:r>
            <a:r>
              <a:rPr lang="he-IL" sz="2000" dirty="0" smtClean="0"/>
              <a:t>)</a:t>
            </a:r>
            <a:endParaRPr kumimoji="0" lang="he-I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68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בשביל מה זה טוב 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קיבוץ לוגי</a:t>
            </a:r>
          </a:p>
          <a:p>
            <a:pPr marL="450850" lvl="1" indent="6350">
              <a:buNone/>
            </a:pPr>
            <a:r>
              <a:rPr lang="he-IL" sz="2400" dirty="0" smtClean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 smtClean="0"/>
              <a:t>הכמסה</a:t>
            </a:r>
            <a:r>
              <a:rPr lang="he-IL" b="1" dirty="0" smtClean="0"/>
              <a:t> מוגברת</a:t>
            </a:r>
          </a:p>
          <a:p>
            <a:pPr marL="450850" lvl="1" indent="-17463">
              <a:buNone/>
            </a:pPr>
            <a:r>
              <a:rPr lang="he-IL" sz="2400" dirty="0" smtClean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 smtClean="0"/>
              <a:t>קריאות</a:t>
            </a:r>
          </a:p>
          <a:p>
            <a:pPr lvl="1">
              <a:buNone/>
            </a:pPr>
            <a:r>
              <a:rPr lang="he-IL" sz="2400" dirty="0" smtClean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74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מחלקות מקוננות - תכונות משותפות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 smtClean="0"/>
              <a:t>הנראות של המחלקה היא עבור "צד שלישי"</a:t>
            </a:r>
          </a:p>
          <a:p>
            <a:r>
              <a:rPr lang="he-IL" dirty="0" smtClean="0"/>
              <a:t>אלו הן מחלקות (כמעט)</a:t>
            </a:r>
            <a:r>
              <a:rPr lang="en-US" dirty="0" smtClean="0"/>
              <a:t> </a:t>
            </a:r>
            <a:r>
              <a:rPr lang="he-IL" dirty="0" smtClean="0"/>
              <a:t>רגילות לכל דבר ועניין</a:t>
            </a:r>
          </a:p>
          <a:p>
            <a:pPr lvl="1"/>
            <a:r>
              <a:rPr lang="he-IL" sz="2400" dirty="0" smtClean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435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 smtClean="0"/>
              <a:t>מחלקה רגילה ש"במקרה" מוגדרת בתוך מחלקה אחרת</a:t>
            </a:r>
          </a:p>
          <a:p>
            <a:r>
              <a:rPr lang="he-IL" dirty="0" smtClean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 smtClean="0"/>
              <a:t>גישה לשדות / פונקציות סטטיים בלבד</a:t>
            </a:r>
          </a:p>
          <a:p>
            <a:pPr lvl="1"/>
            <a:r>
              <a:rPr lang="he-IL" sz="2400" dirty="0" smtClean="0"/>
              <a:t>גישה לאיברים לא סטטיים רק בעזרת הפניה לאובייקט</a:t>
            </a:r>
          </a:p>
          <a:p>
            <a:r>
              <a:rPr lang="he-IL" dirty="0" smtClean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e-IL" dirty="0" smtClean="0"/>
              <a:t>יצירת אובייקט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76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מופע של המחלקה הפנימית משויך למופע של המחלקה החיצונית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השיוך מבוצע בזמן יצירת האובייקט ואינו ניתן לשינוי</a:t>
            </a:r>
          </a:p>
          <a:p>
            <a:pPr lvl="1"/>
            <a:r>
              <a:rPr lang="he-IL" sz="2400" dirty="0" smtClean="0"/>
              <a:t>באובייקט הפנימי קיימת הפניה לאובייקט החיצוני (</a:t>
            </a:r>
            <a:r>
              <a:rPr lang="en-US" sz="2400" dirty="0" smtClean="0"/>
              <a:t>qualified this</a:t>
            </a:r>
            <a:r>
              <a:rPr lang="he-IL" sz="2400" dirty="0" smtClean="0"/>
              <a:t>)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43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 smtClean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smtClean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"Room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579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 smtClean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39424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12363</TotalTime>
  <Words>608</Words>
  <Application>Microsoft Office PowerPoint</Application>
  <PresentationFormat>On-screen Show (4:3)</PresentationFormat>
  <Paragraphs>294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lenadank</cp:lastModifiedBy>
  <cp:revision>1388</cp:revision>
  <cp:lastPrinted>1601-01-01T00:00:00Z</cp:lastPrinted>
  <dcterms:created xsi:type="dcterms:W3CDTF">1601-01-01T00:00:00Z</dcterms:created>
  <dcterms:modified xsi:type="dcterms:W3CDTF">2017-06-14T11:45:57Z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