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410" r:id="rId3"/>
    <p:sldId id="467" r:id="rId4"/>
    <p:sldId id="412" r:id="rId5"/>
    <p:sldId id="469" r:id="rId6"/>
    <p:sldId id="470" r:id="rId7"/>
    <p:sldId id="471" r:id="rId8"/>
    <p:sldId id="472" r:id="rId9"/>
    <p:sldId id="415" r:id="rId10"/>
    <p:sldId id="416" r:id="rId11"/>
    <p:sldId id="458" r:id="rId12"/>
    <p:sldId id="468" r:id="rId13"/>
    <p:sldId id="425" r:id="rId14"/>
    <p:sldId id="426" r:id="rId15"/>
    <p:sldId id="430" r:id="rId16"/>
    <p:sldId id="433" r:id="rId17"/>
    <p:sldId id="461" r:id="rId18"/>
    <p:sldId id="443" r:id="rId19"/>
    <p:sldId id="459" r:id="rId20"/>
    <p:sldId id="466" r:id="rId21"/>
    <p:sldId id="463" r:id="rId22"/>
    <p:sldId id="462" r:id="rId23"/>
    <p:sldId id="464" r:id="rId24"/>
    <p:sldId id="465" r:id="rId25"/>
    <p:sldId id="473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336699"/>
    <a:srgbClr val="0000FF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2291" autoAdjust="0"/>
  </p:normalViewPr>
  <p:slideViewPr>
    <p:cSldViewPr>
      <p:cViewPr varScale="1">
        <p:scale>
          <a:sx n="85" d="100"/>
          <a:sy n="85" d="100"/>
        </p:scale>
        <p:origin x="-26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624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884430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69371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3317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2571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6915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6398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15288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11958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5473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2001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8712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71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346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8798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9310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95098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3106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86356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028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721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6</a:t>
            </a: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שדותיו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השדות,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400092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6043"/>
              <a:gd name="adj6" fmla="val -4949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508" y="2060849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508" y="2287905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587" y="2528900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456" y="3260013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7456" y="346500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9504" y="3681028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528" y="4016097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460" y="4977172"/>
            <a:ext cx="536510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274492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245079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461103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5217187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מסקנות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000" dirty="0" smtClean="0">
                <a:latin typeface="Calibri"/>
                <a:ea typeface="Calibri"/>
              </a:rPr>
              <a:t>חייבים לציין מיהו העצם שהשירות משויך אליו</a:t>
            </a:r>
            <a:endParaRPr lang="he-IL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sz="2000" dirty="0" smtClean="0">
              <a:latin typeface="Consolas" pitchFamily="49" charset="0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נראות מגדירה מאיזה </a:t>
            </a:r>
            <a:r>
              <a:rPr lang="he-IL" sz="2400" b="1" dirty="0" smtClean="0">
                <a:latin typeface="Calibri"/>
                <a:ea typeface="Calibri"/>
              </a:rPr>
              <a:t>מקום בקוד </a:t>
            </a:r>
            <a:r>
              <a:rPr lang="he-IL" sz="2400" dirty="0" smtClean="0">
                <a:latin typeface="Calibri"/>
                <a:ea typeface="Calibri"/>
              </a:rPr>
              <a:t>ניתן לגשת למתודה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פרטית = ניתן לגשת רק מהקוד של אותה מחלקה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פומבית = ניתן לגשת מכל מחלקה (אם היא לא באותה חבילה, יש להוסיף הצהרת </a:t>
            </a:r>
            <a:r>
              <a:rPr lang="en-US" sz="2200" dirty="0" smtClean="0">
                <a:latin typeface="Calibri"/>
                <a:ea typeface="Calibri"/>
              </a:rPr>
              <a:t>import</a:t>
            </a:r>
            <a:r>
              <a:rPr lang="he-IL" sz="2200" dirty="0" smtClean="0">
                <a:latin typeface="Calibri"/>
                <a:ea typeface="Calibri"/>
              </a:rPr>
              <a:t>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נלמד על עוד שני סוגים בהמשך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US" sz="24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9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המצב הפנימי של עצם מיוצג ע"י נתוניו (שדותיו)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עצם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500" dirty="0" smtClean="0"/>
              <a:t>ישנם 3 סוגי שירותים (מתודות, פונקציות,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שאילתות (</a:t>
            </a:r>
            <a:r>
              <a:rPr lang="en-US" sz="2500" dirty="0" smtClean="0"/>
              <a:t>queries, </a:t>
            </a:r>
            <a:r>
              <a:rPr lang="en-US" sz="2500" dirty="0" err="1" smtClean="0"/>
              <a:t>accessors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צופות (</a:t>
            </a:r>
            <a:r>
              <a:rPr lang="en-US" sz="2000" b="1" dirty="0" smtClean="0"/>
              <a:t>observers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מפיקות (</a:t>
            </a:r>
            <a:r>
              <a:rPr lang="en-US" sz="2000" b="1" dirty="0" smtClean="0"/>
              <a:t>producers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700" dirty="0" smtClean="0"/>
              <a:t>בד"כ שימושיות עבור עצמים </a:t>
            </a:r>
            <a:r>
              <a:rPr lang="he-IL" sz="1700" b="1" dirty="0" smtClean="0"/>
              <a:t>מקובעים</a:t>
            </a:r>
            <a:r>
              <a:rPr lang="he-IL" sz="1700" dirty="0" smtClean="0"/>
              <a:t> (</a:t>
            </a:r>
            <a:r>
              <a:rPr lang="en-US" sz="1700" dirty="0" smtClean="0"/>
              <a:t>immutable</a:t>
            </a:r>
            <a:r>
              <a:rPr lang="he-IL" sz="17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פקודות (</a:t>
            </a:r>
            <a:r>
              <a:rPr lang="en-US" sz="2500" dirty="0" smtClean="0"/>
              <a:t>commands, transformers, </a:t>
            </a:r>
            <a:r>
              <a:rPr lang="en-US" sz="2500" dirty="0" err="1" smtClean="0"/>
              <a:t>mutators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בנאים (</a:t>
            </a:r>
            <a:r>
              <a:rPr lang="en-US" sz="2500" dirty="0" smtClean="0"/>
              <a:t>constructors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יצירת חשבון חדש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smtClean="0"/>
              <a:t>חוזה בין ספק ללקוח מגדיר עבור כל שרות:</a:t>
            </a:r>
          </a:p>
          <a:p>
            <a:pPr lvl="1"/>
            <a:r>
              <a:rPr lang="he-IL" smtClean="0"/>
              <a:t>תנאי ללקוח -  "תנאי קדם" - </a:t>
            </a:r>
            <a:r>
              <a:rPr lang="en-US" smtClean="0"/>
              <a:t>precondition</a:t>
            </a:r>
            <a:endParaRPr lang="he-IL" smtClean="0"/>
          </a:p>
          <a:p>
            <a:pPr lvl="1"/>
            <a:r>
              <a:rPr lang="he-IL" smtClean="0"/>
              <a:t>תנאי לספק - "תנאי אחר" – </a:t>
            </a:r>
            <a:r>
              <a:rPr lang="en-US" smtClean="0"/>
              <a:t>postcondition</a:t>
            </a:r>
            <a:r>
              <a:rPr lang="he-IL" smtClean="0"/>
              <a:t>.</a:t>
            </a:r>
            <a:endParaRPr lang="en-US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dirty="0" smtClean="0"/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sz="1800" dirty="0" smtClean="0">
                <a:sym typeface="Symbol" pitchFamily="18" charset="2"/>
              </a:rPr>
              <a:t>@post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תמציתיות, בהירות ודיוק! (בייחוד אם משתמשים בשפה טבעית)</a:t>
            </a:r>
          </a:p>
          <a:p>
            <a:r>
              <a:rPr lang="he-IL" sz="2400" dirty="0" smtClean="0">
                <a:sym typeface="Symbol" pitchFamily="18" charset="2"/>
              </a:rPr>
              <a:t>טיפול בקלט שלא עומד בתנאי קדם הוא מיותר ולא רצוי, אך לא נחשב רשמית </a:t>
            </a:r>
            <a:r>
              <a:rPr lang="he-IL" sz="2400" smtClean="0">
                <a:sym typeface="Symbol" pitchFamily="18" charset="2"/>
              </a:rPr>
              <a:t>להפרת </a:t>
            </a:r>
            <a:r>
              <a:rPr lang="he-IL" sz="2400" smtClean="0">
                <a:sym typeface="Symbol" pitchFamily="18" charset="2"/>
              </a:rPr>
              <a:t>חוזה</a:t>
            </a:r>
            <a:r>
              <a:rPr lang="he-IL" sz="2400" smtClean="0">
                <a:sym typeface="Symbol" pitchFamily="18" charset="2"/>
              </a:rPr>
              <a:t>!</a:t>
            </a:r>
            <a:endParaRPr lang="he-IL" sz="2400" dirty="0" smtClean="0">
              <a:sym typeface="Symbol" pitchFamily="18" charset="2"/>
            </a:endParaRP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076825" y="4365625"/>
            <a:ext cx="3852863" cy="1331913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008063" y="198913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-17463" y="310515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008063" y="504983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3850" y="504983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15281</TotalTime>
  <Words>1382</Words>
  <Application>Microsoft Office PowerPoint</Application>
  <PresentationFormat>On-screen Show (4:3)</PresentationFormat>
  <Paragraphs>413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תזכורת – מופעי מחלקה</vt:lpstr>
      <vt:lpstr>המצב הפנימי של אובייקט</vt:lpstr>
      <vt:lpstr>שירותי מופע</vt:lpstr>
      <vt:lpstr>תזכורת - חוזה בין ספק ללקוח</vt:lpstr>
      <vt:lpstr>תנאי קדם (preconditions)</vt:lpstr>
      <vt:lpstr>תנאי אחר (postconditions)</vt:lpstr>
      <vt:lpstr>כיצד נסמן?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Slide 18</vt:lpstr>
      <vt:lpstr>המחלקה CurrentClass</vt:lpstr>
      <vt:lpstr>המחלקה OtherClass</vt:lpstr>
      <vt:lpstr>נוסיף main ל-CurrentClass</vt:lpstr>
      <vt:lpstr>מסקנות</vt:lpstr>
      <vt:lpstr>Instance vs. Class (static) Fields</vt:lpstr>
      <vt:lpstr>דוגמא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shay</cp:lastModifiedBy>
  <cp:revision>1566</cp:revision>
  <cp:lastPrinted>1601-01-01T00:00:00Z</cp:lastPrinted>
  <dcterms:created xsi:type="dcterms:W3CDTF">1601-01-01T00:00:00Z</dcterms:created>
  <dcterms:modified xsi:type="dcterms:W3CDTF">2017-11-28T13:46:22Z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