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diagrams/layout1.xml" ContentType="application/vnd.openxmlformats-officedocument.drawingml.diagramLayout+xml"/>
  <Override PartName="/ppt/theme/themeOverride26.xml" ContentType="application/vnd.openxmlformats-officedocument.themeOverr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iagrams/colors2.xml" ContentType="application/vnd.openxmlformats-officedocument.drawingml.diagramColors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diagrams/layout2.xml" ContentType="application/vnd.openxmlformats-officedocument.drawingml.diagramLayou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diagrams/data1.xml" ContentType="application/vnd.openxmlformats-officedocument.drawingml.diagramData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12" r:id="rId16"/>
    <p:sldId id="313" r:id="rId17"/>
    <p:sldId id="314" r:id="rId18"/>
    <p:sldId id="325" r:id="rId19"/>
    <p:sldId id="326" r:id="rId20"/>
    <p:sldId id="315" r:id="rId21"/>
    <p:sldId id="316" r:id="rId22"/>
    <p:sldId id="327" r:id="rId23"/>
    <p:sldId id="317" r:id="rId24"/>
    <p:sldId id="318" r:id="rId25"/>
    <p:sldId id="319" r:id="rId26"/>
    <p:sldId id="335" r:id="rId27"/>
    <p:sldId id="336" r:id="rId28"/>
    <p:sldId id="320" r:id="rId29"/>
    <p:sldId id="321" r:id="rId30"/>
    <p:sldId id="322" r:id="rId31"/>
    <p:sldId id="323" r:id="rId32"/>
    <p:sldId id="283" r:id="rId33"/>
    <p:sldId id="337" r:id="rId34"/>
    <p:sldId id="286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61" autoAdjust="0"/>
    <p:restoredTop sz="90300" autoAdjust="0"/>
  </p:normalViewPr>
  <p:slideViewPr>
    <p:cSldViewPr snapToGrid="0">
      <p:cViewPr varScale="1">
        <p:scale>
          <a:sx n="104" d="100"/>
          <a:sy n="104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 smtClean="0"/>
              <a:t>תוכנה 1</a:t>
            </a:r>
            <a:endParaRPr lang="en-US" dirty="0" smtClean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תרגול מספר 10: </a:t>
            </a:r>
          </a:p>
          <a:p>
            <a:pPr algn="r"/>
            <a:r>
              <a:rPr lang="he-IL" sz="3600" dirty="0" smtClean="0"/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xmlns="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מחלקות קונקרטיות (ממשיות) פשוטות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 </a:t>
            </a:r>
            <a:r>
              <a:rPr lang="en-US" dirty="0" smtClean="0"/>
              <a:t>Manager</a:t>
            </a:r>
            <a:r>
              <a:rPr lang="he-IL" dirty="0" smtClean="0"/>
              <a:t> מכיר את המחלקה האבסטרקטית, ולא את המימושים הממשיים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ישנה כפילות נוספת שניתן לחסוך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</a:t>
            </a:r>
            <a:r>
              <a:rPr lang="en-US" dirty="0" smtClean="0"/>
              <a:t>2</a:t>
            </a:r>
            <a:r>
              <a:rPr lang="he-IL" dirty="0" smtClean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מימוש של חישוב שכר לפי בסיס</a:t>
            </a:r>
            <a:endParaRPr lang="he-IL" dirty="0"/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שימוש חוזר במימוש של מחלקת האב</a:t>
            </a:r>
            <a:endParaRPr lang="he-IL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לפנינו מבנה היררכי (עץ)</a:t>
            </a:r>
          </a:p>
          <a:p>
            <a:r>
              <a:rPr lang="he-IL" dirty="0" smtClean="0"/>
              <a:t>ייתכן שנרצה לעבור על המבנה בצורה אחידה</a:t>
            </a:r>
          </a:p>
          <a:p>
            <a:pPr lvl="1"/>
            <a:r>
              <a:rPr lang="he-IL" dirty="0" smtClean="0"/>
              <a:t>נבצע שינוי פשוט במחלקות כך שלכולם יהיה </a:t>
            </a:r>
            <a:r>
              <a:rPr lang="en-US" dirty="0" err="1" smtClean="0"/>
              <a:t>getEmployees</a:t>
            </a:r>
            <a:r>
              <a:rPr lang="he-IL" dirty="0" smtClean="0"/>
              <a:t>, ואלה שאינם מנהלים יחזירו </a:t>
            </a:r>
            <a:r>
              <a:rPr lang="en-US" dirty="0" smtClean="0"/>
              <a:t>null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r>
              <a:rPr lang="he-IL" sz="1600" dirty="0" smtClean="0"/>
              <a:t>(מזכיר מאוד תבנית עיצוב שנקראת </a:t>
            </a:r>
            <a:r>
              <a:rPr lang="en-US" sz="1600" dirty="0" smtClean="0"/>
              <a:t>Composite</a:t>
            </a:r>
            <a:r>
              <a:rPr lang="he-IL" sz="1600" dirty="0" smtClean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לכתוב קוד! </a:t>
            </a:r>
          </a:p>
          <a:p>
            <a:pPr lvl="1"/>
            <a:r>
              <a:rPr lang="he-IL" dirty="0" smtClean="0"/>
              <a:t>נעבור רק על החלקים המרכזיים</a:t>
            </a:r>
          </a:p>
          <a:p>
            <a:pPr lvl="1"/>
            <a:r>
              <a:rPr lang="he-IL" dirty="0" smtClean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 smtClean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 smtClean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Enumerated types </a:t>
            </a:r>
            <a:r>
              <a:rPr lang="en-US" smtClean="0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חברת </a:t>
            </a:r>
            <a:r>
              <a:rPr lang="he-IL" dirty="0" err="1" smtClean="0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 smtClean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 smtClean="0"/>
              <a:t>מנשקים, מחלקות מופשטות וירושה</a:t>
            </a:r>
          </a:p>
          <a:p>
            <a:pPr lvl="1"/>
            <a:r>
              <a:rPr lang="he-IL" sz="2400" dirty="0" smtClean="0"/>
              <a:t>אוספים</a:t>
            </a:r>
          </a:p>
          <a:p>
            <a:r>
              <a:rPr lang="he-IL" sz="2800" dirty="0" smtClean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לוודא כי לעובד יש </a:t>
            </a:r>
            <a:r>
              <a:rPr lang="he-IL" b="1" dirty="0" smtClean="0"/>
              <a:t>רק </a:t>
            </a:r>
            <a:r>
              <a:rPr lang="he-IL" dirty="0" smtClean="0"/>
              <a:t>מנהל אחד. </a:t>
            </a:r>
          </a:p>
          <a:p>
            <a:pPr lvl="1"/>
            <a:r>
              <a:rPr lang="he-IL" dirty="0" smtClean="0"/>
              <a:t>אין בעיה מצד העובד (משתנה יחיד למנהל)</a:t>
            </a:r>
          </a:p>
          <a:p>
            <a:pPr lvl="1"/>
            <a:r>
              <a:rPr lang="he-IL" dirty="0" smtClean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 smtClean="0">
                <a:latin typeface="Consolas"/>
              </a:rPr>
              <a:t>...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שוב, 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 smtClean="0">
              <a:latin typeface="Consolas"/>
            </a:endParaRP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=""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לפלט: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/>
                <a:gridCol w="2048796"/>
                <a:gridCol w="1911062"/>
                <a:gridCol w="1360126"/>
                <a:gridCol w="12783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Ruby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מייצרים דו"ח?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 smtClean="0"/>
              <a:t>שימוש ב-</a:t>
            </a:r>
            <a:r>
              <a:rPr lang="en-US" dirty="0" err="1" smtClean="0"/>
              <a:t>instanceof</a:t>
            </a:r>
            <a:r>
              <a:rPr lang="he-IL" dirty="0" smtClean="0"/>
              <a:t> במתודת יצירת דו"ח</a:t>
            </a:r>
          </a:p>
          <a:p>
            <a:endParaRPr lang="he-IL" dirty="0" smtClean="0"/>
          </a:p>
          <a:p>
            <a:r>
              <a:rPr lang="he-IL" dirty="0" smtClean="0"/>
              <a:t>שימוש ב-</a:t>
            </a:r>
            <a:r>
              <a:rPr lang="en-US" dirty="0" err="1" smtClean="0"/>
              <a:t>toString</a:t>
            </a:r>
            <a:r>
              <a:rPr lang="he-IL" dirty="0" smtClean="0"/>
              <a:t> (או מתודה ייעודית)</a:t>
            </a:r>
          </a:p>
          <a:p>
            <a:pPr lvl="1"/>
            <a:r>
              <a:rPr lang="he-IL" dirty="0" smtClean="0"/>
              <a:t>תלוי במספר מצומצם של פורמטים/דו"חות?</a:t>
            </a:r>
          </a:p>
          <a:p>
            <a:endParaRPr lang="he-IL" dirty="0" smtClean="0"/>
          </a:p>
          <a:p>
            <a:r>
              <a:rPr lang="he-IL" dirty="0" smtClean="0"/>
              <a:t>שימוש במחלקה ייעודית לכל דו"ח</a:t>
            </a:r>
          </a:p>
          <a:p>
            <a:pPr lvl="1"/>
            <a:r>
              <a:rPr lang="he-IL" dirty="0" smtClean="0"/>
              <a:t>תלוי בכך שאין שינויים רבים במחלקות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 smtClean="0">
                <a:cs typeface="+mn-cs"/>
              </a:rPr>
              <a:t>עצבו מחלקות לייצוג עובדים בחברה על פי המפרט הבא: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בחברת הייטק מצליחה ישנם 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יש: </a:t>
            </a:r>
          </a:p>
          <a:p>
            <a:pPr lvl="1"/>
            <a:r>
              <a:rPr lang="he-IL" dirty="0" smtClean="0"/>
              <a:t>שם </a:t>
            </a:r>
          </a:p>
          <a:p>
            <a:pPr lvl="1"/>
            <a:r>
              <a:rPr lang="he-IL" dirty="0" smtClean="0"/>
              <a:t>מזהה מספרי </a:t>
            </a:r>
          </a:p>
          <a:p>
            <a:pPr lvl="1"/>
            <a:r>
              <a:rPr lang="he-IL" dirty="0" smtClean="0"/>
              <a:t>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 smtClean="0">
                <a:latin typeface="Consolas"/>
              </a:rPr>
              <a:t>   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xmlns="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השוואה מתאימה: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ראינו היום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היררכית מחלקות וירושה</a:t>
            </a:r>
          </a:p>
          <a:p>
            <a:r>
              <a:rPr lang="he-IL" dirty="0" smtClean="0"/>
              <a:t>קצת </a:t>
            </a:r>
            <a:r>
              <a:rPr lang="en-US" dirty="0" err="1" smtClean="0"/>
              <a:t>enums</a:t>
            </a:r>
            <a:endParaRPr lang="he-IL" dirty="0" smtClean="0"/>
          </a:p>
          <a:p>
            <a:r>
              <a:rPr lang="he-IL" dirty="0" smtClean="0"/>
              <a:t>"חלוקת אחריות" על פעולה בין מחלקות</a:t>
            </a:r>
          </a:p>
          <a:p>
            <a:r>
              <a:rPr lang="he-IL" dirty="0" smtClean="0"/>
              <a:t>מתודות חשובות מ-</a:t>
            </a:r>
            <a:r>
              <a:rPr lang="en-US" dirty="0" smtClean="0"/>
              <a:t>Object</a:t>
            </a:r>
            <a:r>
              <a:rPr lang="he-IL" dirty="0" smtClean="0"/>
              <a:t>: </a:t>
            </a:r>
            <a:r>
              <a:rPr lang="en-US" dirty="0" err="1" smtClean="0"/>
              <a:t>toString</a:t>
            </a:r>
            <a:r>
              <a:rPr lang="en-US" dirty="0" smtClean="0"/>
              <a:t>, equals, </a:t>
            </a:r>
            <a:r>
              <a:rPr lang="en-US" dirty="0" err="1" smtClean="0"/>
              <a:t>hashCode</a:t>
            </a:r>
            <a:endParaRPr lang="he-IL" dirty="0" smtClean="0"/>
          </a:p>
          <a:p>
            <a:r>
              <a:rPr lang="he-IL" dirty="0" smtClean="0"/>
              <a:t>עוד דוגמאות לשימוש באוספים גנריים ומיון רשימות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en-US" sz="3600" dirty="0" smtClean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/>
              <a:t>הקוד נמצא במלואו באתר הקורס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 שם, מזהה מספרי ובוס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Duplicate Code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8295</TotalTime>
  <Words>1646</Words>
  <Application>Microsoft Office PowerPoint</Application>
  <PresentationFormat>On-screen Show (4:3)</PresentationFormat>
  <Paragraphs>399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lenadank</cp:lastModifiedBy>
  <cp:revision>363</cp:revision>
  <dcterms:created xsi:type="dcterms:W3CDTF">2012-12-30T18:02:14Z</dcterms:created>
  <dcterms:modified xsi:type="dcterms:W3CDTF">2016-01-24T14:49:09Z</dcterms:modified>
</cp:coreProperties>
</file>