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1685" autoAdjust="0"/>
  </p:normalViewPr>
  <p:slideViewPr>
    <p:cSldViewPr>
      <p:cViewPr varScale="1">
        <p:scale>
          <a:sx n="94" d="100"/>
          <a:sy n="94" d="100"/>
        </p:scale>
        <p:origin x="-2124" y="-10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05 מרץ 19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="" xmlns:p14="http://schemas.microsoft.com/office/powerpoint/2010/main" val="7290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1408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861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6707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http://docs.oracle.com/javase/8/docs/api/index.html?java/lang/String.html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http://courses.cs.tau.ac.il/software1/1819b/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שי </a:t>
            </a:r>
            <a:r>
              <a:rPr lang="he-IL" sz="2200" dirty="0" err="1" smtClean="0"/>
              <a:t>גרשטיין</a:t>
            </a:r>
            <a:r>
              <a:rPr lang="he-IL" sz="2200" dirty="0" smtClean="0"/>
              <a:t> (שעת קבלה: רביעי ב-18:00, בתיאום מראש)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ברית </a:t>
            </a:r>
            <a:r>
              <a:rPr lang="he-IL" sz="2200" dirty="0" err="1" smtClean="0"/>
              <a:t>יונגמן</a:t>
            </a:r>
            <a:r>
              <a:rPr lang="he-IL" sz="2200" dirty="0" smtClean="0"/>
              <a:t> (שעת קבלה:</a:t>
            </a:r>
            <a:r>
              <a:rPr lang="en-US" sz="2200" dirty="0" smtClean="0"/>
              <a:t> </a:t>
            </a:r>
            <a:r>
              <a:rPr lang="he-IL" sz="2200" dirty="0" smtClean="0"/>
              <a:t>רביעי ב-9:00,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906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</a:t>
            </a:r>
            <a:r>
              <a:rPr lang="he-IL" sz="2400" smtClean="0">
                <a:hlinkClick r:id="rId8"/>
              </a:rPr>
              <a:t>8</a:t>
            </a:r>
            <a:r>
              <a:rPr lang="fr-FR" sz="2400" smtClean="0">
                <a:hlinkClick r:id="rId8"/>
              </a:rPr>
              <a:t>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12451</TotalTime>
  <Words>1111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shay</cp:lastModifiedBy>
  <cp:revision>1737</cp:revision>
  <cp:lastPrinted>1601-01-01T00:00:00Z</cp:lastPrinted>
  <dcterms:created xsi:type="dcterms:W3CDTF">1601-01-01T00:00:00Z</dcterms:created>
  <dcterms:modified xsi:type="dcterms:W3CDTF">2019-03-05T14:21:12Z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