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10" r:id="rId1"/>
  </p:sldMasterIdLst>
  <p:notesMasterIdLst>
    <p:notesMasterId r:id="rId39"/>
  </p:notesMasterIdLst>
  <p:handoutMasterIdLst>
    <p:handoutMasterId r:id="rId40"/>
  </p:handoutMasterIdLst>
  <p:sldIdLst>
    <p:sldId id="348" r:id="rId2"/>
    <p:sldId id="416" r:id="rId3"/>
    <p:sldId id="349" r:id="rId4"/>
    <p:sldId id="350" r:id="rId5"/>
    <p:sldId id="352" r:id="rId6"/>
    <p:sldId id="353" r:id="rId7"/>
    <p:sldId id="351" r:id="rId8"/>
    <p:sldId id="402" r:id="rId9"/>
    <p:sldId id="357" r:id="rId10"/>
    <p:sldId id="403" r:id="rId11"/>
    <p:sldId id="404" r:id="rId12"/>
    <p:sldId id="360" r:id="rId13"/>
    <p:sldId id="415" r:id="rId14"/>
    <p:sldId id="417" r:id="rId15"/>
    <p:sldId id="405" r:id="rId16"/>
    <p:sldId id="379" r:id="rId17"/>
    <p:sldId id="391" r:id="rId18"/>
    <p:sldId id="390" r:id="rId19"/>
    <p:sldId id="382" r:id="rId20"/>
    <p:sldId id="383" r:id="rId21"/>
    <p:sldId id="381" r:id="rId22"/>
    <p:sldId id="385" r:id="rId23"/>
    <p:sldId id="386" r:id="rId24"/>
    <p:sldId id="387" r:id="rId25"/>
    <p:sldId id="388" r:id="rId26"/>
    <p:sldId id="418" r:id="rId27"/>
    <p:sldId id="398" r:id="rId28"/>
    <p:sldId id="399" r:id="rId29"/>
    <p:sldId id="400" r:id="rId30"/>
    <p:sldId id="407" r:id="rId31"/>
    <p:sldId id="408" r:id="rId32"/>
    <p:sldId id="409" r:id="rId33"/>
    <p:sldId id="410" r:id="rId34"/>
    <p:sldId id="411" r:id="rId35"/>
    <p:sldId id="412" r:id="rId36"/>
    <p:sldId id="413" r:id="rId37"/>
    <p:sldId id="401" r:id="rId38"/>
  </p:sldIdLst>
  <p:sldSz cx="9144000" cy="6858000" type="screen4x3"/>
  <p:notesSz cx="6794500" cy="9906000"/>
  <p:defaultTextStyle>
    <a:defPPr>
      <a:defRPr lang="en-US"/>
    </a:defPPr>
    <a:lvl1pPr algn="r" rtl="1" fontAlgn="base">
      <a:spcBef>
        <a:spcPct val="0"/>
      </a:spcBef>
      <a:spcAft>
        <a:spcPct val="0"/>
      </a:spcAft>
      <a:defRPr b="1" kern="1200">
        <a:solidFill>
          <a:schemeClr val="tx1"/>
        </a:solidFill>
        <a:latin typeface="Arial" charset="0"/>
        <a:ea typeface="+mn-ea"/>
        <a:cs typeface="Arial" charset="0"/>
      </a:defRPr>
    </a:lvl1pPr>
    <a:lvl2pPr marL="457200" algn="r" rtl="1" fontAlgn="base">
      <a:spcBef>
        <a:spcPct val="0"/>
      </a:spcBef>
      <a:spcAft>
        <a:spcPct val="0"/>
      </a:spcAft>
      <a:defRPr b="1" kern="1200">
        <a:solidFill>
          <a:schemeClr val="tx1"/>
        </a:solidFill>
        <a:latin typeface="Arial" charset="0"/>
        <a:ea typeface="+mn-ea"/>
        <a:cs typeface="Arial" charset="0"/>
      </a:defRPr>
    </a:lvl2pPr>
    <a:lvl3pPr marL="914400" algn="r" rtl="1" fontAlgn="base">
      <a:spcBef>
        <a:spcPct val="0"/>
      </a:spcBef>
      <a:spcAft>
        <a:spcPct val="0"/>
      </a:spcAft>
      <a:defRPr b="1" kern="1200">
        <a:solidFill>
          <a:schemeClr val="tx1"/>
        </a:solidFill>
        <a:latin typeface="Arial" charset="0"/>
        <a:ea typeface="+mn-ea"/>
        <a:cs typeface="Arial" charset="0"/>
      </a:defRPr>
    </a:lvl3pPr>
    <a:lvl4pPr marL="1371600" algn="r" rtl="1" fontAlgn="base">
      <a:spcBef>
        <a:spcPct val="0"/>
      </a:spcBef>
      <a:spcAft>
        <a:spcPct val="0"/>
      </a:spcAft>
      <a:defRPr b="1" kern="1200">
        <a:solidFill>
          <a:schemeClr val="tx1"/>
        </a:solidFill>
        <a:latin typeface="Arial" charset="0"/>
        <a:ea typeface="+mn-ea"/>
        <a:cs typeface="Arial" charset="0"/>
      </a:defRPr>
    </a:lvl4pPr>
    <a:lvl5pPr marL="1828800" algn="r" rtl="1" fontAlgn="base">
      <a:spcBef>
        <a:spcPct val="0"/>
      </a:spcBef>
      <a:spcAft>
        <a:spcPct val="0"/>
      </a:spcAft>
      <a:defRPr b="1" kern="1200">
        <a:solidFill>
          <a:schemeClr val="tx1"/>
        </a:solidFill>
        <a:latin typeface="Arial" charset="0"/>
        <a:ea typeface="+mn-ea"/>
        <a:cs typeface="Arial" charset="0"/>
      </a:defRPr>
    </a:lvl5pPr>
    <a:lvl6pPr marL="2286000" algn="r" defTabSz="914400" rtl="1" eaLnBrk="1" latinLnBrk="0" hangingPunct="1">
      <a:defRPr b="1" kern="1200">
        <a:solidFill>
          <a:schemeClr val="tx1"/>
        </a:solidFill>
        <a:latin typeface="Arial" charset="0"/>
        <a:ea typeface="+mn-ea"/>
        <a:cs typeface="Arial" charset="0"/>
      </a:defRPr>
    </a:lvl6pPr>
    <a:lvl7pPr marL="2743200" algn="r" defTabSz="914400" rtl="1" eaLnBrk="1" latinLnBrk="0" hangingPunct="1">
      <a:defRPr b="1" kern="1200">
        <a:solidFill>
          <a:schemeClr val="tx1"/>
        </a:solidFill>
        <a:latin typeface="Arial" charset="0"/>
        <a:ea typeface="+mn-ea"/>
        <a:cs typeface="Arial" charset="0"/>
      </a:defRPr>
    </a:lvl7pPr>
    <a:lvl8pPr marL="3200400" algn="r" defTabSz="914400" rtl="1" eaLnBrk="1" latinLnBrk="0" hangingPunct="1">
      <a:defRPr b="1" kern="1200">
        <a:solidFill>
          <a:schemeClr val="tx1"/>
        </a:solidFill>
        <a:latin typeface="Arial" charset="0"/>
        <a:ea typeface="+mn-ea"/>
        <a:cs typeface="Arial" charset="0"/>
      </a:defRPr>
    </a:lvl8pPr>
    <a:lvl9pPr marL="3657600" algn="r" defTabSz="914400" rtl="1" eaLnBrk="1" latinLnBrk="0" hangingPunct="1">
      <a:defRPr b="1"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ECFF"/>
    <a:srgbClr val="FFCC66"/>
    <a:srgbClr val="FFCC00"/>
    <a:srgbClr val="0066CC"/>
    <a:srgbClr val="FF9933"/>
    <a:srgbClr val="FFDAB5"/>
    <a:srgbClr val="FFFFFF"/>
    <a:srgbClr val="7F005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714" autoAdjust="0"/>
    <p:restoredTop sz="89403" autoAdjust="0"/>
  </p:normalViewPr>
  <p:slideViewPr>
    <p:cSldViewPr snapToGrid="0" snapToObjects="1">
      <p:cViewPr varScale="1">
        <p:scale>
          <a:sx n="116" d="100"/>
          <a:sy n="116" d="100"/>
        </p:scale>
        <p:origin x="888"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4032"/>
    </p:cViewPr>
  </p:sorterViewPr>
  <p:notesViewPr>
    <p:cSldViewPr snapToGrid="0" snapToObjects="1">
      <p:cViewPr varScale="1">
        <p:scale>
          <a:sx n="66" d="100"/>
          <a:sy n="66" d="100"/>
        </p:scale>
        <p:origin x="0" y="0"/>
      </p:cViewPr>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3851275" y="0"/>
            <a:ext cx="2943225" cy="495300"/>
          </a:xfrm>
          <a:prstGeom prst="rect">
            <a:avLst/>
          </a:prstGeom>
          <a:noFill/>
          <a:ln w="9525">
            <a:noFill/>
            <a:miter lim="800000"/>
            <a:headEnd/>
            <a:tailEnd/>
          </a:ln>
          <a:effectLst/>
        </p:spPr>
        <p:txBody>
          <a:bodyPr vert="horz" wrap="square" lIns="91833" tIns="45917" rIns="91833" bIns="45917" numCol="1" anchor="t" anchorCtr="0" compatLnSpc="1">
            <a:prstTxWarp prst="textNoShape">
              <a:avLst/>
            </a:prstTxWarp>
          </a:bodyPr>
          <a:lstStyle>
            <a:lvl1pPr algn="r" defTabSz="917575" rtl="0">
              <a:defRPr sz="1200" b="0">
                <a:latin typeface="Times New Roman" pitchFamily="18" charset="0"/>
                <a:cs typeface="Times New Roman" pitchFamily="18" charset="0"/>
              </a:defRPr>
            </a:lvl1pPr>
          </a:lstStyle>
          <a:p>
            <a:pPr>
              <a:defRPr/>
            </a:pPr>
            <a:endParaRPr lang="en-US"/>
          </a:p>
        </p:txBody>
      </p:sp>
      <p:sp>
        <p:nvSpPr>
          <p:cNvPr id="5123" name="Rectangle 3"/>
          <p:cNvSpPr>
            <a:spLocks noGrp="1" noChangeArrowheads="1"/>
          </p:cNvSpPr>
          <p:nvPr>
            <p:ph type="dt" sz="quarter" idx="1"/>
          </p:nvPr>
        </p:nvSpPr>
        <p:spPr bwMode="auto">
          <a:xfrm>
            <a:off x="1588" y="0"/>
            <a:ext cx="2943225" cy="495300"/>
          </a:xfrm>
          <a:prstGeom prst="rect">
            <a:avLst/>
          </a:prstGeom>
          <a:noFill/>
          <a:ln w="9525">
            <a:noFill/>
            <a:miter lim="800000"/>
            <a:headEnd/>
            <a:tailEnd/>
          </a:ln>
          <a:effectLst/>
        </p:spPr>
        <p:txBody>
          <a:bodyPr vert="horz" wrap="square" lIns="91833" tIns="45917" rIns="91833" bIns="45917" numCol="1" anchor="t" anchorCtr="0" compatLnSpc="1">
            <a:prstTxWarp prst="textNoShape">
              <a:avLst/>
            </a:prstTxWarp>
          </a:bodyPr>
          <a:lstStyle>
            <a:lvl1pPr algn="l" defTabSz="917575">
              <a:defRPr sz="1200" b="0">
                <a:latin typeface="Times New Roman" pitchFamily="18" charset="0"/>
                <a:cs typeface="Times New Roman" pitchFamily="18" charset="0"/>
              </a:defRPr>
            </a:lvl1pPr>
          </a:lstStyle>
          <a:p>
            <a:pPr>
              <a:defRPr/>
            </a:pPr>
            <a:endParaRPr lang="en-US"/>
          </a:p>
        </p:txBody>
      </p:sp>
      <p:sp>
        <p:nvSpPr>
          <p:cNvPr id="5124" name="Rectangle 4"/>
          <p:cNvSpPr>
            <a:spLocks noGrp="1" noChangeArrowheads="1"/>
          </p:cNvSpPr>
          <p:nvPr>
            <p:ph type="ftr" sz="quarter" idx="2"/>
          </p:nvPr>
        </p:nvSpPr>
        <p:spPr bwMode="auto">
          <a:xfrm>
            <a:off x="3851275" y="9409113"/>
            <a:ext cx="2943225" cy="495300"/>
          </a:xfrm>
          <a:prstGeom prst="rect">
            <a:avLst/>
          </a:prstGeom>
          <a:noFill/>
          <a:ln w="9525">
            <a:noFill/>
            <a:miter lim="800000"/>
            <a:headEnd/>
            <a:tailEnd/>
          </a:ln>
          <a:effectLst/>
        </p:spPr>
        <p:txBody>
          <a:bodyPr vert="horz" wrap="square" lIns="91833" tIns="45917" rIns="91833" bIns="45917" numCol="1" anchor="b" anchorCtr="0" compatLnSpc="1">
            <a:prstTxWarp prst="textNoShape">
              <a:avLst/>
            </a:prstTxWarp>
          </a:bodyPr>
          <a:lstStyle>
            <a:lvl1pPr algn="r" defTabSz="917575" rtl="0">
              <a:defRPr sz="1200" b="0">
                <a:latin typeface="Times New Roman" pitchFamily="18" charset="0"/>
                <a:cs typeface="Times New Roman" pitchFamily="18" charset="0"/>
              </a:defRPr>
            </a:lvl1pPr>
          </a:lstStyle>
          <a:p>
            <a:pPr>
              <a:defRPr/>
            </a:pPr>
            <a:endParaRPr lang="en-US"/>
          </a:p>
        </p:txBody>
      </p:sp>
      <p:sp>
        <p:nvSpPr>
          <p:cNvPr id="5125" name="Rectangle 5"/>
          <p:cNvSpPr>
            <a:spLocks noGrp="1" noChangeArrowheads="1"/>
          </p:cNvSpPr>
          <p:nvPr>
            <p:ph type="sldNum" sz="quarter" idx="3"/>
          </p:nvPr>
        </p:nvSpPr>
        <p:spPr bwMode="auto">
          <a:xfrm>
            <a:off x="1588" y="9409113"/>
            <a:ext cx="2943225" cy="495300"/>
          </a:xfrm>
          <a:prstGeom prst="rect">
            <a:avLst/>
          </a:prstGeom>
          <a:noFill/>
          <a:ln w="9525">
            <a:noFill/>
            <a:miter lim="800000"/>
            <a:headEnd/>
            <a:tailEnd/>
          </a:ln>
          <a:effectLst/>
        </p:spPr>
        <p:txBody>
          <a:bodyPr vert="horz" wrap="square" lIns="91833" tIns="45917" rIns="91833" bIns="45917" numCol="1" anchor="b" anchorCtr="0" compatLnSpc="1">
            <a:prstTxWarp prst="textNoShape">
              <a:avLst/>
            </a:prstTxWarp>
          </a:bodyPr>
          <a:lstStyle>
            <a:lvl1pPr algn="l" defTabSz="917575">
              <a:defRPr sz="1200" b="0">
                <a:latin typeface="Times New Roman" pitchFamily="18" charset="0"/>
                <a:cs typeface="Times New Roman" pitchFamily="18" charset="0"/>
              </a:defRPr>
            </a:lvl1pPr>
          </a:lstStyle>
          <a:p>
            <a:pPr>
              <a:defRPr/>
            </a:pPr>
            <a:fld id="{34821418-9BA2-467F-ADEF-5E352C458BB2}" type="slidenum">
              <a:rPr lang="he-IL"/>
              <a:pPr>
                <a:defRPr/>
              </a:pPr>
              <a:t>‹#›</a:t>
            </a:fld>
            <a:endParaRPr lang="en-US"/>
          </a:p>
        </p:txBody>
      </p:sp>
    </p:spTree>
    <p:extLst>
      <p:ext uri="{BB962C8B-B14F-4D97-AF65-F5344CB8AC3E}">
        <p14:creationId xmlns:p14="http://schemas.microsoft.com/office/powerpoint/2010/main" val="168852174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050"/>
          <p:cNvSpPr>
            <a:spLocks noGrp="1" noChangeArrowheads="1"/>
          </p:cNvSpPr>
          <p:nvPr>
            <p:ph type="hdr" sz="quarter"/>
          </p:nvPr>
        </p:nvSpPr>
        <p:spPr bwMode="auto">
          <a:xfrm>
            <a:off x="3851275" y="0"/>
            <a:ext cx="2943225" cy="495300"/>
          </a:xfrm>
          <a:prstGeom prst="rect">
            <a:avLst/>
          </a:prstGeom>
          <a:noFill/>
          <a:ln w="9525">
            <a:noFill/>
            <a:miter lim="800000"/>
            <a:headEnd/>
            <a:tailEnd/>
          </a:ln>
          <a:effectLst/>
        </p:spPr>
        <p:txBody>
          <a:bodyPr vert="horz" wrap="square" lIns="91833" tIns="45917" rIns="91833" bIns="45917" numCol="1" anchor="t" anchorCtr="0" compatLnSpc="1">
            <a:prstTxWarp prst="textNoShape">
              <a:avLst/>
            </a:prstTxWarp>
          </a:bodyPr>
          <a:lstStyle>
            <a:lvl1pPr algn="r" defTabSz="917575" rtl="0">
              <a:defRPr sz="1200" b="0">
                <a:latin typeface="Times New Roman" pitchFamily="18" charset="0"/>
                <a:cs typeface="Times New Roman" pitchFamily="18" charset="0"/>
              </a:defRPr>
            </a:lvl1pPr>
          </a:lstStyle>
          <a:p>
            <a:pPr>
              <a:defRPr/>
            </a:pPr>
            <a:endParaRPr lang="en-US"/>
          </a:p>
        </p:txBody>
      </p:sp>
      <p:sp>
        <p:nvSpPr>
          <p:cNvPr id="7171" name="Rectangle 2051"/>
          <p:cNvSpPr>
            <a:spLocks noGrp="1" noChangeArrowheads="1"/>
          </p:cNvSpPr>
          <p:nvPr>
            <p:ph type="dt" idx="1"/>
          </p:nvPr>
        </p:nvSpPr>
        <p:spPr bwMode="auto">
          <a:xfrm>
            <a:off x="1588" y="0"/>
            <a:ext cx="2943225" cy="495300"/>
          </a:xfrm>
          <a:prstGeom prst="rect">
            <a:avLst/>
          </a:prstGeom>
          <a:noFill/>
          <a:ln w="9525">
            <a:noFill/>
            <a:miter lim="800000"/>
            <a:headEnd/>
            <a:tailEnd/>
          </a:ln>
          <a:effectLst/>
        </p:spPr>
        <p:txBody>
          <a:bodyPr vert="horz" wrap="square" lIns="91833" tIns="45917" rIns="91833" bIns="45917" numCol="1" anchor="t" anchorCtr="0" compatLnSpc="1">
            <a:prstTxWarp prst="textNoShape">
              <a:avLst/>
            </a:prstTxWarp>
          </a:bodyPr>
          <a:lstStyle>
            <a:lvl1pPr algn="l" defTabSz="917575">
              <a:defRPr sz="1200" b="0">
                <a:latin typeface="Times New Roman" pitchFamily="18" charset="0"/>
                <a:cs typeface="Times New Roman" pitchFamily="18" charset="0"/>
              </a:defRPr>
            </a:lvl1pPr>
          </a:lstStyle>
          <a:p>
            <a:pPr>
              <a:defRPr/>
            </a:pPr>
            <a:endParaRPr lang="en-US"/>
          </a:p>
        </p:txBody>
      </p:sp>
      <p:sp>
        <p:nvSpPr>
          <p:cNvPr id="14340" name="Rectangle 2052"/>
          <p:cNvSpPr>
            <a:spLocks noGrp="1" noRot="1" noChangeAspect="1" noChangeArrowheads="1" noTextEdit="1"/>
          </p:cNvSpPr>
          <p:nvPr>
            <p:ph type="sldImg" idx="2"/>
          </p:nvPr>
        </p:nvSpPr>
        <p:spPr bwMode="auto">
          <a:xfrm>
            <a:off x="920750" y="742950"/>
            <a:ext cx="4953000" cy="3714750"/>
          </a:xfrm>
          <a:prstGeom prst="rect">
            <a:avLst/>
          </a:prstGeom>
          <a:noFill/>
          <a:ln w="9525">
            <a:solidFill>
              <a:srgbClr val="000000"/>
            </a:solidFill>
            <a:miter lim="800000"/>
            <a:headEnd/>
            <a:tailEnd/>
          </a:ln>
        </p:spPr>
      </p:sp>
      <p:sp>
        <p:nvSpPr>
          <p:cNvPr id="7173" name="Rectangle 2053"/>
          <p:cNvSpPr>
            <a:spLocks noGrp="1" noChangeArrowheads="1"/>
          </p:cNvSpPr>
          <p:nvPr>
            <p:ph type="body" sz="quarter" idx="3"/>
          </p:nvPr>
        </p:nvSpPr>
        <p:spPr bwMode="auto">
          <a:xfrm>
            <a:off x="679450" y="4705350"/>
            <a:ext cx="5435600" cy="4457700"/>
          </a:xfrm>
          <a:prstGeom prst="rect">
            <a:avLst/>
          </a:prstGeom>
          <a:noFill/>
          <a:ln w="9525">
            <a:noFill/>
            <a:miter lim="800000"/>
            <a:headEnd/>
            <a:tailEnd/>
          </a:ln>
          <a:effectLst/>
        </p:spPr>
        <p:txBody>
          <a:bodyPr vert="horz" wrap="square" lIns="91833" tIns="45917" rIns="91833" bIns="45917" numCol="1" anchor="t" anchorCtr="0" compatLnSpc="1">
            <a:prstTxWarp prst="textNoShape">
              <a:avLst/>
            </a:prstTxWarp>
          </a:bodyPr>
          <a:lstStyle/>
          <a:p>
            <a:pPr lvl="0"/>
            <a:r>
              <a:rPr lang="he-IL" noProof="0"/>
              <a:t>לחץ כדי לערוך סגנונות טקסט של תבנית בסיס</a:t>
            </a:r>
          </a:p>
          <a:p>
            <a:pPr lvl="1"/>
            <a:r>
              <a:rPr lang="he-IL" noProof="0"/>
              <a:t>רמה שנייה</a:t>
            </a:r>
          </a:p>
          <a:p>
            <a:pPr lvl="2"/>
            <a:r>
              <a:rPr lang="he-IL" noProof="0"/>
              <a:t>רמה שלישית</a:t>
            </a:r>
          </a:p>
          <a:p>
            <a:pPr lvl="3"/>
            <a:r>
              <a:rPr lang="he-IL" noProof="0"/>
              <a:t>רמה רביעית</a:t>
            </a:r>
          </a:p>
          <a:p>
            <a:pPr lvl="4"/>
            <a:r>
              <a:rPr lang="he-IL" noProof="0"/>
              <a:t>רמה חמישית</a:t>
            </a:r>
          </a:p>
        </p:txBody>
      </p:sp>
      <p:sp>
        <p:nvSpPr>
          <p:cNvPr id="7174" name="Rectangle 2054"/>
          <p:cNvSpPr>
            <a:spLocks noGrp="1" noChangeArrowheads="1"/>
          </p:cNvSpPr>
          <p:nvPr>
            <p:ph type="ftr" sz="quarter" idx="4"/>
          </p:nvPr>
        </p:nvSpPr>
        <p:spPr bwMode="auto">
          <a:xfrm>
            <a:off x="3851275" y="9409113"/>
            <a:ext cx="2943225" cy="495300"/>
          </a:xfrm>
          <a:prstGeom prst="rect">
            <a:avLst/>
          </a:prstGeom>
          <a:noFill/>
          <a:ln w="9525">
            <a:noFill/>
            <a:miter lim="800000"/>
            <a:headEnd/>
            <a:tailEnd/>
          </a:ln>
          <a:effectLst/>
        </p:spPr>
        <p:txBody>
          <a:bodyPr vert="horz" wrap="square" lIns="91833" tIns="45917" rIns="91833" bIns="45917" numCol="1" anchor="b" anchorCtr="0" compatLnSpc="1">
            <a:prstTxWarp prst="textNoShape">
              <a:avLst/>
            </a:prstTxWarp>
          </a:bodyPr>
          <a:lstStyle>
            <a:lvl1pPr algn="r" defTabSz="917575" rtl="0">
              <a:defRPr sz="1200" b="0">
                <a:latin typeface="Times New Roman" pitchFamily="18" charset="0"/>
                <a:cs typeface="Times New Roman" pitchFamily="18" charset="0"/>
              </a:defRPr>
            </a:lvl1pPr>
          </a:lstStyle>
          <a:p>
            <a:pPr>
              <a:defRPr/>
            </a:pPr>
            <a:endParaRPr lang="en-US"/>
          </a:p>
        </p:txBody>
      </p:sp>
      <p:sp>
        <p:nvSpPr>
          <p:cNvPr id="7175" name="Rectangle 2055"/>
          <p:cNvSpPr>
            <a:spLocks noGrp="1" noChangeArrowheads="1"/>
          </p:cNvSpPr>
          <p:nvPr>
            <p:ph type="sldNum" sz="quarter" idx="5"/>
          </p:nvPr>
        </p:nvSpPr>
        <p:spPr bwMode="auto">
          <a:xfrm>
            <a:off x="1588" y="9409113"/>
            <a:ext cx="2943225" cy="495300"/>
          </a:xfrm>
          <a:prstGeom prst="rect">
            <a:avLst/>
          </a:prstGeom>
          <a:noFill/>
          <a:ln w="9525">
            <a:noFill/>
            <a:miter lim="800000"/>
            <a:headEnd/>
            <a:tailEnd/>
          </a:ln>
          <a:effectLst/>
        </p:spPr>
        <p:txBody>
          <a:bodyPr vert="horz" wrap="square" lIns="91833" tIns="45917" rIns="91833" bIns="45917" numCol="1" anchor="b" anchorCtr="0" compatLnSpc="1">
            <a:prstTxWarp prst="textNoShape">
              <a:avLst/>
            </a:prstTxWarp>
          </a:bodyPr>
          <a:lstStyle>
            <a:lvl1pPr algn="l" defTabSz="917575">
              <a:defRPr sz="1200" b="0">
                <a:latin typeface="Times New Roman" pitchFamily="18" charset="0"/>
                <a:cs typeface="Times New Roman" pitchFamily="18" charset="0"/>
              </a:defRPr>
            </a:lvl1pPr>
          </a:lstStyle>
          <a:p>
            <a:pPr>
              <a:defRPr/>
            </a:pPr>
            <a:fld id="{C389542B-A589-4D7D-9E57-A16AAB84789A}" type="slidenum">
              <a:rPr lang="he-IL"/>
              <a:pPr>
                <a:defRPr/>
              </a:pPr>
              <a:t>‹#›</a:t>
            </a:fld>
            <a:endParaRPr lang="en-US"/>
          </a:p>
        </p:txBody>
      </p:sp>
    </p:spTree>
    <p:extLst>
      <p:ext uri="{BB962C8B-B14F-4D97-AF65-F5344CB8AC3E}">
        <p14:creationId xmlns:p14="http://schemas.microsoft.com/office/powerpoint/2010/main" val="2661206355"/>
      </p:ext>
    </p:extLst>
  </p:cSld>
  <p:clrMap bg1="lt1" tx1="dk1" bg2="lt2" tx2="dk2" accent1="accent1" accent2="accent2" accent3="accent3" accent4="accent4" accent5="accent5" accent6="accent6" hlink="hlink" folHlink="folHlink"/>
  <p:notesStyle>
    <a:lvl1pPr algn="r" rtl="1" eaLnBrk="0" fontAlgn="base" hangingPunct="0">
      <a:spcBef>
        <a:spcPct val="30000"/>
      </a:spcBef>
      <a:spcAft>
        <a:spcPct val="0"/>
      </a:spcAft>
      <a:defRPr sz="1200" kern="1200">
        <a:solidFill>
          <a:schemeClr val="tx1"/>
        </a:solidFill>
        <a:latin typeface="Times New Roman" pitchFamily="18" charset="0"/>
        <a:ea typeface="+mn-ea"/>
        <a:cs typeface="Arial" charset="0"/>
      </a:defRPr>
    </a:lvl1pPr>
    <a:lvl2pPr marL="457200" algn="r" rtl="1" eaLnBrk="0" fontAlgn="base" hangingPunct="0">
      <a:spcBef>
        <a:spcPct val="30000"/>
      </a:spcBef>
      <a:spcAft>
        <a:spcPct val="0"/>
      </a:spcAft>
      <a:defRPr sz="1200" kern="1200">
        <a:solidFill>
          <a:schemeClr val="tx1"/>
        </a:solidFill>
        <a:latin typeface="Times New Roman" pitchFamily="18" charset="0"/>
        <a:ea typeface="+mn-ea"/>
        <a:cs typeface="Arial" charset="0"/>
      </a:defRPr>
    </a:lvl2pPr>
    <a:lvl3pPr marL="914400" algn="r" rtl="1" eaLnBrk="0" fontAlgn="base" hangingPunct="0">
      <a:spcBef>
        <a:spcPct val="30000"/>
      </a:spcBef>
      <a:spcAft>
        <a:spcPct val="0"/>
      </a:spcAft>
      <a:defRPr sz="1200" kern="1200">
        <a:solidFill>
          <a:schemeClr val="tx1"/>
        </a:solidFill>
        <a:latin typeface="Times New Roman" pitchFamily="18" charset="0"/>
        <a:ea typeface="+mn-ea"/>
        <a:cs typeface="Arial" charset="0"/>
      </a:defRPr>
    </a:lvl3pPr>
    <a:lvl4pPr marL="1371600" algn="r" rtl="1" eaLnBrk="0" fontAlgn="base" hangingPunct="0">
      <a:spcBef>
        <a:spcPct val="30000"/>
      </a:spcBef>
      <a:spcAft>
        <a:spcPct val="0"/>
      </a:spcAft>
      <a:defRPr sz="1200" kern="1200">
        <a:solidFill>
          <a:schemeClr val="tx1"/>
        </a:solidFill>
        <a:latin typeface="Times New Roman" pitchFamily="18" charset="0"/>
        <a:ea typeface="+mn-ea"/>
        <a:cs typeface="Arial" charset="0"/>
      </a:defRPr>
    </a:lvl4pPr>
    <a:lvl5pPr marL="1828800" algn="r" rtl="1" eaLnBrk="0" fontAlgn="base" hangingPunct="0">
      <a:spcBef>
        <a:spcPct val="3000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2"/>
          <p:cNvSpPr>
            <a:spLocks noGrp="1" noRot="1" noChangeAspect="1" noChangeArrowheads="1" noTextEdit="1"/>
          </p:cNvSpPr>
          <p:nvPr>
            <p:ph type="sldImg"/>
          </p:nvPr>
        </p:nvSpPr>
        <p:spPr>
          <a:ln/>
        </p:spPr>
      </p:sp>
      <p:sp>
        <p:nvSpPr>
          <p:cNvPr id="17410" name="Rectangle 3"/>
          <p:cNvSpPr>
            <a:spLocks noGrp="1" noChangeArrowheads="1"/>
          </p:cNvSpPr>
          <p:nvPr>
            <p:ph type="body" idx="1"/>
          </p:nvPr>
        </p:nvSpPr>
        <p:spPr>
          <a:noFill/>
          <a:ln/>
        </p:spPr>
        <p:txBody>
          <a:bodyPr/>
          <a:lstStyle/>
          <a:p>
            <a:pPr marL="228600" indent="-228600" algn="l" rtl="0" eaLnBrk="1" hangingPunct="1">
              <a:buFontTx/>
              <a:buAutoNum type="arabicPeriod"/>
            </a:pPr>
            <a:endParaRPr lang="he-IL"/>
          </a:p>
        </p:txBody>
      </p:sp>
    </p:spTree>
    <p:extLst>
      <p:ext uri="{BB962C8B-B14F-4D97-AF65-F5344CB8AC3E}">
        <p14:creationId xmlns:p14="http://schemas.microsoft.com/office/powerpoint/2010/main" val="175627717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Slide Image Placeholder 1"/>
          <p:cNvSpPr>
            <a:spLocks noGrp="1" noRot="1" noChangeAspect="1"/>
          </p:cNvSpPr>
          <p:nvPr>
            <p:ph type="sldImg"/>
          </p:nvPr>
        </p:nvSpPr>
        <p:spPr>
          <a:ln/>
        </p:spPr>
      </p:sp>
      <p:sp>
        <p:nvSpPr>
          <p:cNvPr id="33794" name="Notes Placeholder 2"/>
          <p:cNvSpPr>
            <a:spLocks noGrp="1"/>
          </p:cNvSpPr>
          <p:nvPr>
            <p:ph type="body" idx="1"/>
          </p:nvPr>
        </p:nvSpPr>
        <p:spPr>
          <a:noFill/>
          <a:ln/>
        </p:spPr>
        <p:txBody>
          <a:bodyPr/>
          <a:lstStyle/>
          <a:p>
            <a:endParaRPr lang="he-IL"/>
          </a:p>
        </p:txBody>
      </p:sp>
      <p:sp>
        <p:nvSpPr>
          <p:cNvPr id="33795" name="Slide Number Placeholder 3"/>
          <p:cNvSpPr>
            <a:spLocks noGrp="1"/>
          </p:cNvSpPr>
          <p:nvPr>
            <p:ph type="sldNum" sz="quarter" idx="5"/>
          </p:nvPr>
        </p:nvSpPr>
        <p:spPr>
          <a:noFill/>
        </p:spPr>
        <p:txBody>
          <a:bodyPr/>
          <a:lstStyle/>
          <a:p>
            <a:fld id="{661F1423-496C-4512-881C-F9DE09FE2DCF}" type="slidenum">
              <a:rPr lang="he-IL" smtClean="0"/>
              <a:pPr/>
              <a:t>10</a:t>
            </a:fld>
            <a:endParaRPr lang="en-US"/>
          </a:p>
        </p:txBody>
      </p:sp>
    </p:spTree>
    <p:extLst>
      <p:ext uri="{BB962C8B-B14F-4D97-AF65-F5344CB8AC3E}">
        <p14:creationId xmlns:p14="http://schemas.microsoft.com/office/powerpoint/2010/main" val="221280654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Slide Image Placeholder 1"/>
          <p:cNvSpPr>
            <a:spLocks noGrp="1" noRot="1" noChangeAspect="1"/>
          </p:cNvSpPr>
          <p:nvPr>
            <p:ph type="sldImg"/>
          </p:nvPr>
        </p:nvSpPr>
        <p:spPr>
          <a:ln/>
        </p:spPr>
      </p:sp>
      <p:sp>
        <p:nvSpPr>
          <p:cNvPr id="35842" name="Notes Placeholder 2"/>
          <p:cNvSpPr>
            <a:spLocks noGrp="1"/>
          </p:cNvSpPr>
          <p:nvPr>
            <p:ph type="body" idx="1"/>
          </p:nvPr>
        </p:nvSpPr>
        <p:spPr>
          <a:noFill/>
          <a:ln/>
        </p:spPr>
        <p:txBody>
          <a:bodyPr/>
          <a:lstStyle/>
          <a:p>
            <a:pPr algn="l" rtl="0"/>
            <a:r>
              <a:rPr lang="en-US" dirty="0"/>
              <a:t>The</a:t>
            </a:r>
            <a:r>
              <a:rPr lang="en-US" baseline="0" dirty="0"/>
              <a:t> first element was not copied, we started from index 1…</a:t>
            </a:r>
            <a:endParaRPr lang="he-IL" dirty="0"/>
          </a:p>
        </p:txBody>
      </p:sp>
      <p:sp>
        <p:nvSpPr>
          <p:cNvPr id="35843" name="Slide Number Placeholder 3"/>
          <p:cNvSpPr>
            <a:spLocks noGrp="1"/>
          </p:cNvSpPr>
          <p:nvPr>
            <p:ph type="sldNum" sz="quarter" idx="5"/>
          </p:nvPr>
        </p:nvSpPr>
        <p:spPr>
          <a:noFill/>
        </p:spPr>
        <p:txBody>
          <a:bodyPr/>
          <a:lstStyle/>
          <a:p>
            <a:fld id="{48E3DD57-196F-4038-99C4-D31BB90AE5D3}" type="slidenum">
              <a:rPr lang="he-IL" smtClean="0"/>
              <a:pPr/>
              <a:t>11</a:t>
            </a:fld>
            <a:endParaRPr lang="en-US"/>
          </a:p>
        </p:txBody>
      </p:sp>
    </p:spTree>
    <p:extLst>
      <p:ext uri="{BB962C8B-B14F-4D97-AF65-F5344CB8AC3E}">
        <p14:creationId xmlns:p14="http://schemas.microsoft.com/office/powerpoint/2010/main" val="426811011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2"/>
          <p:cNvSpPr>
            <a:spLocks noGrp="1" noRot="1" noChangeAspect="1" noChangeArrowheads="1" noTextEdit="1"/>
          </p:cNvSpPr>
          <p:nvPr>
            <p:ph type="sldImg"/>
          </p:nvPr>
        </p:nvSpPr>
        <p:spPr>
          <a:ln/>
        </p:spPr>
      </p:sp>
      <p:sp>
        <p:nvSpPr>
          <p:cNvPr id="39938" name="Rectangle 3"/>
          <p:cNvSpPr>
            <a:spLocks noGrp="1" noChangeArrowheads="1"/>
          </p:cNvSpPr>
          <p:nvPr>
            <p:ph type="body" idx="1"/>
          </p:nvPr>
        </p:nvSpPr>
        <p:spPr>
          <a:noFill/>
          <a:ln/>
        </p:spPr>
        <p:txBody>
          <a:bodyPr/>
          <a:lstStyle/>
          <a:p>
            <a:pPr algn="l" rtl="0" eaLnBrk="1" hangingPunct="1"/>
            <a:endParaRPr lang="en-US" dirty="0">
              <a:latin typeface="Courier"/>
              <a:cs typeface="Courier New" pitchFamily="49" charset="0"/>
            </a:endParaRPr>
          </a:p>
        </p:txBody>
      </p:sp>
    </p:spTree>
    <p:extLst>
      <p:ext uri="{BB962C8B-B14F-4D97-AF65-F5344CB8AC3E}">
        <p14:creationId xmlns:p14="http://schemas.microsoft.com/office/powerpoint/2010/main" val="298555229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Rectangle 2"/>
          <p:cNvSpPr>
            <a:spLocks noGrp="1" noRot="1" noChangeAspect="1" noChangeArrowheads="1" noTextEdit="1"/>
          </p:cNvSpPr>
          <p:nvPr>
            <p:ph type="sldImg"/>
          </p:nvPr>
        </p:nvSpPr>
        <p:spPr>
          <a:ln/>
        </p:spPr>
      </p:sp>
      <p:sp>
        <p:nvSpPr>
          <p:cNvPr id="41986" name="Rectangle 3"/>
          <p:cNvSpPr>
            <a:spLocks noGrp="1" noChangeArrowheads="1"/>
          </p:cNvSpPr>
          <p:nvPr>
            <p:ph type="body" idx="1"/>
          </p:nvPr>
        </p:nvSpPr>
        <p:spPr>
          <a:noFill/>
          <a:ln/>
        </p:spPr>
        <p:txBody>
          <a:bodyPr/>
          <a:lstStyle/>
          <a:p>
            <a:pPr algn="l" eaLnBrk="1" hangingPunct="1"/>
            <a:r>
              <a:rPr lang="en-US" dirty="0"/>
              <a:t>.We are using the fact</a:t>
            </a:r>
            <a:r>
              <a:rPr lang="en-US" baseline="0" dirty="0"/>
              <a:t> that the inner arrays do not have to be equal in size, only of the same type</a:t>
            </a:r>
            <a:endParaRPr lang="he-IL" dirty="0"/>
          </a:p>
        </p:txBody>
      </p:sp>
    </p:spTree>
    <p:extLst>
      <p:ext uri="{BB962C8B-B14F-4D97-AF65-F5344CB8AC3E}">
        <p14:creationId xmlns:p14="http://schemas.microsoft.com/office/powerpoint/2010/main" val="351110172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2"/>
          <p:cNvSpPr>
            <a:spLocks noGrp="1" noRot="1" noChangeAspect="1" noChangeArrowheads="1" noTextEdit="1"/>
          </p:cNvSpPr>
          <p:nvPr>
            <p:ph type="sldImg"/>
          </p:nvPr>
        </p:nvSpPr>
        <p:spPr>
          <a:ln/>
        </p:spPr>
      </p:sp>
      <p:sp>
        <p:nvSpPr>
          <p:cNvPr id="17410" name="Rectangle 3"/>
          <p:cNvSpPr>
            <a:spLocks noGrp="1" noChangeArrowheads="1"/>
          </p:cNvSpPr>
          <p:nvPr>
            <p:ph type="body" idx="1"/>
          </p:nvPr>
        </p:nvSpPr>
        <p:spPr>
          <a:noFill/>
          <a:ln/>
        </p:spPr>
        <p:txBody>
          <a:bodyPr/>
          <a:lstStyle/>
          <a:p>
            <a:pPr marL="228600" indent="-228600" algn="l" rtl="0" eaLnBrk="1" hangingPunct="1">
              <a:buFontTx/>
              <a:buAutoNum type="arabicPeriod"/>
            </a:pPr>
            <a:endParaRPr lang="he-IL"/>
          </a:p>
        </p:txBody>
      </p:sp>
    </p:spTree>
    <p:extLst>
      <p:ext uri="{BB962C8B-B14F-4D97-AF65-F5344CB8AC3E}">
        <p14:creationId xmlns:p14="http://schemas.microsoft.com/office/powerpoint/2010/main" val="175627717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Slide Image Placeholder 1"/>
          <p:cNvSpPr>
            <a:spLocks noGrp="1" noRot="1" noChangeAspect="1"/>
          </p:cNvSpPr>
          <p:nvPr>
            <p:ph type="sldImg"/>
          </p:nvPr>
        </p:nvSpPr>
        <p:spPr>
          <a:ln/>
        </p:spPr>
      </p:sp>
      <p:sp>
        <p:nvSpPr>
          <p:cNvPr id="44034" name="Notes Placeholder 2"/>
          <p:cNvSpPr>
            <a:spLocks noGrp="1"/>
          </p:cNvSpPr>
          <p:nvPr>
            <p:ph type="body" idx="1"/>
          </p:nvPr>
        </p:nvSpPr>
        <p:spPr>
          <a:noFill/>
          <a:ln/>
        </p:spPr>
        <p:txBody>
          <a:bodyPr/>
          <a:lstStyle/>
          <a:p>
            <a:endParaRPr lang="he-IL"/>
          </a:p>
        </p:txBody>
      </p:sp>
      <p:sp>
        <p:nvSpPr>
          <p:cNvPr id="44035" name="Slide Number Placeholder 3"/>
          <p:cNvSpPr>
            <a:spLocks noGrp="1"/>
          </p:cNvSpPr>
          <p:nvPr>
            <p:ph type="sldNum" sz="quarter" idx="5"/>
          </p:nvPr>
        </p:nvSpPr>
        <p:spPr>
          <a:noFill/>
        </p:spPr>
        <p:txBody>
          <a:bodyPr/>
          <a:lstStyle/>
          <a:p>
            <a:fld id="{A8B5DA59-1E92-46B5-B2BF-755C250AF517}" type="slidenum">
              <a:rPr lang="he-IL" smtClean="0"/>
              <a:pPr/>
              <a:t>15</a:t>
            </a:fld>
            <a:endParaRPr lang="en-US"/>
          </a:p>
        </p:txBody>
      </p:sp>
    </p:spTree>
    <p:extLst>
      <p:ext uri="{BB962C8B-B14F-4D97-AF65-F5344CB8AC3E}">
        <p14:creationId xmlns:p14="http://schemas.microsoft.com/office/powerpoint/2010/main" val="310665672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Rectangle 2"/>
          <p:cNvSpPr>
            <a:spLocks noGrp="1" noRot="1" noChangeAspect="1" noChangeArrowheads="1" noTextEdit="1"/>
          </p:cNvSpPr>
          <p:nvPr>
            <p:ph type="sldImg"/>
          </p:nvPr>
        </p:nvSpPr>
        <p:spPr>
          <a:ln/>
        </p:spPr>
      </p:sp>
      <p:sp>
        <p:nvSpPr>
          <p:cNvPr id="48130" name="Rectangle 3"/>
          <p:cNvSpPr>
            <a:spLocks noGrp="1" noChangeArrowheads="1"/>
          </p:cNvSpPr>
          <p:nvPr>
            <p:ph type="body" idx="1"/>
          </p:nvPr>
        </p:nvSpPr>
        <p:spPr>
          <a:noFill/>
          <a:ln/>
        </p:spPr>
        <p:txBody>
          <a:bodyPr/>
          <a:lstStyle/>
          <a:p>
            <a:pPr marL="228600" indent="-228600" eaLnBrk="1" hangingPunct="1">
              <a:buFontTx/>
              <a:buChar char="•"/>
            </a:pPr>
            <a:endParaRPr lang="he-IL">
              <a:solidFill>
                <a:srgbClr val="7F0055"/>
              </a:solidFill>
              <a:latin typeface="Courier New" pitchFamily="49" charset="0"/>
              <a:cs typeface="Courier New" pitchFamily="49" charset="0"/>
            </a:endParaRPr>
          </a:p>
          <a:p>
            <a:pPr marL="228600" indent="-228600" eaLnBrk="1" hangingPunct="1"/>
            <a:endParaRPr lang="en-US"/>
          </a:p>
        </p:txBody>
      </p:sp>
    </p:spTree>
    <p:extLst>
      <p:ext uri="{BB962C8B-B14F-4D97-AF65-F5344CB8AC3E}">
        <p14:creationId xmlns:p14="http://schemas.microsoft.com/office/powerpoint/2010/main" val="205684353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Rectangle 2"/>
          <p:cNvSpPr>
            <a:spLocks noGrp="1" noRot="1" noChangeAspect="1" noChangeArrowheads="1" noTextEdit="1"/>
          </p:cNvSpPr>
          <p:nvPr>
            <p:ph type="sldImg"/>
          </p:nvPr>
        </p:nvSpPr>
        <p:spPr>
          <a:ln/>
        </p:spPr>
      </p:sp>
      <p:sp>
        <p:nvSpPr>
          <p:cNvPr id="50178" name="Rectangle 3"/>
          <p:cNvSpPr>
            <a:spLocks noGrp="1" noChangeArrowheads="1"/>
          </p:cNvSpPr>
          <p:nvPr>
            <p:ph type="body" idx="1"/>
          </p:nvPr>
        </p:nvSpPr>
        <p:spPr>
          <a:noFill/>
          <a:ln/>
        </p:spPr>
        <p:txBody>
          <a:bodyPr/>
          <a:lstStyle/>
          <a:p>
            <a:pPr marL="228600" indent="-228600" eaLnBrk="1" hangingPunct="1">
              <a:buFontTx/>
              <a:buChar char="•"/>
            </a:pPr>
            <a:r>
              <a:rPr lang="he-IL" dirty="0"/>
              <a:t>ניתן לוותר על משפט ה-</a:t>
            </a:r>
            <a:r>
              <a:rPr lang="en-US" b="1" dirty="0">
                <a:solidFill>
                  <a:srgbClr val="7F0055"/>
                </a:solidFill>
                <a:latin typeface="Courier New" pitchFamily="49" charset="0"/>
                <a:cs typeface="Courier New" pitchFamily="49" charset="0"/>
              </a:rPr>
              <a:t>default</a:t>
            </a:r>
            <a:r>
              <a:rPr lang="he-IL" b="1" dirty="0">
                <a:solidFill>
                  <a:srgbClr val="7F0055"/>
                </a:solidFill>
                <a:latin typeface="Courier New" pitchFamily="49" charset="0"/>
                <a:cs typeface="Courier New" pitchFamily="49" charset="0"/>
              </a:rPr>
              <a:t> </a:t>
            </a:r>
            <a:r>
              <a:rPr lang="he-IL" dirty="0"/>
              <a:t>ולהוציא את הקריאה הרקורסיבית מחוץ</a:t>
            </a:r>
            <a:r>
              <a:rPr lang="he-IL" b="1" dirty="0">
                <a:solidFill>
                  <a:srgbClr val="7F0055"/>
                </a:solidFill>
                <a:latin typeface="Courier New" pitchFamily="49" charset="0"/>
                <a:cs typeface="Courier New" pitchFamily="49" charset="0"/>
              </a:rPr>
              <a:t> </a:t>
            </a:r>
            <a:r>
              <a:rPr lang="he-IL" dirty="0"/>
              <a:t>ל-</a:t>
            </a:r>
            <a:r>
              <a:rPr lang="en-US" b="1" dirty="0">
                <a:solidFill>
                  <a:srgbClr val="7F0055"/>
                </a:solidFill>
                <a:latin typeface="Courier New" pitchFamily="49" charset="0"/>
                <a:cs typeface="Courier New" pitchFamily="49" charset="0"/>
              </a:rPr>
              <a:t>switch</a:t>
            </a:r>
            <a:endParaRPr lang="he-IL" b="1" dirty="0">
              <a:solidFill>
                <a:srgbClr val="7F0055"/>
              </a:solidFill>
              <a:latin typeface="Courier New" pitchFamily="49" charset="0"/>
              <a:cs typeface="Courier New" pitchFamily="49" charset="0"/>
            </a:endParaRPr>
          </a:p>
          <a:p>
            <a:pPr marL="228600" indent="-228600" eaLnBrk="1" hangingPunct="1">
              <a:buFontTx/>
              <a:buChar char="•"/>
            </a:pPr>
            <a:r>
              <a:rPr lang="he-IL" dirty="0">
                <a:solidFill>
                  <a:srgbClr val="7F0055"/>
                </a:solidFill>
                <a:latin typeface="Courier New" pitchFamily="49" charset="0"/>
                <a:cs typeface="Courier New" pitchFamily="49" charset="0"/>
              </a:rPr>
              <a:t>למה אין צורך ב-</a:t>
            </a:r>
            <a:r>
              <a:rPr lang="en-US" dirty="0">
                <a:solidFill>
                  <a:srgbClr val="7F0055"/>
                </a:solidFill>
                <a:latin typeface="Courier New" pitchFamily="49" charset="0"/>
                <a:cs typeface="Courier New" pitchFamily="49" charset="0"/>
              </a:rPr>
              <a:t>break</a:t>
            </a:r>
            <a:r>
              <a:rPr lang="he-IL" dirty="0">
                <a:solidFill>
                  <a:srgbClr val="7F0055"/>
                </a:solidFill>
                <a:latin typeface="Courier New" pitchFamily="49" charset="0"/>
                <a:cs typeface="Courier New" pitchFamily="49" charset="0"/>
              </a:rPr>
              <a:t> בסוף כל </a:t>
            </a:r>
            <a:r>
              <a:rPr lang="en-US" dirty="0">
                <a:solidFill>
                  <a:srgbClr val="7F0055"/>
                </a:solidFill>
                <a:latin typeface="Courier New" pitchFamily="49" charset="0"/>
                <a:cs typeface="Courier New" pitchFamily="49" charset="0"/>
              </a:rPr>
              <a:t>case</a:t>
            </a:r>
          </a:p>
          <a:p>
            <a:pPr marL="228600" indent="-228600" eaLnBrk="1" hangingPunct="1">
              <a:buFontTx/>
              <a:buChar char="•"/>
            </a:pPr>
            <a:endParaRPr lang="he-IL" dirty="0">
              <a:solidFill>
                <a:srgbClr val="7F0055"/>
              </a:solidFill>
              <a:latin typeface="Courier New" pitchFamily="49" charset="0"/>
              <a:cs typeface="Courier New" pitchFamily="49" charset="0"/>
            </a:endParaRPr>
          </a:p>
          <a:p>
            <a:pPr marL="228600" indent="-228600" eaLnBrk="1" hangingPunct="1"/>
            <a:endParaRPr lang="en-US" dirty="0"/>
          </a:p>
        </p:txBody>
      </p:sp>
    </p:spTree>
    <p:extLst>
      <p:ext uri="{BB962C8B-B14F-4D97-AF65-F5344CB8AC3E}">
        <p14:creationId xmlns:p14="http://schemas.microsoft.com/office/powerpoint/2010/main" val="26769547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Rectangle 2"/>
          <p:cNvSpPr>
            <a:spLocks noGrp="1" noRot="1" noChangeAspect="1" noChangeArrowheads="1" noTextEdit="1"/>
          </p:cNvSpPr>
          <p:nvPr>
            <p:ph type="sldImg"/>
          </p:nvPr>
        </p:nvSpPr>
        <p:spPr>
          <a:ln/>
        </p:spPr>
      </p:sp>
      <p:sp>
        <p:nvSpPr>
          <p:cNvPr id="52226" name="Rectangle 3"/>
          <p:cNvSpPr>
            <a:spLocks noGrp="1" noChangeArrowheads="1"/>
          </p:cNvSpPr>
          <p:nvPr>
            <p:ph type="body" idx="1"/>
          </p:nvPr>
        </p:nvSpPr>
        <p:spPr>
          <a:noFill/>
          <a:ln/>
        </p:spPr>
        <p:txBody>
          <a:bodyPr/>
          <a:lstStyle/>
          <a:p>
            <a:pPr marL="228600" indent="-228600" eaLnBrk="1" hangingPunct="1">
              <a:buFontTx/>
              <a:buChar char="•"/>
            </a:pPr>
            <a:endParaRPr lang="he-IL"/>
          </a:p>
        </p:txBody>
      </p:sp>
    </p:spTree>
    <p:extLst>
      <p:ext uri="{BB962C8B-B14F-4D97-AF65-F5344CB8AC3E}">
        <p14:creationId xmlns:p14="http://schemas.microsoft.com/office/powerpoint/2010/main" val="339638840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Rectangle 2"/>
          <p:cNvSpPr>
            <a:spLocks noGrp="1" noRot="1" noChangeAspect="1" noChangeArrowheads="1" noTextEdit="1"/>
          </p:cNvSpPr>
          <p:nvPr>
            <p:ph type="sldImg"/>
          </p:nvPr>
        </p:nvSpPr>
        <p:spPr>
          <a:ln/>
        </p:spPr>
      </p:sp>
      <p:sp>
        <p:nvSpPr>
          <p:cNvPr id="54274" name="Rectangle 3"/>
          <p:cNvSpPr>
            <a:spLocks noGrp="1" noChangeArrowheads="1"/>
          </p:cNvSpPr>
          <p:nvPr>
            <p:ph type="body" idx="1"/>
          </p:nvPr>
        </p:nvSpPr>
        <p:spPr>
          <a:noFill/>
          <a:ln/>
        </p:spPr>
        <p:txBody>
          <a:bodyPr/>
          <a:lstStyle/>
          <a:p>
            <a:pPr algn="l" rtl="0" eaLnBrk="1" hangingPunct="1"/>
            <a:endParaRPr lang="en-US" dirty="0"/>
          </a:p>
        </p:txBody>
      </p:sp>
    </p:spTree>
    <p:extLst>
      <p:ext uri="{BB962C8B-B14F-4D97-AF65-F5344CB8AC3E}">
        <p14:creationId xmlns:p14="http://schemas.microsoft.com/office/powerpoint/2010/main" val="8921429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2"/>
          <p:cNvSpPr>
            <a:spLocks noGrp="1" noRot="1" noChangeAspect="1" noChangeArrowheads="1" noTextEdit="1"/>
          </p:cNvSpPr>
          <p:nvPr>
            <p:ph type="sldImg"/>
          </p:nvPr>
        </p:nvSpPr>
        <p:spPr>
          <a:ln/>
        </p:spPr>
      </p:sp>
      <p:sp>
        <p:nvSpPr>
          <p:cNvPr id="17410" name="Rectangle 3"/>
          <p:cNvSpPr>
            <a:spLocks noGrp="1" noChangeArrowheads="1"/>
          </p:cNvSpPr>
          <p:nvPr>
            <p:ph type="body" idx="1"/>
          </p:nvPr>
        </p:nvSpPr>
        <p:spPr>
          <a:noFill/>
          <a:ln/>
        </p:spPr>
        <p:txBody>
          <a:bodyPr/>
          <a:lstStyle/>
          <a:p>
            <a:pPr marL="228600" indent="-228600" algn="l" rtl="0" eaLnBrk="1" hangingPunct="1">
              <a:buFontTx/>
              <a:buAutoNum type="arabicPeriod"/>
            </a:pPr>
            <a:endParaRPr lang="he-IL"/>
          </a:p>
        </p:txBody>
      </p:sp>
    </p:spTree>
    <p:extLst>
      <p:ext uri="{BB962C8B-B14F-4D97-AF65-F5344CB8AC3E}">
        <p14:creationId xmlns:p14="http://schemas.microsoft.com/office/powerpoint/2010/main" val="175627717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Rectangle 2"/>
          <p:cNvSpPr>
            <a:spLocks noGrp="1" noRot="1" noChangeAspect="1" noChangeArrowheads="1" noTextEdit="1"/>
          </p:cNvSpPr>
          <p:nvPr>
            <p:ph type="sldImg"/>
          </p:nvPr>
        </p:nvSpPr>
        <p:spPr>
          <a:ln/>
        </p:spPr>
      </p:sp>
      <p:sp>
        <p:nvSpPr>
          <p:cNvPr id="56322" name="Rectangle 3"/>
          <p:cNvSpPr>
            <a:spLocks noGrp="1" noChangeArrowheads="1"/>
          </p:cNvSpPr>
          <p:nvPr>
            <p:ph type="body" idx="1"/>
          </p:nvPr>
        </p:nvSpPr>
        <p:spPr>
          <a:noFill/>
          <a:ln/>
        </p:spPr>
        <p:txBody>
          <a:bodyPr/>
          <a:lstStyle/>
          <a:p>
            <a:pPr marL="228600" indent="-228600" eaLnBrk="1" hangingPunct="1"/>
            <a:endParaRPr lang="en-US" dirty="0"/>
          </a:p>
        </p:txBody>
      </p:sp>
    </p:spTree>
    <p:extLst>
      <p:ext uri="{BB962C8B-B14F-4D97-AF65-F5344CB8AC3E}">
        <p14:creationId xmlns:p14="http://schemas.microsoft.com/office/powerpoint/2010/main" val="351535243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Rectangle 2"/>
          <p:cNvSpPr>
            <a:spLocks noGrp="1" noRot="1" noChangeAspect="1" noChangeArrowheads="1" noTextEdit="1"/>
          </p:cNvSpPr>
          <p:nvPr>
            <p:ph type="sldImg"/>
          </p:nvPr>
        </p:nvSpPr>
        <p:spPr>
          <a:ln/>
        </p:spPr>
      </p:sp>
      <p:sp>
        <p:nvSpPr>
          <p:cNvPr id="58370" name="Rectangle 3"/>
          <p:cNvSpPr>
            <a:spLocks noGrp="1" noChangeArrowheads="1"/>
          </p:cNvSpPr>
          <p:nvPr>
            <p:ph type="body" idx="1"/>
          </p:nvPr>
        </p:nvSpPr>
        <p:spPr>
          <a:noFill/>
          <a:ln/>
        </p:spPr>
        <p:txBody>
          <a:bodyPr/>
          <a:lstStyle/>
          <a:p>
            <a:pPr marL="228600" indent="-228600" eaLnBrk="1" hangingPunct="1">
              <a:buFontTx/>
              <a:buChar char="•"/>
            </a:pPr>
            <a:endParaRPr lang="en-US" dirty="0"/>
          </a:p>
        </p:txBody>
      </p:sp>
    </p:spTree>
    <p:extLst>
      <p:ext uri="{BB962C8B-B14F-4D97-AF65-F5344CB8AC3E}">
        <p14:creationId xmlns:p14="http://schemas.microsoft.com/office/powerpoint/2010/main" val="78136480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Rectangle 2"/>
          <p:cNvSpPr>
            <a:spLocks noGrp="1" noRot="1" noChangeAspect="1" noChangeArrowheads="1" noTextEdit="1"/>
          </p:cNvSpPr>
          <p:nvPr>
            <p:ph type="sldImg"/>
          </p:nvPr>
        </p:nvSpPr>
        <p:spPr>
          <a:ln/>
        </p:spPr>
      </p:sp>
      <p:sp>
        <p:nvSpPr>
          <p:cNvPr id="60418" name="Rectangle 3"/>
          <p:cNvSpPr>
            <a:spLocks noGrp="1" noChangeArrowheads="1"/>
          </p:cNvSpPr>
          <p:nvPr>
            <p:ph type="body" idx="1"/>
          </p:nvPr>
        </p:nvSpPr>
        <p:spPr>
          <a:noFill/>
          <a:ln/>
        </p:spPr>
        <p:txBody>
          <a:bodyPr/>
          <a:lstStyle/>
          <a:p>
            <a:pPr algn="l" rtl="0" eaLnBrk="1" hangingPunct="1">
              <a:buFontTx/>
              <a:buChar char="•"/>
            </a:pPr>
            <a:endParaRPr lang="en-US"/>
          </a:p>
          <a:p>
            <a:pPr algn="l" rtl="0" eaLnBrk="1" hangingPunct="1">
              <a:buFontTx/>
              <a:buChar char="•"/>
            </a:pPr>
            <a:endParaRPr lang="en-US"/>
          </a:p>
        </p:txBody>
      </p:sp>
    </p:spTree>
    <p:extLst>
      <p:ext uri="{BB962C8B-B14F-4D97-AF65-F5344CB8AC3E}">
        <p14:creationId xmlns:p14="http://schemas.microsoft.com/office/powerpoint/2010/main" val="12906731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Rectangle 2"/>
          <p:cNvSpPr>
            <a:spLocks noGrp="1" noRot="1" noChangeAspect="1" noChangeArrowheads="1" noTextEdit="1"/>
          </p:cNvSpPr>
          <p:nvPr>
            <p:ph type="sldImg"/>
          </p:nvPr>
        </p:nvSpPr>
        <p:spPr>
          <a:ln/>
        </p:spPr>
      </p:sp>
      <p:sp>
        <p:nvSpPr>
          <p:cNvPr id="62466" name="Rectangle 3"/>
          <p:cNvSpPr>
            <a:spLocks noGrp="1" noChangeArrowheads="1"/>
          </p:cNvSpPr>
          <p:nvPr>
            <p:ph type="body" idx="1"/>
          </p:nvPr>
        </p:nvSpPr>
        <p:spPr>
          <a:noFill/>
          <a:ln/>
        </p:spPr>
        <p:txBody>
          <a:bodyPr/>
          <a:lstStyle/>
          <a:p>
            <a:pPr eaLnBrk="1" hangingPunct="1">
              <a:buFontTx/>
              <a:buChar char="•"/>
            </a:pPr>
            <a:r>
              <a:rPr lang="he-IL" dirty="0"/>
              <a:t>לכאורה נראה שאפשר לפתור את חוסר היעילות ע"י ערוב של חישוב והדפסה. הדבר לא מומלץ כי זה פוגע במודולריות.</a:t>
            </a:r>
          </a:p>
          <a:p>
            <a:pPr eaLnBrk="1" hangingPunct="1">
              <a:buFontTx/>
              <a:buChar char="•"/>
            </a:pPr>
            <a:r>
              <a:rPr lang="he-IL" dirty="0"/>
              <a:t>פתרון אחר, הוא לחשב את האיברים בשתי הפונקציות. הדבר גם כן לא מומלץ כי יש שכפול של קוד</a:t>
            </a:r>
          </a:p>
          <a:p>
            <a:pPr eaLnBrk="1" hangingPunct="1">
              <a:buFontTx/>
              <a:buChar char="•"/>
            </a:pPr>
            <a:r>
              <a:rPr lang="he-IL" dirty="0"/>
              <a:t>הפתרון הנכון הוא הוספת מנגנון </a:t>
            </a:r>
            <a:r>
              <a:rPr lang="en-US" dirty="0" err="1"/>
              <a:t>memoization</a:t>
            </a:r>
            <a:endParaRPr lang="en-US" dirty="0"/>
          </a:p>
          <a:p>
            <a:pPr algn="l" rtl="0" eaLnBrk="1" hangingPunct="1"/>
            <a:r>
              <a:rPr lang="en-US" dirty="0"/>
              <a:t>Comments:</a:t>
            </a:r>
          </a:p>
          <a:p>
            <a:pPr algn="l" rtl="0" eaLnBrk="1" hangingPunct="1">
              <a:buFontTx/>
              <a:buChar char="•"/>
            </a:pPr>
            <a:r>
              <a:rPr lang="en-US" b="1" dirty="0" err="1"/>
              <a:t>Memoization</a:t>
            </a:r>
            <a:r>
              <a:rPr lang="en-US" b="1" dirty="0"/>
              <a:t>: </a:t>
            </a:r>
            <a:r>
              <a:rPr lang="en-US" dirty="0"/>
              <a:t>Save (</a:t>
            </a:r>
            <a:r>
              <a:rPr lang="en-US" dirty="0" err="1"/>
              <a:t>memoize</a:t>
            </a:r>
            <a:r>
              <a:rPr lang="en-US" dirty="0"/>
              <a:t>) a computed answer for later reuse, rather than </a:t>
            </a:r>
            <a:r>
              <a:rPr lang="en-US" dirty="0" err="1"/>
              <a:t>recomputing</a:t>
            </a:r>
            <a:r>
              <a:rPr lang="en-US" dirty="0"/>
              <a:t> the answer. </a:t>
            </a:r>
            <a:endParaRPr lang="en-US" b="1" dirty="0"/>
          </a:p>
          <a:p>
            <a:pPr eaLnBrk="1" hangingPunct="1">
              <a:buFontTx/>
              <a:buChar char="•"/>
            </a:pPr>
            <a:endParaRPr lang="en-US" dirty="0"/>
          </a:p>
          <a:p>
            <a:pPr eaLnBrk="1" hangingPunct="1">
              <a:buFontTx/>
              <a:buChar char="•"/>
            </a:pPr>
            <a:endParaRPr lang="en-US" dirty="0"/>
          </a:p>
        </p:txBody>
      </p:sp>
    </p:spTree>
    <p:extLst>
      <p:ext uri="{BB962C8B-B14F-4D97-AF65-F5344CB8AC3E}">
        <p14:creationId xmlns:p14="http://schemas.microsoft.com/office/powerpoint/2010/main" val="400415985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Slide Image Placeholder 1"/>
          <p:cNvSpPr>
            <a:spLocks noGrp="1" noRot="1" noChangeAspect="1"/>
          </p:cNvSpPr>
          <p:nvPr>
            <p:ph type="sldImg"/>
          </p:nvPr>
        </p:nvSpPr>
        <p:spPr>
          <a:ln/>
        </p:spPr>
      </p:sp>
      <p:sp>
        <p:nvSpPr>
          <p:cNvPr id="64514" name="Notes Placeholder 2"/>
          <p:cNvSpPr>
            <a:spLocks noGrp="1"/>
          </p:cNvSpPr>
          <p:nvPr>
            <p:ph type="body" idx="1"/>
          </p:nvPr>
        </p:nvSpPr>
        <p:spPr>
          <a:noFill/>
          <a:ln/>
        </p:spPr>
        <p:txBody>
          <a:bodyPr/>
          <a:lstStyle/>
          <a:p>
            <a:endParaRPr lang="he-IL"/>
          </a:p>
        </p:txBody>
      </p:sp>
      <p:sp>
        <p:nvSpPr>
          <p:cNvPr id="64515" name="Slide Number Placeholder 3"/>
          <p:cNvSpPr>
            <a:spLocks noGrp="1"/>
          </p:cNvSpPr>
          <p:nvPr>
            <p:ph type="sldNum" sz="quarter" idx="5"/>
          </p:nvPr>
        </p:nvSpPr>
        <p:spPr>
          <a:noFill/>
        </p:spPr>
        <p:txBody>
          <a:bodyPr/>
          <a:lstStyle/>
          <a:p>
            <a:fld id="{3BE4EB62-59BD-4840-8C71-5729735052C1}" type="slidenum">
              <a:rPr lang="he-IL" smtClean="0"/>
              <a:pPr/>
              <a:t>24</a:t>
            </a:fld>
            <a:endParaRPr lang="en-US"/>
          </a:p>
        </p:txBody>
      </p:sp>
    </p:spTree>
    <p:extLst>
      <p:ext uri="{BB962C8B-B14F-4D97-AF65-F5344CB8AC3E}">
        <p14:creationId xmlns:p14="http://schemas.microsoft.com/office/powerpoint/2010/main" val="187665601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Slide Image Placeholder 1"/>
          <p:cNvSpPr>
            <a:spLocks noGrp="1" noRot="1" noChangeAspect="1"/>
          </p:cNvSpPr>
          <p:nvPr>
            <p:ph type="sldImg"/>
          </p:nvPr>
        </p:nvSpPr>
        <p:spPr>
          <a:ln/>
        </p:spPr>
      </p:sp>
      <p:sp>
        <p:nvSpPr>
          <p:cNvPr id="66562" name="Notes Placeholder 2"/>
          <p:cNvSpPr>
            <a:spLocks noGrp="1"/>
          </p:cNvSpPr>
          <p:nvPr>
            <p:ph type="body" idx="1"/>
          </p:nvPr>
        </p:nvSpPr>
        <p:spPr>
          <a:noFill/>
          <a:ln/>
        </p:spPr>
        <p:txBody>
          <a:bodyPr/>
          <a:lstStyle/>
          <a:p>
            <a:endParaRPr lang="he-IL" dirty="0"/>
          </a:p>
        </p:txBody>
      </p:sp>
      <p:sp>
        <p:nvSpPr>
          <p:cNvPr id="66563" name="Slide Number Placeholder 3"/>
          <p:cNvSpPr>
            <a:spLocks noGrp="1"/>
          </p:cNvSpPr>
          <p:nvPr>
            <p:ph type="sldNum" sz="quarter" idx="5"/>
          </p:nvPr>
        </p:nvSpPr>
        <p:spPr>
          <a:noFill/>
        </p:spPr>
        <p:txBody>
          <a:bodyPr/>
          <a:lstStyle/>
          <a:p>
            <a:fld id="{76C21786-9F59-4028-9C6E-1EAC2A2E2029}" type="slidenum">
              <a:rPr lang="he-IL" smtClean="0"/>
              <a:pPr/>
              <a:t>25</a:t>
            </a:fld>
            <a:endParaRPr lang="en-US"/>
          </a:p>
        </p:txBody>
      </p:sp>
    </p:spTree>
    <p:extLst>
      <p:ext uri="{BB962C8B-B14F-4D97-AF65-F5344CB8AC3E}">
        <p14:creationId xmlns:p14="http://schemas.microsoft.com/office/powerpoint/2010/main" val="340391783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2"/>
          <p:cNvSpPr>
            <a:spLocks noGrp="1" noRot="1" noChangeAspect="1" noChangeArrowheads="1" noTextEdit="1"/>
          </p:cNvSpPr>
          <p:nvPr>
            <p:ph type="sldImg"/>
          </p:nvPr>
        </p:nvSpPr>
        <p:spPr>
          <a:ln/>
        </p:spPr>
      </p:sp>
      <p:sp>
        <p:nvSpPr>
          <p:cNvPr id="17410" name="Rectangle 3"/>
          <p:cNvSpPr>
            <a:spLocks noGrp="1" noChangeArrowheads="1"/>
          </p:cNvSpPr>
          <p:nvPr>
            <p:ph type="body" idx="1"/>
          </p:nvPr>
        </p:nvSpPr>
        <p:spPr>
          <a:noFill/>
          <a:ln/>
        </p:spPr>
        <p:txBody>
          <a:bodyPr/>
          <a:lstStyle/>
          <a:p>
            <a:pPr marL="228600" indent="-228600" algn="l" rtl="0" eaLnBrk="1" hangingPunct="1">
              <a:buFontTx/>
              <a:buAutoNum type="arabicPeriod"/>
            </a:pPr>
            <a:endParaRPr lang="he-IL"/>
          </a:p>
        </p:txBody>
      </p:sp>
    </p:spTree>
    <p:extLst>
      <p:ext uri="{BB962C8B-B14F-4D97-AF65-F5344CB8AC3E}">
        <p14:creationId xmlns:p14="http://schemas.microsoft.com/office/powerpoint/2010/main" val="175627717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מציין מיקום של תמונת שקופית 1"/>
          <p:cNvSpPr>
            <a:spLocks noGrp="1" noRot="1" noChangeAspect="1" noTextEdit="1"/>
          </p:cNvSpPr>
          <p:nvPr>
            <p:ph type="sldImg"/>
          </p:nvPr>
        </p:nvSpPr>
        <p:spPr>
          <a:ln/>
        </p:spPr>
      </p:sp>
      <p:sp>
        <p:nvSpPr>
          <p:cNvPr id="70658" name="מציין מיקום של הערות 2"/>
          <p:cNvSpPr>
            <a:spLocks noGrp="1"/>
          </p:cNvSpPr>
          <p:nvPr>
            <p:ph type="body" idx="1"/>
          </p:nvPr>
        </p:nvSpPr>
        <p:spPr>
          <a:noFill/>
          <a:ln/>
        </p:spPr>
        <p:txBody>
          <a:bodyPr/>
          <a:lstStyle/>
          <a:p>
            <a:pPr eaLnBrk="1" hangingPunct="1"/>
            <a:endParaRPr lang="he-IL" dirty="0"/>
          </a:p>
        </p:txBody>
      </p:sp>
      <p:sp>
        <p:nvSpPr>
          <p:cNvPr id="70659" name="מציין מיקום של מספר שקופית 3"/>
          <p:cNvSpPr txBox="1">
            <a:spLocks noGrp="1"/>
          </p:cNvSpPr>
          <p:nvPr/>
        </p:nvSpPr>
        <p:spPr bwMode="auto">
          <a:xfrm>
            <a:off x="1588" y="9409113"/>
            <a:ext cx="2943225" cy="495300"/>
          </a:xfrm>
          <a:prstGeom prst="rect">
            <a:avLst/>
          </a:prstGeom>
          <a:noFill/>
          <a:ln w="9525">
            <a:noFill/>
            <a:miter lim="800000"/>
            <a:headEnd/>
            <a:tailEnd/>
          </a:ln>
        </p:spPr>
        <p:txBody>
          <a:bodyPr lIns="91833" tIns="45917" rIns="91833" bIns="45917" anchor="b"/>
          <a:lstStyle/>
          <a:p>
            <a:pPr algn="l" defTabSz="917575"/>
            <a:fld id="{6EAC8995-53E8-4DFF-9E26-88D797E37FAA}" type="slidenum">
              <a:rPr lang="he-IL" sz="1200" b="0">
                <a:latin typeface="Times New Roman" pitchFamily="18" charset="0"/>
                <a:cs typeface="Times New Roman" pitchFamily="18" charset="0"/>
              </a:rPr>
              <a:pPr algn="l" defTabSz="917575"/>
              <a:t>27</a:t>
            </a:fld>
            <a:endParaRPr lang="en-US" sz="1200" b="0">
              <a:latin typeface="Times New Roman" pitchFamily="18" charset="0"/>
              <a:cs typeface="Times New Roman" pitchFamily="18" charset="0"/>
            </a:endParaRPr>
          </a:p>
        </p:txBody>
      </p:sp>
    </p:spTree>
    <p:extLst>
      <p:ext uri="{BB962C8B-B14F-4D97-AF65-F5344CB8AC3E}">
        <p14:creationId xmlns:p14="http://schemas.microsoft.com/office/powerpoint/2010/main" val="394376583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מציין מיקום של תמונת שקופית 1"/>
          <p:cNvSpPr>
            <a:spLocks noGrp="1" noRot="1" noChangeAspect="1" noTextEdit="1"/>
          </p:cNvSpPr>
          <p:nvPr>
            <p:ph type="sldImg"/>
          </p:nvPr>
        </p:nvSpPr>
        <p:spPr>
          <a:ln/>
        </p:spPr>
      </p:sp>
      <p:sp>
        <p:nvSpPr>
          <p:cNvPr id="72706" name="מציין מיקום של הערות 2"/>
          <p:cNvSpPr>
            <a:spLocks noGrp="1"/>
          </p:cNvSpPr>
          <p:nvPr>
            <p:ph type="body" idx="1"/>
          </p:nvPr>
        </p:nvSpPr>
        <p:spPr>
          <a:noFill/>
          <a:ln/>
        </p:spPr>
        <p:txBody>
          <a:bodyPr/>
          <a:lstStyle/>
          <a:p>
            <a:pPr eaLnBrk="1" hangingPunct="1"/>
            <a:endParaRPr lang="he-IL"/>
          </a:p>
        </p:txBody>
      </p:sp>
      <p:sp>
        <p:nvSpPr>
          <p:cNvPr id="72707" name="מציין מיקום של מספר שקופית 3"/>
          <p:cNvSpPr txBox="1">
            <a:spLocks noGrp="1"/>
          </p:cNvSpPr>
          <p:nvPr/>
        </p:nvSpPr>
        <p:spPr bwMode="auto">
          <a:xfrm>
            <a:off x="1588" y="9409113"/>
            <a:ext cx="2943225" cy="495300"/>
          </a:xfrm>
          <a:prstGeom prst="rect">
            <a:avLst/>
          </a:prstGeom>
          <a:noFill/>
          <a:ln w="9525">
            <a:noFill/>
            <a:miter lim="800000"/>
            <a:headEnd/>
            <a:tailEnd/>
          </a:ln>
        </p:spPr>
        <p:txBody>
          <a:bodyPr lIns="91833" tIns="45917" rIns="91833" bIns="45917" anchor="b"/>
          <a:lstStyle/>
          <a:p>
            <a:pPr algn="l" defTabSz="917575"/>
            <a:fld id="{464FE74E-C115-48C1-8E3F-655809607641}" type="slidenum">
              <a:rPr lang="he-IL" sz="1200" b="0">
                <a:latin typeface="Times New Roman" pitchFamily="18" charset="0"/>
                <a:cs typeface="Times New Roman" pitchFamily="18" charset="0"/>
              </a:rPr>
              <a:pPr algn="l" defTabSz="917575"/>
              <a:t>28</a:t>
            </a:fld>
            <a:endParaRPr lang="en-US" sz="1200" b="0">
              <a:latin typeface="Times New Roman" pitchFamily="18" charset="0"/>
              <a:cs typeface="Times New Roman" pitchFamily="18" charset="0"/>
            </a:endParaRPr>
          </a:p>
        </p:txBody>
      </p:sp>
    </p:spTree>
    <p:extLst>
      <p:ext uri="{BB962C8B-B14F-4D97-AF65-F5344CB8AC3E}">
        <p14:creationId xmlns:p14="http://schemas.microsoft.com/office/powerpoint/2010/main" val="44181173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3" name="מציין מיקום של תמונת שקופית 1"/>
          <p:cNvSpPr>
            <a:spLocks noGrp="1" noRot="1" noChangeAspect="1" noTextEdit="1"/>
          </p:cNvSpPr>
          <p:nvPr>
            <p:ph type="sldImg"/>
          </p:nvPr>
        </p:nvSpPr>
        <p:spPr>
          <a:ln/>
        </p:spPr>
      </p:sp>
      <p:sp>
        <p:nvSpPr>
          <p:cNvPr id="74754" name="מציין מיקום של הערות 2"/>
          <p:cNvSpPr>
            <a:spLocks noGrp="1"/>
          </p:cNvSpPr>
          <p:nvPr>
            <p:ph type="body" idx="1"/>
          </p:nvPr>
        </p:nvSpPr>
        <p:spPr>
          <a:noFill/>
          <a:ln/>
        </p:spPr>
        <p:txBody>
          <a:bodyPr/>
          <a:lstStyle/>
          <a:p>
            <a:pPr eaLnBrk="1" hangingPunct="1"/>
            <a:endParaRPr lang="he-IL"/>
          </a:p>
        </p:txBody>
      </p:sp>
      <p:sp>
        <p:nvSpPr>
          <p:cNvPr id="74755" name="מציין מיקום של מספר שקופית 3"/>
          <p:cNvSpPr txBox="1">
            <a:spLocks noGrp="1"/>
          </p:cNvSpPr>
          <p:nvPr/>
        </p:nvSpPr>
        <p:spPr bwMode="auto">
          <a:xfrm>
            <a:off x="1588" y="9409113"/>
            <a:ext cx="2943225" cy="495300"/>
          </a:xfrm>
          <a:prstGeom prst="rect">
            <a:avLst/>
          </a:prstGeom>
          <a:noFill/>
          <a:ln w="9525">
            <a:noFill/>
            <a:miter lim="800000"/>
            <a:headEnd/>
            <a:tailEnd/>
          </a:ln>
        </p:spPr>
        <p:txBody>
          <a:bodyPr lIns="91833" tIns="45917" rIns="91833" bIns="45917" anchor="b"/>
          <a:lstStyle/>
          <a:p>
            <a:pPr algn="l" defTabSz="917575"/>
            <a:fld id="{CEC02C86-148D-443B-9BB8-F0452ED44C46}" type="slidenum">
              <a:rPr lang="he-IL" sz="1200" b="0">
                <a:latin typeface="Times New Roman" pitchFamily="18" charset="0"/>
                <a:cs typeface="Times New Roman" pitchFamily="18" charset="0"/>
              </a:rPr>
              <a:pPr algn="l" defTabSz="917575"/>
              <a:t>29</a:t>
            </a:fld>
            <a:endParaRPr lang="en-US" sz="1200" b="0">
              <a:latin typeface="Times New Roman" pitchFamily="18" charset="0"/>
              <a:cs typeface="Times New Roman" pitchFamily="18" charset="0"/>
            </a:endParaRPr>
          </a:p>
        </p:txBody>
      </p:sp>
    </p:spTree>
    <p:extLst>
      <p:ext uri="{BB962C8B-B14F-4D97-AF65-F5344CB8AC3E}">
        <p14:creationId xmlns:p14="http://schemas.microsoft.com/office/powerpoint/2010/main" val="40606868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2"/>
          <p:cNvSpPr>
            <a:spLocks noGrp="1" noRot="1" noChangeAspect="1" noChangeArrowheads="1" noTextEdit="1"/>
          </p:cNvSpPr>
          <p:nvPr>
            <p:ph type="sldImg"/>
          </p:nvPr>
        </p:nvSpPr>
        <p:spPr>
          <a:ln/>
        </p:spPr>
      </p:sp>
      <p:sp>
        <p:nvSpPr>
          <p:cNvPr id="19458" name="Rectangle 3"/>
          <p:cNvSpPr>
            <a:spLocks noGrp="1" noChangeArrowheads="1"/>
          </p:cNvSpPr>
          <p:nvPr>
            <p:ph type="body" idx="1"/>
          </p:nvPr>
        </p:nvSpPr>
        <p:spPr>
          <a:noFill/>
          <a:ln/>
        </p:spPr>
        <p:txBody>
          <a:bodyPr/>
          <a:lstStyle/>
          <a:p>
            <a:pPr marL="228600" indent="-228600" algn="l" rtl="0" eaLnBrk="1" hangingPunct="1">
              <a:spcBef>
                <a:spcPct val="0"/>
              </a:spcBef>
              <a:buFontTx/>
              <a:buAutoNum type="arabicPeriod"/>
            </a:pPr>
            <a:endParaRPr lang="en-US" dirty="0"/>
          </a:p>
        </p:txBody>
      </p:sp>
    </p:spTree>
    <p:extLst>
      <p:ext uri="{BB962C8B-B14F-4D97-AF65-F5344CB8AC3E}">
        <p14:creationId xmlns:p14="http://schemas.microsoft.com/office/powerpoint/2010/main" val="874999214"/>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he-IL" dirty="0"/>
          </a:p>
        </p:txBody>
      </p:sp>
      <p:sp>
        <p:nvSpPr>
          <p:cNvPr id="4" name="Slide Number Placeholder 3"/>
          <p:cNvSpPr>
            <a:spLocks noGrp="1"/>
          </p:cNvSpPr>
          <p:nvPr>
            <p:ph type="sldNum" sz="quarter" idx="10"/>
          </p:nvPr>
        </p:nvSpPr>
        <p:spPr/>
        <p:txBody>
          <a:bodyPr/>
          <a:lstStyle/>
          <a:p>
            <a:pPr>
              <a:defRPr/>
            </a:pPr>
            <a:fld id="{C389542B-A589-4D7D-9E57-A16AAB84789A}" type="slidenum">
              <a:rPr lang="he-IL" smtClean="0"/>
              <a:pPr>
                <a:defRPr/>
              </a:pPr>
              <a:t>30</a:t>
            </a:fld>
            <a:endParaRPr lang="en-US"/>
          </a:p>
        </p:txBody>
      </p:sp>
    </p:spTree>
    <p:extLst>
      <p:ext uri="{BB962C8B-B14F-4D97-AF65-F5344CB8AC3E}">
        <p14:creationId xmlns:p14="http://schemas.microsoft.com/office/powerpoint/2010/main" val="106567314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he-IL" dirty="0"/>
              <a:t>הדיבאגר יכול לעזור ל"תפוס" טעויות לוגיות</a:t>
            </a:r>
          </a:p>
        </p:txBody>
      </p:sp>
      <p:sp>
        <p:nvSpPr>
          <p:cNvPr id="4" name="Slide Number Placeholder 3"/>
          <p:cNvSpPr>
            <a:spLocks noGrp="1"/>
          </p:cNvSpPr>
          <p:nvPr>
            <p:ph type="sldNum" sz="quarter" idx="10"/>
          </p:nvPr>
        </p:nvSpPr>
        <p:spPr/>
        <p:txBody>
          <a:bodyPr/>
          <a:lstStyle/>
          <a:p>
            <a:pPr>
              <a:defRPr/>
            </a:pPr>
            <a:fld id="{C389542B-A589-4D7D-9E57-A16AAB84789A}" type="slidenum">
              <a:rPr lang="he-IL" smtClean="0"/>
              <a:pPr>
                <a:defRPr/>
              </a:pPr>
              <a:t>31</a:t>
            </a:fld>
            <a:endParaRPr lang="en-US"/>
          </a:p>
        </p:txBody>
      </p:sp>
    </p:spTree>
    <p:extLst>
      <p:ext uri="{BB962C8B-B14F-4D97-AF65-F5344CB8AC3E}">
        <p14:creationId xmlns:p14="http://schemas.microsoft.com/office/powerpoint/2010/main" val="422488631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he-IL" dirty="0"/>
              <a:t>כל השקופיות עד הסוף מראות איך להשתמש בדיבאגר עם צילומי מסך.</a:t>
            </a:r>
          </a:p>
        </p:txBody>
      </p:sp>
      <p:sp>
        <p:nvSpPr>
          <p:cNvPr id="4" name="Slide Number Placeholder 3"/>
          <p:cNvSpPr>
            <a:spLocks noGrp="1"/>
          </p:cNvSpPr>
          <p:nvPr>
            <p:ph type="sldNum" sz="quarter" idx="10"/>
          </p:nvPr>
        </p:nvSpPr>
        <p:spPr/>
        <p:txBody>
          <a:bodyPr/>
          <a:lstStyle/>
          <a:p>
            <a:pPr>
              <a:defRPr/>
            </a:pPr>
            <a:fld id="{C389542B-A589-4D7D-9E57-A16AAB84789A}" type="slidenum">
              <a:rPr lang="he-IL" smtClean="0"/>
              <a:pPr>
                <a:defRPr/>
              </a:pPr>
              <a:t>32</a:t>
            </a:fld>
            <a:endParaRPr lang="en-US"/>
          </a:p>
        </p:txBody>
      </p:sp>
    </p:spTree>
    <p:extLst>
      <p:ext uri="{BB962C8B-B14F-4D97-AF65-F5344CB8AC3E}">
        <p14:creationId xmlns:p14="http://schemas.microsoft.com/office/powerpoint/2010/main" val="3199561855"/>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he-IL"/>
          </a:p>
        </p:txBody>
      </p:sp>
      <p:sp>
        <p:nvSpPr>
          <p:cNvPr id="4" name="Slide Number Placeholder 3"/>
          <p:cNvSpPr>
            <a:spLocks noGrp="1"/>
          </p:cNvSpPr>
          <p:nvPr>
            <p:ph type="sldNum" sz="quarter" idx="10"/>
          </p:nvPr>
        </p:nvSpPr>
        <p:spPr/>
        <p:txBody>
          <a:bodyPr/>
          <a:lstStyle/>
          <a:p>
            <a:pPr>
              <a:defRPr/>
            </a:pPr>
            <a:fld id="{C389542B-A589-4D7D-9E57-A16AAB84789A}" type="slidenum">
              <a:rPr lang="he-IL" smtClean="0"/>
              <a:pPr>
                <a:defRPr/>
              </a:pPr>
              <a:t>33</a:t>
            </a:fld>
            <a:endParaRPr lang="en-US"/>
          </a:p>
        </p:txBody>
      </p:sp>
    </p:spTree>
    <p:extLst>
      <p:ext uri="{BB962C8B-B14F-4D97-AF65-F5344CB8AC3E}">
        <p14:creationId xmlns:p14="http://schemas.microsoft.com/office/powerpoint/2010/main" val="2543535206"/>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he-IL"/>
          </a:p>
        </p:txBody>
      </p:sp>
      <p:sp>
        <p:nvSpPr>
          <p:cNvPr id="4" name="Slide Number Placeholder 3"/>
          <p:cNvSpPr>
            <a:spLocks noGrp="1"/>
          </p:cNvSpPr>
          <p:nvPr>
            <p:ph type="sldNum" sz="quarter" idx="10"/>
          </p:nvPr>
        </p:nvSpPr>
        <p:spPr/>
        <p:txBody>
          <a:bodyPr/>
          <a:lstStyle/>
          <a:p>
            <a:pPr>
              <a:defRPr/>
            </a:pPr>
            <a:fld id="{C389542B-A589-4D7D-9E57-A16AAB84789A}" type="slidenum">
              <a:rPr lang="he-IL" smtClean="0"/>
              <a:pPr>
                <a:defRPr/>
              </a:pPr>
              <a:t>34</a:t>
            </a:fld>
            <a:endParaRPr lang="en-US"/>
          </a:p>
        </p:txBody>
      </p:sp>
    </p:spTree>
    <p:extLst>
      <p:ext uri="{BB962C8B-B14F-4D97-AF65-F5344CB8AC3E}">
        <p14:creationId xmlns:p14="http://schemas.microsoft.com/office/powerpoint/2010/main" val="1800586312"/>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he-IL"/>
          </a:p>
        </p:txBody>
      </p:sp>
      <p:sp>
        <p:nvSpPr>
          <p:cNvPr id="4" name="Slide Number Placeholder 3"/>
          <p:cNvSpPr>
            <a:spLocks noGrp="1"/>
          </p:cNvSpPr>
          <p:nvPr>
            <p:ph type="sldNum" sz="quarter" idx="10"/>
          </p:nvPr>
        </p:nvSpPr>
        <p:spPr/>
        <p:txBody>
          <a:bodyPr/>
          <a:lstStyle/>
          <a:p>
            <a:pPr>
              <a:defRPr/>
            </a:pPr>
            <a:fld id="{C389542B-A589-4D7D-9E57-A16AAB84789A}" type="slidenum">
              <a:rPr lang="he-IL" smtClean="0"/>
              <a:pPr>
                <a:defRPr/>
              </a:pPr>
              <a:t>35</a:t>
            </a:fld>
            <a:endParaRPr lang="en-US"/>
          </a:p>
        </p:txBody>
      </p:sp>
    </p:spTree>
    <p:extLst>
      <p:ext uri="{BB962C8B-B14F-4D97-AF65-F5344CB8AC3E}">
        <p14:creationId xmlns:p14="http://schemas.microsoft.com/office/powerpoint/2010/main" val="90131084"/>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Slide Image Placeholder 1"/>
          <p:cNvSpPr>
            <a:spLocks noGrp="1" noRot="1" noChangeAspect="1"/>
          </p:cNvSpPr>
          <p:nvPr>
            <p:ph type="sldImg"/>
          </p:nvPr>
        </p:nvSpPr>
        <p:spPr>
          <a:ln/>
        </p:spPr>
      </p:sp>
      <p:sp>
        <p:nvSpPr>
          <p:cNvPr id="66562" name="Notes Placeholder 2"/>
          <p:cNvSpPr>
            <a:spLocks noGrp="1"/>
          </p:cNvSpPr>
          <p:nvPr>
            <p:ph type="body" idx="1"/>
          </p:nvPr>
        </p:nvSpPr>
        <p:spPr>
          <a:noFill/>
          <a:ln/>
        </p:spPr>
        <p:txBody>
          <a:bodyPr/>
          <a:lstStyle/>
          <a:p>
            <a:endParaRPr lang="he-IL"/>
          </a:p>
        </p:txBody>
      </p:sp>
      <p:sp>
        <p:nvSpPr>
          <p:cNvPr id="66563" name="Slide Number Placeholder 3"/>
          <p:cNvSpPr>
            <a:spLocks noGrp="1"/>
          </p:cNvSpPr>
          <p:nvPr>
            <p:ph type="sldNum" sz="quarter" idx="5"/>
          </p:nvPr>
        </p:nvSpPr>
        <p:spPr>
          <a:noFill/>
        </p:spPr>
        <p:txBody>
          <a:bodyPr/>
          <a:lstStyle/>
          <a:p>
            <a:fld id="{76C21786-9F59-4028-9C6E-1EAC2A2E2029}" type="slidenum">
              <a:rPr lang="he-IL" smtClean="0"/>
              <a:pPr/>
              <a:t>36</a:t>
            </a:fld>
            <a:endParaRPr lang="en-US"/>
          </a:p>
        </p:txBody>
      </p:sp>
    </p:spTree>
    <p:extLst>
      <p:ext uri="{BB962C8B-B14F-4D97-AF65-F5344CB8AC3E}">
        <p14:creationId xmlns:p14="http://schemas.microsoft.com/office/powerpoint/2010/main" val="2482163672"/>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Slide Image Placeholder 1"/>
          <p:cNvSpPr>
            <a:spLocks noGrp="1" noRot="1" noChangeAspect="1"/>
          </p:cNvSpPr>
          <p:nvPr>
            <p:ph type="sldImg"/>
          </p:nvPr>
        </p:nvSpPr>
        <p:spPr>
          <a:ln/>
        </p:spPr>
      </p:sp>
      <p:sp>
        <p:nvSpPr>
          <p:cNvPr id="68610" name="Notes Placeholder 2"/>
          <p:cNvSpPr>
            <a:spLocks noGrp="1"/>
          </p:cNvSpPr>
          <p:nvPr>
            <p:ph type="body" idx="1"/>
          </p:nvPr>
        </p:nvSpPr>
        <p:spPr>
          <a:noFill/>
          <a:ln/>
        </p:spPr>
        <p:txBody>
          <a:bodyPr/>
          <a:lstStyle/>
          <a:p>
            <a:endParaRPr lang="he-IL"/>
          </a:p>
        </p:txBody>
      </p:sp>
      <p:sp>
        <p:nvSpPr>
          <p:cNvPr id="68611" name="Slide Number Placeholder 3"/>
          <p:cNvSpPr>
            <a:spLocks noGrp="1"/>
          </p:cNvSpPr>
          <p:nvPr>
            <p:ph type="sldNum" sz="quarter" idx="5"/>
          </p:nvPr>
        </p:nvSpPr>
        <p:spPr>
          <a:noFill/>
        </p:spPr>
        <p:txBody>
          <a:bodyPr/>
          <a:lstStyle/>
          <a:p>
            <a:fld id="{6D124A2B-1790-43E4-B29D-D0F20E487F29}" type="slidenum">
              <a:rPr lang="he-IL" smtClean="0"/>
              <a:pPr/>
              <a:t>37</a:t>
            </a:fld>
            <a:endParaRPr lang="en-US"/>
          </a:p>
        </p:txBody>
      </p:sp>
    </p:spTree>
    <p:extLst>
      <p:ext uri="{BB962C8B-B14F-4D97-AF65-F5344CB8AC3E}">
        <p14:creationId xmlns:p14="http://schemas.microsoft.com/office/powerpoint/2010/main" val="28218191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2"/>
          <p:cNvSpPr>
            <a:spLocks noGrp="1" noRot="1" noChangeAspect="1" noChangeArrowheads="1" noTextEdit="1"/>
          </p:cNvSpPr>
          <p:nvPr>
            <p:ph type="sldImg"/>
          </p:nvPr>
        </p:nvSpPr>
        <p:spPr>
          <a:ln/>
        </p:spPr>
      </p:sp>
      <p:sp>
        <p:nvSpPr>
          <p:cNvPr id="21506" name="Rectangle 3"/>
          <p:cNvSpPr>
            <a:spLocks noGrp="1" noChangeArrowheads="1"/>
          </p:cNvSpPr>
          <p:nvPr>
            <p:ph type="body" idx="1"/>
          </p:nvPr>
        </p:nvSpPr>
        <p:spPr>
          <a:noFill/>
          <a:ln/>
        </p:spPr>
        <p:txBody>
          <a:bodyPr/>
          <a:lstStyle/>
          <a:p>
            <a:pPr marL="228600" indent="-228600" algn="l" rtl="0" eaLnBrk="1" hangingPunct="1">
              <a:spcBef>
                <a:spcPct val="0"/>
              </a:spcBef>
              <a:buFontTx/>
              <a:buChar char="•"/>
            </a:pPr>
            <a:r>
              <a:rPr lang="en-US" dirty="0"/>
              <a:t>Arrays can hold reference types as well as primitive types. You create such an array in much the same way you create an array with primitive types. The array "names" is an example for an array of Strings.</a:t>
            </a:r>
          </a:p>
          <a:p>
            <a:pPr marL="228600" indent="-228600" algn="l" rtl="0" eaLnBrk="1" hangingPunct="1">
              <a:spcBef>
                <a:spcPct val="0"/>
              </a:spcBef>
              <a:buFontTx/>
              <a:buChar char="•"/>
            </a:pPr>
            <a:endParaRPr lang="en-US" dirty="0"/>
          </a:p>
          <a:p>
            <a:pPr marL="228600" indent="-228600" algn="l" rtl="0" eaLnBrk="1" hangingPunct="1">
              <a:spcBef>
                <a:spcPct val="0"/>
              </a:spcBef>
            </a:pPr>
            <a:r>
              <a:rPr lang="en-US" dirty="0"/>
              <a:t>Comments:</a:t>
            </a:r>
          </a:p>
          <a:p>
            <a:pPr marL="228600" indent="-228600" algn="l" rtl="0" eaLnBrk="1" hangingPunct="1">
              <a:spcBef>
                <a:spcPct val="0"/>
              </a:spcBef>
              <a:buFontTx/>
              <a:buChar char="•"/>
            </a:pPr>
            <a:r>
              <a:rPr lang="en-US" sz="1100" dirty="0" err="1">
                <a:latin typeface="Courier New" pitchFamily="49" charset="0"/>
                <a:cs typeface="Courier New" pitchFamily="49" charset="0"/>
              </a:rPr>
              <a:t>int</a:t>
            </a:r>
            <a:r>
              <a:rPr lang="en-US" sz="1100" dirty="0">
                <a:latin typeface="Courier New" pitchFamily="49" charset="0"/>
                <a:cs typeface="Courier New" pitchFamily="49" charset="0"/>
              </a:rPr>
              <a:t> odds[]; is C syntax</a:t>
            </a:r>
            <a:endParaRPr lang="en-US" dirty="0"/>
          </a:p>
          <a:p>
            <a:pPr marL="228600" indent="-228600" algn="l" rtl="0" eaLnBrk="1" hangingPunct="1">
              <a:spcBef>
                <a:spcPct val="0"/>
              </a:spcBef>
              <a:buFontTx/>
              <a:buChar char="•"/>
            </a:pPr>
            <a:endParaRPr lang="en-US" dirty="0"/>
          </a:p>
          <a:p>
            <a:pPr marL="228600" indent="-228600" algn="l" rtl="0" eaLnBrk="1" hangingPunct="1">
              <a:spcBef>
                <a:spcPct val="0"/>
              </a:spcBef>
              <a:buFontTx/>
              <a:buChar char="•"/>
            </a:pPr>
            <a:endParaRPr lang="en-US" dirty="0"/>
          </a:p>
        </p:txBody>
      </p:sp>
    </p:spTree>
    <p:extLst>
      <p:ext uri="{BB962C8B-B14F-4D97-AF65-F5344CB8AC3E}">
        <p14:creationId xmlns:p14="http://schemas.microsoft.com/office/powerpoint/2010/main" val="409327449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2"/>
          <p:cNvSpPr>
            <a:spLocks noGrp="1" noRot="1" noChangeAspect="1" noChangeArrowheads="1" noTextEdit="1"/>
          </p:cNvSpPr>
          <p:nvPr>
            <p:ph type="sldImg"/>
          </p:nvPr>
        </p:nvSpPr>
        <p:spPr>
          <a:ln/>
        </p:spPr>
      </p:sp>
      <p:sp>
        <p:nvSpPr>
          <p:cNvPr id="23554" name="Rectangle 3"/>
          <p:cNvSpPr>
            <a:spLocks noGrp="1" noChangeArrowheads="1"/>
          </p:cNvSpPr>
          <p:nvPr>
            <p:ph type="body" idx="1"/>
          </p:nvPr>
        </p:nvSpPr>
        <p:spPr>
          <a:noFill/>
          <a:ln/>
        </p:spPr>
        <p:txBody>
          <a:bodyPr/>
          <a:lstStyle/>
          <a:p>
            <a:pPr marL="228600" indent="-228600" algn="l" rtl="0" eaLnBrk="1" hangingPunct="1">
              <a:spcBef>
                <a:spcPct val="0"/>
              </a:spcBef>
              <a:buFontTx/>
              <a:buChar char="•"/>
            </a:pPr>
            <a:endParaRPr lang="he-IL" dirty="0"/>
          </a:p>
        </p:txBody>
      </p:sp>
    </p:spTree>
    <p:extLst>
      <p:ext uri="{BB962C8B-B14F-4D97-AF65-F5344CB8AC3E}">
        <p14:creationId xmlns:p14="http://schemas.microsoft.com/office/powerpoint/2010/main" val="354528532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2"/>
          <p:cNvSpPr>
            <a:spLocks noGrp="1" noRot="1" noChangeAspect="1" noChangeArrowheads="1" noTextEdit="1"/>
          </p:cNvSpPr>
          <p:nvPr>
            <p:ph type="sldImg"/>
          </p:nvPr>
        </p:nvSpPr>
        <p:spPr>
          <a:ln/>
        </p:spPr>
      </p:sp>
      <p:sp>
        <p:nvSpPr>
          <p:cNvPr id="25602" name="Rectangle 3"/>
          <p:cNvSpPr>
            <a:spLocks noGrp="1" noChangeArrowheads="1"/>
          </p:cNvSpPr>
          <p:nvPr>
            <p:ph type="body" idx="1"/>
          </p:nvPr>
        </p:nvSpPr>
        <p:spPr>
          <a:noFill/>
          <a:ln/>
        </p:spPr>
        <p:txBody>
          <a:bodyPr/>
          <a:lstStyle/>
          <a:p>
            <a:pPr marL="228600" indent="-228600" algn="l" rtl="0" eaLnBrk="1" hangingPunct="1">
              <a:spcBef>
                <a:spcPct val="0"/>
              </a:spcBef>
              <a:buFontTx/>
              <a:buChar char="•"/>
            </a:pPr>
            <a:endParaRPr lang="he-IL"/>
          </a:p>
        </p:txBody>
      </p:sp>
    </p:spTree>
    <p:extLst>
      <p:ext uri="{BB962C8B-B14F-4D97-AF65-F5344CB8AC3E}">
        <p14:creationId xmlns:p14="http://schemas.microsoft.com/office/powerpoint/2010/main" val="31517053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2"/>
          <p:cNvSpPr>
            <a:spLocks noGrp="1" noRot="1" noChangeAspect="1" noChangeArrowheads="1" noTextEdit="1"/>
          </p:cNvSpPr>
          <p:nvPr>
            <p:ph type="sldImg"/>
          </p:nvPr>
        </p:nvSpPr>
        <p:spPr>
          <a:ln/>
        </p:spPr>
      </p:sp>
      <p:sp>
        <p:nvSpPr>
          <p:cNvPr id="27650" name="Rectangle 3"/>
          <p:cNvSpPr>
            <a:spLocks noGrp="1" noChangeArrowheads="1"/>
          </p:cNvSpPr>
          <p:nvPr>
            <p:ph type="body" idx="1"/>
          </p:nvPr>
        </p:nvSpPr>
        <p:spPr>
          <a:noFill/>
          <a:ln/>
        </p:spPr>
        <p:txBody>
          <a:bodyPr/>
          <a:lstStyle/>
          <a:p>
            <a:pPr marL="228600" indent="-228600" algn="l" rtl="0" eaLnBrk="1" hangingPunct="1">
              <a:spcBef>
                <a:spcPct val="0"/>
              </a:spcBef>
              <a:buFontTx/>
              <a:buChar char="•"/>
            </a:pPr>
            <a:endParaRPr lang="he-IL"/>
          </a:p>
        </p:txBody>
      </p:sp>
    </p:spTree>
    <p:extLst>
      <p:ext uri="{BB962C8B-B14F-4D97-AF65-F5344CB8AC3E}">
        <p14:creationId xmlns:p14="http://schemas.microsoft.com/office/powerpoint/2010/main" val="378775027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Slide Image Placeholder 1"/>
          <p:cNvSpPr>
            <a:spLocks noGrp="1" noRot="1" noChangeAspect="1"/>
          </p:cNvSpPr>
          <p:nvPr>
            <p:ph type="sldImg"/>
          </p:nvPr>
        </p:nvSpPr>
        <p:spPr>
          <a:ln/>
        </p:spPr>
      </p:sp>
      <p:sp>
        <p:nvSpPr>
          <p:cNvPr id="29698" name="Notes Placeholder 2"/>
          <p:cNvSpPr>
            <a:spLocks noGrp="1"/>
          </p:cNvSpPr>
          <p:nvPr>
            <p:ph type="body" idx="1"/>
          </p:nvPr>
        </p:nvSpPr>
        <p:spPr>
          <a:noFill/>
          <a:ln/>
        </p:spPr>
        <p:txBody>
          <a:bodyPr/>
          <a:lstStyle/>
          <a:p>
            <a:endParaRPr lang="he-IL"/>
          </a:p>
        </p:txBody>
      </p:sp>
      <p:sp>
        <p:nvSpPr>
          <p:cNvPr id="29699" name="Slide Number Placeholder 3"/>
          <p:cNvSpPr>
            <a:spLocks noGrp="1"/>
          </p:cNvSpPr>
          <p:nvPr>
            <p:ph type="sldNum" sz="quarter" idx="5"/>
          </p:nvPr>
        </p:nvSpPr>
        <p:spPr>
          <a:noFill/>
        </p:spPr>
        <p:txBody>
          <a:bodyPr/>
          <a:lstStyle/>
          <a:p>
            <a:fld id="{338A5F1F-BAB8-4E52-900F-F8B089D2FE07}" type="slidenum">
              <a:rPr lang="he-IL" smtClean="0"/>
              <a:pPr/>
              <a:t>8</a:t>
            </a:fld>
            <a:endParaRPr lang="en-US"/>
          </a:p>
        </p:txBody>
      </p:sp>
    </p:spTree>
    <p:extLst>
      <p:ext uri="{BB962C8B-B14F-4D97-AF65-F5344CB8AC3E}">
        <p14:creationId xmlns:p14="http://schemas.microsoft.com/office/powerpoint/2010/main" val="307198078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2"/>
          <p:cNvSpPr>
            <a:spLocks noGrp="1" noRot="1" noChangeAspect="1" noChangeArrowheads="1" noTextEdit="1"/>
          </p:cNvSpPr>
          <p:nvPr>
            <p:ph type="sldImg"/>
          </p:nvPr>
        </p:nvSpPr>
        <p:spPr>
          <a:ln/>
        </p:spPr>
      </p:sp>
      <p:sp>
        <p:nvSpPr>
          <p:cNvPr id="31746" name="Rectangle 3"/>
          <p:cNvSpPr>
            <a:spLocks noGrp="1" noChangeArrowheads="1"/>
          </p:cNvSpPr>
          <p:nvPr>
            <p:ph type="body" idx="1"/>
          </p:nvPr>
        </p:nvSpPr>
        <p:spPr>
          <a:noFill/>
          <a:ln/>
        </p:spPr>
        <p:txBody>
          <a:bodyPr/>
          <a:lstStyle/>
          <a:p>
            <a:pPr eaLnBrk="1" hangingPunct="1">
              <a:buFontTx/>
              <a:buChar char="•"/>
            </a:pPr>
            <a:r>
              <a:rPr lang="he-IL" dirty="0"/>
              <a:t>מערכים הם עצמים ולא פרימיטיביים. לכן, </a:t>
            </a:r>
            <a:r>
              <a:rPr lang="en-US" dirty="0"/>
              <a:t>array1</a:t>
            </a:r>
            <a:r>
              <a:rPr lang="he-IL" dirty="0"/>
              <a:t> ו-</a:t>
            </a:r>
            <a:r>
              <a:rPr lang="en-US" dirty="0"/>
              <a:t>array2</a:t>
            </a:r>
            <a:r>
              <a:rPr lang="he-IL" dirty="0"/>
              <a:t> הם התייחסויות </a:t>
            </a:r>
          </a:p>
          <a:p>
            <a:pPr eaLnBrk="1" hangingPunct="1">
              <a:buFontTx/>
              <a:buChar char="•"/>
            </a:pPr>
            <a:r>
              <a:rPr lang="he-IL" dirty="0"/>
              <a:t>השמת התייחסות מעתיקה את ההתייחסות ולא את העצם שמתייחסים אליו.</a:t>
            </a:r>
            <a:endParaRPr lang="en-US" dirty="0"/>
          </a:p>
          <a:p>
            <a:pPr algn="l" rtl="0" eaLnBrk="1" hangingPunct="1"/>
            <a:endParaRPr lang="en-US" dirty="0"/>
          </a:p>
          <a:p>
            <a:pPr algn="l" rtl="0" eaLnBrk="1" hangingPunct="1"/>
            <a:endParaRPr lang="en-US" dirty="0"/>
          </a:p>
        </p:txBody>
      </p:sp>
    </p:spTree>
    <p:extLst>
      <p:ext uri="{BB962C8B-B14F-4D97-AF65-F5344CB8AC3E}">
        <p14:creationId xmlns:p14="http://schemas.microsoft.com/office/powerpoint/2010/main" val="5682128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8763000" cy="5943600"/>
            <a:chOff x="0" y="0"/>
            <a:chExt cx="5520" cy="3744"/>
          </a:xfrm>
        </p:grpSpPr>
        <p:sp>
          <p:nvSpPr>
            <p:cNvPr id="5" name="Rectangle 3"/>
            <p:cNvSpPr>
              <a:spLocks noChangeArrowheads="1"/>
            </p:cNvSpPr>
            <p:nvPr/>
          </p:nvSpPr>
          <p:spPr bwMode="auto">
            <a:xfrm>
              <a:off x="0" y="0"/>
              <a:ext cx="1104" cy="3072"/>
            </a:xfrm>
            <a:prstGeom prst="rect">
              <a:avLst/>
            </a:prstGeom>
            <a:solidFill>
              <a:schemeClr val="accent1"/>
            </a:solidFill>
            <a:ln w="9525">
              <a:noFill/>
              <a:miter lim="800000"/>
              <a:headEnd/>
              <a:tailEnd/>
            </a:ln>
            <a:effectLst/>
          </p:spPr>
          <p:txBody>
            <a:bodyPr wrap="none" anchor="ctr"/>
            <a:lstStyle/>
            <a:p>
              <a:pPr algn="ctr" rtl="0">
                <a:defRPr/>
              </a:pPr>
              <a:endParaRPr lang="en-US" sz="2400" b="0">
                <a:latin typeface="Times New Roman" pitchFamily="18" charset="0"/>
              </a:endParaRPr>
            </a:p>
          </p:txBody>
        </p:sp>
        <p:grpSp>
          <p:nvGrpSpPr>
            <p:cNvPr id="6" name="Group 4"/>
            <p:cNvGrpSpPr>
              <a:grpSpLocks/>
            </p:cNvGrpSpPr>
            <p:nvPr userDrawn="1"/>
          </p:nvGrpSpPr>
          <p:grpSpPr bwMode="auto">
            <a:xfrm>
              <a:off x="0" y="2208"/>
              <a:ext cx="5520" cy="1536"/>
              <a:chOff x="0" y="2208"/>
              <a:chExt cx="5520" cy="1536"/>
            </a:xfrm>
          </p:grpSpPr>
          <p:sp>
            <p:nvSpPr>
              <p:cNvPr id="10" name="Rectangle 5"/>
              <p:cNvSpPr>
                <a:spLocks noChangeArrowheads="1"/>
              </p:cNvSpPr>
              <p:nvPr/>
            </p:nvSpPr>
            <p:spPr bwMode="ltGray">
              <a:xfrm>
                <a:off x="624" y="2208"/>
                <a:ext cx="4896" cy="1536"/>
              </a:xfrm>
              <a:prstGeom prst="rect">
                <a:avLst/>
              </a:prstGeom>
              <a:solidFill>
                <a:schemeClr val="bg2"/>
              </a:solidFill>
              <a:ln w="9525">
                <a:noFill/>
                <a:miter lim="800000"/>
                <a:headEnd/>
                <a:tailEnd/>
              </a:ln>
              <a:effectLst/>
            </p:spPr>
            <p:txBody>
              <a:bodyPr wrap="none" anchor="ctr"/>
              <a:lstStyle/>
              <a:p>
                <a:pPr algn="ctr" rtl="0">
                  <a:defRPr/>
                </a:pPr>
                <a:endParaRPr lang="en-US" sz="2400" b="0">
                  <a:latin typeface="Times New Roman" pitchFamily="18" charset="0"/>
                </a:endParaRPr>
              </a:p>
            </p:txBody>
          </p:sp>
          <p:sp>
            <p:nvSpPr>
              <p:cNvPr id="11" name="Rectangle 6"/>
              <p:cNvSpPr>
                <a:spLocks noChangeArrowheads="1"/>
              </p:cNvSpPr>
              <p:nvPr/>
            </p:nvSpPr>
            <p:spPr bwMode="white">
              <a:xfrm>
                <a:off x="654" y="2352"/>
                <a:ext cx="4818" cy="1347"/>
              </a:xfrm>
              <a:prstGeom prst="rect">
                <a:avLst/>
              </a:prstGeom>
              <a:solidFill>
                <a:schemeClr val="bg1"/>
              </a:solidFill>
              <a:ln w="9525">
                <a:noFill/>
                <a:miter lim="800000"/>
                <a:headEnd/>
                <a:tailEnd/>
              </a:ln>
              <a:effectLst/>
            </p:spPr>
            <p:txBody>
              <a:bodyPr wrap="none" anchor="ctr"/>
              <a:lstStyle/>
              <a:p>
                <a:pPr algn="ctr" rtl="0">
                  <a:defRPr/>
                </a:pPr>
                <a:endParaRPr lang="en-US" sz="2400" b="0">
                  <a:latin typeface="Times New Roman" pitchFamily="18" charset="0"/>
                </a:endParaRPr>
              </a:p>
            </p:txBody>
          </p:sp>
          <p:sp>
            <p:nvSpPr>
              <p:cNvPr id="12" name="Line 7"/>
              <p:cNvSpPr>
                <a:spLocks noChangeShapeType="1"/>
              </p:cNvSpPr>
              <p:nvPr/>
            </p:nvSpPr>
            <p:spPr bwMode="auto">
              <a:xfrm>
                <a:off x="0" y="3072"/>
                <a:ext cx="624" cy="0"/>
              </a:xfrm>
              <a:prstGeom prst="line">
                <a:avLst/>
              </a:prstGeom>
              <a:noFill/>
              <a:ln w="50800">
                <a:solidFill>
                  <a:schemeClr val="bg2"/>
                </a:solidFill>
                <a:round/>
                <a:headEnd/>
                <a:tailEnd/>
              </a:ln>
              <a:effectLst/>
            </p:spPr>
            <p:txBody>
              <a:bodyPr/>
              <a:lstStyle/>
              <a:p>
                <a:pPr algn="ctr">
                  <a:defRPr/>
                </a:pPr>
                <a:endParaRPr lang="en-US"/>
              </a:p>
            </p:txBody>
          </p:sp>
        </p:grpSp>
        <p:grpSp>
          <p:nvGrpSpPr>
            <p:cNvPr id="7" name="Group 8"/>
            <p:cNvGrpSpPr>
              <a:grpSpLocks/>
            </p:cNvGrpSpPr>
            <p:nvPr userDrawn="1"/>
          </p:nvGrpSpPr>
          <p:grpSpPr bwMode="auto">
            <a:xfrm>
              <a:off x="400" y="336"/>
              <a:ext cx="5088" cy="192"/>
              <a:chOff x="400" y="336"/>
              <a:chExt cx="5088" cy="192"/>
            </a:xfrm>
          </p:grpSpPr>
          <p:sp>
            <p:nvSpPr>
              <p:cNvPr id="8" name="Rectangle 9"/>
              <p:cNvSpPr>
                <a:spLocks noChangeArrowheads="1"/>
              </p:cNvSpPr>
              <p:nvPr/>
            </p:nvSpPr>
            <p:spPr bwMode="auto">
              <a:xfrm>
                <a:off x="3952" y="336"/>
                <a:ext cx="1536" cy="192"/>
              </a:xfrm>
              <a:prstGeom prst="rect">
                <a:avLst/>
              </a:prstGeom>
              <a:solidFill>
                <a:schemeClr val="folHlink"/>
              </a:solidFill>
              <a:ln w="9525">
                <a:noFill/>
                <a:miter lim="800000"/>
                <a:headEnd/>
                <a:tailEnd/>
              </a:ln>
              <a:effectLst/>
            </p:spPr>
            <p:txBody>
              <a:bodyPr wrap="none" anchor="ctr"/>
              <a:lstStyle/>
              <a:p>
                <a:pPr algn="ctr" rtl="0">
                  <a:defRPr/>
                </a:pPr>
                <a:endParaRPr lang="en-US" sz="2400" b="0">
                  <a:latin typeface="Times New Roman" pitchFamily="18" charset="0"/>
                </a:endParaRPr>
              </a:p>
            </p:txBody>
          </p:sp>
          <p:sp>
            <p:nvSpPr>
              <p:cNvPr id="9" name="Line 10"/>
              <p:cNvSpPr>
                <a:spLocks noChangeShapeType="1"/>
              </p:cNvSpPr>
              <p:nvPr/>
            </p:nvSpPr>
            <p:spPr bwMode="auto">
              <a:xfrm>
                <a:off x="400" y="432"/>
                <a:ext cx="5088" cy="0"/>
              </a:xfrm>
              <a:prstGeom prst="line">
                <a:avLst/>
              </a:prstGeom>
              <a:noFill/>
              <a:ln w="44450">
                <a:solidFill>
                  <a:schemeClr val="bg2"/>
                </a:solidFill>
                <a:round/>
                <a:headEnd/>
                <a:tailEnd/>
              </a:ln>
              <a:effectLst/>
            </p:spPr>
            <p:txBody>
              <a:bodyPr/>
              <a:lstStyle/>
              <a:p>
                <a:pPr algn="ctr">
                  <a:defRPr/>
                </a:pPr>
                <a:endParaRPr lang="en-US"/>
              </a:p>
            </p:txBody>
          </p:sp>
        </p:grpSp>
      </p:grpSp>
      <p:sp>
        <p:nvSpPr>
          <p:cNvPr id="272395" name="Rectangle 11"/>
          <p:cNvSpPr>
            <a:spLocks noGrp="1" noChangeArrowheads="1"/>
          </p:cNvSpPr>
          <p:nvPr>
            <p:ph type="ctrTitle"/>
          </p:nvPr>
        </p:nvSpPr>
        <p:spPr>
          <a:xfrm>
            <a:off x="2057400" y="1143000"/>
            <a:ext cx="6629400" cy="2209800"/>
          </a:xfrm>
        </p:spPr>
        <p:txBody>
          <a:bodyPr/>
          <a:lstStyle>
            <a:lvl1pPr>
              <a:defRPr sz="4800"/>
            </a:lvl1pPr>
          </a:lstStyle>
          <a:p>
            <a:r>
              <a:rPr lang="he-IL"/>
              <a:t>לחץ כדי לערוך סגנון כותרת של תבנית בסיס</a:t>
            </a:r>
          </a:p>
        </p:txBody>
      </p:sp>
      <p:sp>
        <p:nvSpPr>
          <p:cNvPr id="272396" name="Rectangle 12"/>
          <p:cNvSpPr>
            <a:spLocks noGrp="1" noChangeArrowheads="1"/>
          </p:cNvSpPr>
          <p:nvPr>
            <p:ph type="subTitle" idx="1"/>
          </p:nvPr>
        </p:nvSpPr>
        <p:spPr>
          <a:xfrm>
            <a:off x="1371600" y="3962400"/>
            <a:ext cx="6858000" cy="1600200"/>
          </a:xfrm>
        </p:spPr>
        <p:txBody>
          <a:bodyPr anchor="ctr"/>
          <a:lstStyle>
            <a:lvl1pPr marL="0" indent="0" algn="ctr">
              <a:buFont typeface="Wingdings" pitchFamily="2" charset="2"/>
              <a:buNone/>
              <a:defRPr/>
            </a:lvl1pPr>
          </a:lstStyle>
          <a:p>
            <a:r>
              <a:rPr lang="he-IL"/>
              <a:t>לחץ כדי לערוך סגנון כותרת משנה של תבנית בסיס</a:t>
            </a:r>
          </a:p>
        </p:txBody>
      </p:sp>
      <p:sp>
        <p:nvSpPr>
          <p:cNvPr id="13" name="Rectangle 13"/>
          <p:cNvSpPr>
            <a:spLocks noGrp="1" noChangeArrowheads="1"/>
          </p:cNvSpPr>
          <p:nvPr>
            <p:ph type="dt" sz="half" idx="10"/>
          </p:nvPr>
        </p:nvSpPr>
        <p:spPr>
          <a:xfrm>
            <a:off x="912813" y="6251575"/>
            <a:ext cx="1905000" cy="457200"/>
          </a:xfrm>
        </p:spPr>
        <p:txBody>
          <a:bodyPr/>
          <a:lstStyle>
            <a:lvl1pPr>
              <a:defRPr/>
            </a:lvl1pPr>
          </a:lstStyle>
          <a:p>
            <a:pPr>
              <a:defRPr/>
            </a:pPr>
            <a:endParaRPr lang="en-US"/>
          </a:p>
        </p:txBody>
      </p:sp>
      <p:sp>
        <p:nvSpPr>
          <p:cNvPr id="14" name="Rectangle 14"/>
          <p:cNvSpPr>
            <a:spLocks noGrp="1" noChangeArrowheads="1"/>
          </p:cNvSpPr>
          <p:nvPr>
            <p:ph type="ftr" sz="quarter" idx="11"/>
          </p:nvPr>
        </p:nvSpPr>
        <p:spPr>
          <a:xfrm>
            <a:off x="3354388" y="6248400"/>
            <a:ext cx="2895600" cy="457200"/>
          </a:xfrm>
        </p:spPr>
        <p:txBody>
          <a:bodyPr/>
          <a:lstStyle>
            <a:lvl1pPr>
              <a:defRPr/>
            </a:lvl1pPr>
          </a:lstStyle>
          <a:p>
            <a:pPr>
              <a:defRPr/>
            </a:pPr>
            <a:r>
              <a:rPr lang="en-US"/>
              <a:t>Software 1 in Java - Week 2</a:t>
            </a:r>
          </a:p>
        </p:txBody>
      </p:sp>
      <p:sp>
        <p:nvSpPr>
          <p:cNvPr id="15" name="Rectangle 15"/>
          <p:cNvSpPr>
            <a:spLocks noGrp="1" noChangeArrowheads="1"/>
          </p:cNvSpPr>
          <p:nvPr>
            <p:ph type="sldNum" sz="quarter" idx="12"/>
          </p:nvPr>
        </p:nvSpPr>
        <p:spPr/>
        <p:txBody>
          <a:bodyPr/>
          <a:lstStyle>
            <a:lvl1pPr>
              <a:defRPr/>
            </a:lvl1pPr>
          </a:lstStyle>
          <a:p>
            <a:pPr>
              <a:defRPr/>
            </a:pPr>
            <a:fld id="{BE55CAC8-73F3-4E93-8867-F508E21F3AC2}" type="slidenum">
              <a:rPr lang="he-IL"/>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9"/>
          <p:cNvSpPr>
            <a:spLocks noGrp="1" noChangeArrowheads="1"/>
          </p:cNvSpPr>
          <p:nvPr>
            <p:ph type="dt" sz="half" idx="10"/>
          </p:nvPr>
        </p:nvSpPr>
        <p:spPr>
          <a:ln/>
        </p:spPr>
        <p:txBody>
          <a:bodyPr/>
          <a:lstStyle>
            <a:lvl1pPr>
              <a:defRPr/>
            </a:lvl1pPr>
          </a:lstStyle>
          <a:p>
            <a:pPr>
              <a:defRPr/>
            </a:pPr>
            <a:endParaRPr lang="en-US"/>
          </a:p>
        </p:txBody>
      </p:sp>
      <p:sp>
        <p:nvSpPr>
          <p:cNvPr id="5" name="Rectangle 10"/>
          <p:cNvSpPr>
            <a:spLocks noGrp="1" noChangeArrowheads="1"/>
          </p:cNvSpPr>
          <p:nvPr>
            <p:ph type="ftr" sz="quarter" idx="11"/>
          </p:nvPr>
        </p:nvSpPr>
        <p:spPr>
          <a:ln/>
        </p:spPr>
        <p:txBody>
          <a:bodyPr/>
          <a:lstStyle>
            <a:lvl1pPr>
              <a:defRPr/>
            </a:lvl1pPr>
          </a:lstStyle>
          <a:p>
            <a:pPr>
              <a:defRPr/>
            </a:pPr>
            <a:r>
              <a:rPr lang="en-US"/>
              <a:t>Software 1 in Java - Week 2</a:t>
            </a:r>
          </a:p>
        </p:txBody>
      </p:sp>
      <p:sp>
        <p:nvSpPr>
          <p:cNvPr id="6" name="Rectangle 11"/>
          <p:cNvSpPr>
            <a:spLocks noGrp="1" noChangeArrowheads="1"/>
          </p:cNvSpPr>
          <p:nvPr>
            <p:ph type="sldNum" sz="quarter" idx="12"/>
          </p:nvPr>
        </p:nvSpPr>
        <p:spPr>
          <a:ln/>
        </p:spPr>
        <p:txBody>
          <a:bodyPr/>
          <a:lstStyle>
            <a:lvl1pPr>
              <a:defRPr/>
            </a:lvl1pPr>
          </a:lstStyle>
          <a:p>
            <a:pPr>
              <a:defRPr/>
            </a:pPr>
            <a:fld id="{2A41E61B-3BFD-41B4-A2EB-0EE11B0DC972}" type="slidenum">
              <a:rPr lang="he-IL"/>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43700" y="277813"/>
            <a:ext cx="1943100" cy="585311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277813"/>
            <a:ext cx="5676900" cy="585311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9"/>
          <p:cNvSpPr>
            <a:spLocks noGrp="1" noChangeArrowheads="1"/>
          </p:cNvSpPr>
          <p:nvPr>
            <p:ph type="dt" sz="half" idx="10"/>
          </p:nvPr>
        </p:nvSpPr>
        <p:spPr>
          <a:ln/>
        </p:spPr>
        <p:txBody>
          <a:bodyPr/>
          <a:lstStyle>
            <a:lvl1pPr>
              <a:defRPr/>
            </a:lvl1pPr>
          </a:lstStyle>
          <a:p>
            <a:pPr>
              <a:defRPr/>
            </a:pPr>
            <a:endParaRPr lang="en-US"/>
          </a:p>
        </p:txBody>
      </p:sp>
      <p:sp>
        <p:nvSpPr>
          <p:cNvPr id="5" name="Rectangle 10"/>
          <p:cNvSpPr>
            <a:spLocks noGrp="1" noChangeArrowheads="1"/>
          </p:cNvSpPr>
          <p:nvPr>
            <p:ph type="ftr" sz="quarter" idx="11"/>
          </p:nvPr>
        </p:nvSpPr>
        <p:spPr>
          <a:ln/>
        </p:spPr>
        <p:txBody>
          <a:bodyPr/>
          <a:lstStyle>
            <a:lvl1pPr>
              <a:defRPr/>
            </a:lvl1pPr>
          </a:lstStyle>
          <a:p>
            <a:pPr>
              <a:defRPr/>
            </a:pPr>
            <a:r>
              <a:rPr lang="en-US"/>
              <a:t>Software 1 in Java - Week 2</a:t>
            </a:r>
          </a:p>
        </p:txBody>
      </p:sp>
      <p:sp>
        <p:nvSpPr>
          <p:cNvPr id="6" name="Rectangle 11"/>
          <p:cNvSpPr>
            <a:spLocks noGrp="1" noChangeArrowheads="1"/>
          </p:cNvSpPr>
          <p:nvPr>
            <p:ph type="sldNum" sz="quarter" idx="12"/>
          </p:nvPr>
        </p:nvSpPr>
        <p:spPr>
          <a:ln/>
        </p:spPr>
        <p:txBody>
          <a:bodyPr/>
          <a:lstStyle>
            <a:lvl1pPr>
              <a:defRPr/>
            </a:lvl1pPr>
          </a:lstStyle>
          <a:p>
            <a:pPr>
              <a:defRPr/>
            </a:pPr>
            <a:fld id="{20A965F2-EE08-4115-B1DD-4AD1D042180D}" type="slidenum">
              <a:rPr lang="he-IL"/>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he-IL"/>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he-IL"/>
          </a:p>
        </p:txBody>
      </p:sp>
      <p:sp>
        <p:nvSpPr>
          <p:cNvPr id="4" name="Rectangle 9"/>
          <p:cNvSpPr>
            <a:spLocks noGrp="1" noChangeArrowheads="1"/>
          </p:cNvSpPr>
          <p:nvPr>
            <p:ph type="dt" sz="half" idx="10"/>
          </p:nvPr>
        </p:nvSpPr>
        <p:spPr>
          <a:ln/>
        </p:spPr>
        <p:txBody>
          <a:bodyPr/>
          <a:lstStyle>
            <a:lvl1pPr>
              <a:defRPr/>
            </a:lvl1pPr>
          </a:lstStyle>
          <a:p>
            <a:pPr>
              <a:defRPr/>
            </a:pPr>
            <a:endParaRPr lang="en-US"/>
          </a:p>
        </p:txBody>
      </p:sp>
      <p:sp>
        <p:nvSpPr>
          <p:cNvPr id="5" name="Rectangle 10"/>
          <p:cNvSpPr>
            <a:spLocks noGrp="1" noChangeArrowheads="1"/>
          </p:cNvSpPr>
          <p:nvPr>
            <p:ph type="ftr" sz="quarter" idx="11"/>
          </p:nvPr>
        </p:nvSpPr>
        <p:spPr>
          <a:ln/>
        </p:spPr>
        <p:txBody>
          <a:bodyPr/>
          <a:lstStyle>
            <a:lvl1pPr>
              <a:defRPr/>
            </a:lvl1pPr>
          </a:lstStyle>
          <a:p>
            <a:pPr>
              <a:defRPr/>
            </a:pPr>
            <a:r>
              <a:rPr lang="en-US"/>
              <a:t>Software 1 in Java - Week 2</a:t>
            </a:r>
          </a:p>
        </p:txBody>
      </p:sp>
      <p:sp>
        <p:nvSpPr>
          <p:cNvPr id="6" name="Rectangle 11"/>
          <p:cNvSpPr>
            <a:spLocks noGrp="1" noChangeArrowheads="1"/>
          </p:cNvSpPr>
          <p:nvPr>
            <p:ph type="sldNum" sz="quarter" idx="12"/>
          </p:nvPr>
        </p:nvSpPr>
        <p:spPr>
          <a:ln/>
        </p:spPr>
        <p:txBody>
          <a:bodyPr/>
          <a:lstStyle>
            <a:lvl1pPr>
              <a:defRPr/>
            </a:lvl1pPr>
          </a:lstStyle>
          <a:p>
            <a:pPr>
              <a:defRPr/>
            </a:pPr>
            <a:fld id="{A2604CEA-88EF-43B4-8948-F9D89F540B96}" type="slidenum">
              <a:rPr lang="he-IL"/>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9"/>
          <p:cNvSpPr>
            <a:spLocks noGrp="1" noChangeArrowheads="1"/>
          </p:cNvSpPr>
          <p:nvPr>
            <p:ph type="dt" sz="half" idx="10"/>
          </p:nvPr>
        </p:nvSpPr>
        <p:spPr>
          <a:ln/>
        </p:spPr>
        <p:txBody>
          <a:bodyPr/>
          <a:lstStyle>
            <a:lvl1pPr>
              <a:defRPr/>
            </a:lvl1pPr>
          </a:lstStyle>
          <a:p>
            <a:pPr>
              <a:defRPr/>
            </a:pPr>
            <a:endParaRPr lang="en-US"/>
          </a:p>
        </p:txBody>
      </p:sp>
      <p:sp>
        <p:nvSpPr>
          <p:cNvPr id="5" name="Rectangle 10"/>
          <p:cNvSpPr>
            <a:spLocks noGrp="1" noChangeArrowheads="1"/>
          </p:cNvSpPr>
          <p:nvPr>
            <p:ph type="ftr" sz="quarter" idx="11"/>
          </p:nvPr>
        </p:nvSpPr>
        <p:spPr>
          <a:ln/>
        </p:spPr>
        <p:txBody>
          <a:bodyPr/>
          <a:lstStyle>
            <a:lvl1pPr>
              <a:defRPr/>
            </a:lvl1pPr>
          </a:lstStyle>
          <a:p>
            <a:pPr>
              <a:defRPr/>
            </a:pPr>
            <a:r>
              <a:rPr lang="en-US"/>
              <a:t>Software 1 in Java - Week 2</a:t>
            </a:r>
          </a:p>
        </p:txBody>
      </p:sp>
      <p:sp>
        <p:nvSpPr>
          <p:cNvPr id="6" name="Rectangle 11"/>
          <p:cNvSpPr>
            <a:spLocks noGrp="1" noChangeArrowheads="1"/>
          </p:cNvSpPr>
          <p:nvPr>
            <p:ph type="sldNum" sz="quarter" idx="12"/>
          </p:nvPr>
        </p:nvSpPr>
        <p:spPr>
          <a:ln/>
        </p:spPr>
        <p:txBody>
          <a:bodyPr/>
          <a:lstStyle>
            <a:lvl1pPr>
              <a:defRPr/>
            </a:lvl1pPr>
          </a:lstStyle>
          <a:p>
            <a:pPr>
              <a:defRPr/>
            </a:pPr>
            <a:fld id="{B7D3F673-F234-49C5-9393-686355F9BC64}" type="slidenum">
              <a:rPr lang="he-IL"/>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9"/>
          <p:cNvSpPr>
            <a:spLocks noGrp="1" noChangeArrowheads="1"/>
          </p:cNvSpPr>
          <p:nvPr>
            <p:ph type="dt" sz="half" idx="10"/>
          </p:nvPr>
        </p:nvSpPr>
        <p:spPr>
          <a:ln/>
        </p:spPr>
        <p:txBody>
          <a:bodyPr/>
          <a:lstStyle>
            <a:lvl1pPr>
              <a:defRPr/>
            </a:lvl1pPr>
          </a:lstStyle>
          <a:p>
            <a:pPr>
              <a:defRPr/>
            </a:pPr>
            <a:endParaRPr lang="en-US"/>
          </a:p>
        </p:txBody>
      </p:sp>
      <p:sp>
        <p:nvSpPr>
          <p:cNvPr id="5" name="Rectangle 10"/>
          <p:cNvSpPr>
            <a:spLocks noGrp="1" noChangeArrowheads="1"/>
          </p:cNvSpPr>
          <p:nvPr>
            <p:ph type="ftr" sz="quarter" idx="11"/>
          </p:nvPr>
        </p:nvSpPr>
        <p:spPr>
          <a:ln/>
        </p:spPr>
        <p:txBody>
          <a:bodyPr/>
          <a:lstStyle>
            <a:lvl1pPr>
              <a:defRPr/>
            </a:lvl1pPr>
          </a:lstStyle>
          <a:p>
            <a:pPr>
              <a:defRPr/>
            </a:pPr>
            <a:r>
              <a:rPr lang="en-US"/>
              <a:t>Software 1 in Java - Week 2</a:t>
            </a:r>
          </a:p>
        </p:txBody>
      </p:sp>
      <p:sp>
        <p:nvSpPr>
          <p:cNvPr id="6" name="Rectangle 11"/>
          <p:cNvSpPr>
            <a:spLocks noGrp="1" noChangeArrowheads="1"/>
          </p:cNvSpPr>
          <p:nvPr>
            <p:ph type="sldNum" sz="quarter" idx="12"/>
          </p:nvPr>
        </p:nvSpPr>
        <p:spPr>
          <a:ln/>
        </p:spPr>
        <p:txBody>
          <a:bodyPr/>
          <a:lstStyle>
            <a:lvl1pPr>
              <a:defRPr/>
            </a:lvl1pPr>
          </a:lstStyle>
          <a:p>
            <a:pPr>
              <a:defRPr/>
            </a:pPr>
            <a:fld id="{E61600D0-8F24-43FC-B38E-64491354DFBA}" type="slidenum">
              <a:rPr lang="he-IL"/>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600200"/>
            <a:ext cx="38100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876800" y="1600200"/>
            <a:ext cx="38100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9"/>
          <p:cNvSpPr>
            <a:spLocks noGrp="1" noChangeArrowheads="1"/>
          </p:cNvSpPr>
          <p:nvPr>
            <p:ph type="dt" sz="half" idx="10"/>
          </p:nvPr>
        </p:nvSpPr>
        <p:spPr>
          <a:ln/>
        </p:spPr>
        <p:txBody>
          <a:bodyPr/>
          <a:lstStyle>
            <a:lvl1pPr>
              <a:defRPr/>
            </a:lvl1pPr>
          </a:lstStyle>
          <a:p>
            <a:pPr>
              <a:defRPr/>
            </a:pPr>
            <a:endParaRPr lang="en-US"/>
          </a:p>
        </p:txBody>
      </p:sp>
      <p:sp>
        <p:nvSpPr>
          <p:cNvPr id="6" name="Rectangle 10"/>
          <p:cNvSpPr>
            <a:spLocks noGrp="1" noChangeArrowheads="1"/>
          </p:cNvSpPr>
          <p:nvPr>
            <p:ph type="ftr" sz="quarter" idx="11"/>
          </p:nvPr>
        </p:nvSpPr>
        <p:spPr>
          <a:ln/>
        </p:spPr>
        <p:txBody>
          <a:bodyPr/>
          <a:lstStyle>
            <a:lvl1pPr>
              <a:defRPr/>
            </a:lvl1pPr>
          </a:lstStyle>
          <a:p>
            <a:pPr>
              <a:defRPr/>
            </a:pPr>
            <a:r>
              <a:rPr lang="en-US"/>
              <a:t>Software 1 in Java - Week 2</a:t>
            </a:r>
          </a:p>
        </p:txBody>
      </p:sp>
      <p:sp>
        <p:nvSpPr>
          <p:cNvPr id="7" name="Rectangle 11"/>
          <p:cNvSpPr>
            <a:spLocks noGrp="1" noChangeArrowheads="1"/>
          </p:cNvSpPr>
          <p:nvPr>
            <p:ph type="sldNum" sz="quarter" idx="12"/>
          </p:nvPr>
        </p:nvSpPr>
        <p:spPr>
          <a:ln/>
        </p:spPr>
        <p:txBody>
          <a:bodyPr/>
          <a:lstStyle>
            <a:lvl1pPr>
              <a:defRPr/>
            </a:lvl1pPr>
          </a:lstStyle>
          <a:p>
            <a:pPr>
              <a:defRPr/>
            </a:pPr>
            <a:fld id="{45C2B667-802F-4EB3-B8B6-5F5670B4F4DD}" type="slidenum">
              <a:rPr lang="he-IL"/>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9"/>
          <p:cNvSpPr>
            <a:spLocks noGrp="1" noChangeArrowheads="1"/>
          </p:cNvSpPr>
          <p:nvPr>
            <p:ph type="dt" sz="half" idx="10"/>
          </p:nvPr>
        </p:nvSpPr>
        <p:spPr>
          <a:ln/>
        </p:spPr>
        <p:txBody>
          <a:bodyPr/>
          <a:lstStyle>
            <a:lvl1pPr>
              <a:defRPr/>
            </a:lvl1pPr>
          </a:lstStyle>
          <a:p>
            <a:pPr>
              <a:defRPr/>
            </a:pPr>
            <a:endParaRPr lang="en-US"/>
          </a:p>
        </p:txBody>
      </p:sp>
      <p:sp>
        <p:nvSpPr>
          <p:cNvPr id="8" name="Rectangle 10"/>
          <p:cNvSpPr>
            <a:spLocks noGrp="1" noChangeArrowheads="1"/>
          </p:cNvSpPr>
          <p:nvPr>
            <p:ph type="ftr" sz="quarter" idx="11"/>
          </p:nvPr>
        </p:nvSpPr>
        <p:spPr>
          <a:ln/>
        </p:spPr>
        <p:txBody>
          <a:bodyPr/>
          <a:lstStyle>
            <a:lvl1pPr>
              <a:defRPr/>
            </a:lvl1pPr>
          </a:lstStyle>
          <a:p>
            <a:pPr>
              <a:defRPr/>
            </a:pPr>
            <a:r>
              <a:rPr lang="en-US"/>
              <a:t>Software 1 in Java - Week 2</a:t>
            </a:r>
          </a:p>
        </p:txBody>
      </p:sp>
      <p:sp>
        <p:nvSpPr>
          <p:cNvPr id="9" name="Rectangle 11"/>
          <p:cNvSpPr>
            <a:spLocks noGrp="1" noChangeArrowheads="1"/>
          </p:cNvSpPr>
          <p:nvPr>
            <p:ph type="sldNum" sz="quarter" idx="12"/>
          </p:nvPr>
        </p:nvSpPr>
        <p:spPr>
          <a:ln/>
        </p:spPr>
        <p:txBody>
          <a:bodyPr/>
          <a:lstStyle>
            <a:lvl1pPr>
              <a:defRPr/>
            </a:lvl1pPr>
          </a:lstStyle>
          <a:p>
            <a:pPr>
              <a:defRPr/>
            </a:pPr>
            <a:fld id="{783FD66F-6904-48FD-AC7C-32D8C6E5ECAC}" type="slidenum">
              <a:rPr lang="he-IL"/>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9"/>
          <p:cNvSpPr>
            <a:spLocks noGrp="1" noChangeArrowheads="1"/>
          </p:cNvSpPr>
          <p:nvPr>
            <p:ph type="dt" sz="half" idx="10"/>
          </p:nvPr>
        </p:nvSpPr>
        <p:spPr>
          <a:ln/>
        </p:spPr>
        <p:txBody>
          <a:bodyPr/>
          <a:lstStyle>
            <a:lvl1pPr>
              <a:defRPr/>
            </a:lvl1pPr>
          </a:lstStyle>
          <a:p>
            <a:pPr>
              <a:defRPr/>
            </a:pPr>
            <a:endParaRPr lang="en-US"/>
          </a:p>
        </p:txBody>
      </p:sp>
      <p:sp>
        <p:nvSpPr>
          <p:cNvPr id="4" name="Rectangle 10"/>
          <p:cNvSpPr>
            <a:spLocks noGrp="1" noChangeArrowheads="1"/>
          </p:cNvSpPr>
          <p:nvPr>
            <p:ph type="ftr" sz="quarter" idx="11"/>
          </p:nvPr>
        </p:nvSpPr>
        <p:spPr>
          <a:ln/>
        </p:spPr>
        <p:txBody>
          <a:bodyPr/>
          <a:lstStyle>
            <a:lvl1pPr>
              <a:defRPr/>
            </a:lvl1pPr>
          </a:lstStyle>
          <a:p>
            <a:pPr>
              <a:defRPr/>
            </a:pPr>
            <a:r>
              <a:rPr lang="en-US"/>
              <a:t>Software 1 in Java - Week 2</a:t>
            </a:r>
          </a:p>
        </p:txBody>
      </p:sp>
      <p:sp>
        <p:nvSpPr>
          <p:cNvPr id="5" name="Rectangle 11"/>
          <p:cNvSpPr>
            <a:spLocks noGrp="1" noChangeArrowheads="1"/>
          </p:cNvSpPr>
          <p:nvPr>
            <p:ph type="sldNum" sz="quarter" idx="12"/>
          </p:nvPr>
        </p:nvSpPr>
        <p:spPr>
          <a:ln/>
        </p:spPr>
        <p:txBody>
          <a:bodyPr/>
          <a:lstStyle>
            <a:lvl1pPr>
              <a:defRPr/>
            </a:lvl1pPr>
          </a:lstStyle>
          <a:p>
            <a:pPr>
              <a:defRPr/>
            </a:pPr>
            <a:fld id="{8CD6F154-8009-40BB-B5C7-32B34A76EBB0}" type="slidenum">
              <a:rPr lang="he-IL"/>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9"/>
          <p:cNvSpPr>
            <a:spLocks noGrp="1" noChangeArrowheads="1"/>
          </p:cNvSpPr>
          <p:nvPr>
            <p:ph type="dt" sz="half" idx="10"/>
          </p:nvPr>
        </p:nvSpPr>
        <p:spPr>
          <a:ln/>
        </p:spPr>
        <p:txBody>
          <a:bodyPr/>
          <a:lstStyle>
            <a:lvl1pPr>
              <a:defRPr/>
            </a:lvl1pPr>
          </a:lstStyle>
          <a:p>
            <a:pPr>
              <a:defRPr/>
            </a:pPr>
            <a:endParaRPr lang="en-US"/>
          </a:p>
        </p:txBody>
      </p:sp>
      <p:sp>
        <p:nvSpPr>
          <p:cNvPr id="3" name="Rectangle 10"/>
          <p:cNvSpPr>
            <a:spLocks noGrp="1" noChangeArrowheads="1"/>
          </p:cNvSpPr>
          <p:nvPr>
            <p:ph type="ftr" sz="quarter" idx="11"/>
          </p:nvPr>
        </p:nvSpPr>
        <p:spPr>
          <a:ln/>
        </p:spPr>
        <p:txBody>
          <a:bodyPr/>
          <a:lstStyle>
            <a:lvl1pPr>
              <a:defRPr/>
            </a:lvl1pPr>
          </a:lstStyle>
          <a:p>
            <a:pPr>
              <a:defRPr/>
            </a:pPr>
            <a:r>
              <a:rPr lang="en-US"/>
              <a:t>Software 1 in Java - Week 2</a:t>
            </a:r>
          </a:p>
        </p:txBody>
      </p:sp>
      <p:sp>
        <p:nvSpPr>
          <p:cNvPr id="4" name="Rectangle 11"/>
          <p:cNvSpPr>
            <a:spLocks noGrp="1" noChangeArrowheads="1"/>
          </p:cNvSpPr>
          <p:nvPr>
            <p:ph type="sldNum" sz="quarter" idx="12"/>
          </p:nvPr>
        </p:nvSpPr>
        <p:spPr>
          <a:ln/>
        </p:spPr>
        <p:txBody>
          <a:bodyPr/>
          <a:lstStyle>
            <a:lvl1pPr>
              <a:defRPr/>
            </a:lvl1pPr>
          </a:lstStyle>
          <a:p>
            <a:pPr>
              <a:defRPr/>
            </a:pPr>
            <a:fld id="{474249F6-6BD3-4739-8FF9-A0F58162DC78}" type="slidenum">
              <a:rPr lang="he-IL"/>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9"/>
          <p:cNvSpPr>
            <a:spLocks noGrp="1" noChangeArrowheads="1"/>
          </p:cNvSpPr>
          <p:nvPr>
            <p:ph type="dt" sz="half" idx="10"/>
          </p:nvPr>
        </p:nvSpPr>
        <p:spPr>
          <a:ln/>
        </p:spPr>
        <p:txBody>
          <a:bodyPr/>
          <a:lstStyle>
            <a:lvl1pPr>
              <a:defRPr/>
            </a:lvl1pPr>
          </a:lstStyle>
          <a:p>
            <a:pPr>
              <a:defRPr/>
            </a:pPr>
            <a:endParaRPr lang="en-US"/>
          </a:p>
        </p:txBody>
      </p:sp>
      <p:sp>
        <p:nvSpPr>
          <p:cNvPr id="6" name="Rectangle 10"/>
          <p:cNvSpPr>
            <a:spLocks noGrp="1" noChangeArrowheads="1"/>
          </p:cNvSpPr>
          <p:nvPr>
            <p:ph type="ftr" sz="quarter" idx="11"/>
          </p:nvPr>
        </p:nvSpPr>
        <p:spPr>
          <a:ln/>
        </p:spPr>
        <p:txBody>
          <a:bodyPr/>
          <a:lstStyle>
            <a:lvl1pPr>
              <a:defRPr/>
            </a:lvl1pPr>
          </a:lstStyle>
          <a:p>
            <a:pPr>
              <a:defRPr/>
            </a:pPr>
            <a:r>
              <a:rPr lang="en-US"/>
              <a:t>Software 1 in Java - Week 2</a:t>
            </a:r>
          </a:p>
        </p:txBody>
      </p:sp>
      <p:sp>
        <p:nvSpPr>
          <p:cNvPr id="7" name="Rectangle 11"/>
          <p:cNvSpPr>
            <a:spLocks noGrp="1" noChangeArrowheads="1"/>
          </p:cNvSpPr>
          <p:nvPr>
            <p:ph type="sldNum" sz="quarter" idx="12"/>
          </p:nvPr>
        </p:nvSpPr>
        <p:spPr>
          <a:ln/>
        </p:spPr>
        <p:txBody>
          <a:bodyPr/>
          <a:lstStyle>
            <a:lvl1pPr>
              <a:defRPr/>
            </a:lvl1pPr>
          </a:lstStyle>
          <a:p>
            <a:pPr>
              <a:defRPr/>
            </a:pPr>
            <a:fld id="{9258D4A5-4CB2-4FC3-B40B-A898187F504A}" type="slidenum">
              <a:rPr lang="he-IL"/>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9"/>
          <p:cNvSpPr>
            <a:spLocks noGrp="1" noChangeArrowheads="1"/>
          </p:cNvSpPr>
          <p:nvPr>
            <p:ph type="dt" sz="half" idx="10"/>
          </p:nvPr>
        </p:nvSpPr>
        <p:spPr>
          <a:ln/>
        </p:spPr>
        <p:txBody>
          <a:bodyPr/>
          <a:lstStyle>
            <a:lvl1pPr>
              <a:defRPr/>
            </a:lvl1pPr>
          </a:lstStyle>
          <a:p>
            <a:pPr>
              <a:defRPr/>
            </a:pPr>
            <a:endParaRPr lang="en-US"/>
          </a:p>
        </p:txBody>
      </p:sp>
      <p:sp>
        <p:nvSpPr>
          <p:cNvPr id="6" name="Rectangle 10"/>
          <p:cNvSpPr>
            <a:spLocks noGrp="1" noChangeArrowheads="1"/>
          </p:cNvSpPr>
          <p:nvPr>
            <p:ph type="ftr" sz="quarter" idx="11"/>
          </p:nvPr>
        </p:nvSpPr>
        <p:spPr>
          <a:ln/>
        </p:spPr>
        <p:txBody>
          <a:bodyPr/>
          <a:lstStyle>
            <a:lvl1pPr>
              <a:defRPr/>
            </a:lvl1pPr>
          </a:lstStyle>
          <a:p>
            <a:pPr>
              <a:defRPr/>
            </a:pPr>
            <a:r>
              <a:rPr lang="en-US"/>
              <a:t>Software 1 in Java - Week 2</a:t>
            </a:r>
          </a:p>
        </p:txBody>
      </p:sp>
      <p:sp>
        <p:nvSpPr>
          <p:cNvPr id="7" name="Rectangle 11"/>
          <p:cNvSpPr>
            <a:spLocks noGrp="1" noChangeArrowheads="1"/>
          </p:cNvSpPr>
          <p:nvPr>
            <p:ph type="sldNum" sz="quarter" idx="12"/>
          </p:nvPr>
        </p:nvSpPr>
        <p:spPr>
          <a:ln/>
        </p:spPr>
        <p:txBody>
          <a:bodyPr/>
          <a:lstStyle>
            <a:lvl1pPr>
              <a:defRPr/>
            </a:lvl1pPr>
          </a:lstStyle>
          <a:p>
            <a:pPr>
              <a:defRPr/>
            </a:pPr>
            <a:fld id="{10898099-F30E-4349-8947-C5B4180EA0FD}" type="slidenum">
              <a:rPr lang="he-IL"/>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8686800" cy="4876800"/>
            <a:chOff x="0" y="0"/>
            <a:chExt cx="5472" cy="3072"/>
          </a:xfrm>
        </p:grpSpPr>
        <p:sp>
          <p:nvSpPr>
            <p:cNvPr id="271363" name="Rectangle 3"/>
            <p:cNvSpPr>
              <a:spLocks noChangeArrowheads="1"/>
            </p:cNvSpPr>
            <p:nvPr/>
          </p:nvSpPr>
          <p:spPr bwMode="auto">
            <a:xfrm>
              <a:off x="0" y="0"/>
              <a:ext cx="384" cy="3072"/>
            </a:xfrm>
            <a:prstGeom prst="rect">
              <a:avLst/>
            </a:prstGeom>
            <a:solidFill>
              <a:schemeClr val="accent1"/>
            </a:solidFill>
            <a:ln w="9525">
              <a:noFill/>
              <a:miter lim="800000"/>
              <a:headEnd/>
              <a:tailEnd/>
            </a:ln>
            <a:effectLst/>
          </p:spPr>
          <p:txBody>
            <a:bodyPr wrap="none" anchor="ctr"/>
            <a:lstStyle/>
            <a:p>
              <a:pPr algn="ctr" rtl="0">
                <a:defRPr/>
              </a:pPr>
              <a:endParaRPr lang="en-US" sz="2400" b="0">
                <a:latin typeface="Times New Roman" pitchFamily="18" charset="0"/>
              </a:endParaRPr>
            </a:p>
          </p:txBody>
        </p:sp>
        <p:grpSp>
          <p:nvGrpSpPr>
            <p:cNvPr id="1034" name="Group 4"/>
            <p:cNvGrpSpPr>
              <a:grpSpLocks/>
            </p:cNvGrpSpPr>
            <p:nvPr/>
          </p:nvGrpSpPr>
          <p:grpSpPr bwMode="auto">
            <a:xfrm>
              <a:off x="240" y="893"/>
              <a:ext cx="5232" cy="115"/>
              <a:chOff x="240" y="893"/>
              <a:chExt cx="5232" cy="115"/>
            </a:xfrm>
          </p:grpSpPr>
          <p:sp>
            <p:nvSpPr>
              <p:cNvPr id="271365" name="Rectangle 5"/>
              <p:cNvSpPr>
                <a:spLocks noChangeArrowheads="1"/>
              </p:cNvSpPr>
              <p:nvPr/>
            </p:nvSpPr>
            <p:spPr bwMode="auto">
              <a:xfrm>
                <a:off x="4320" y="893"/>
                <a:ext cx="1152" cy="115"/>
              </a:xfrm>
              <a:prstGeom prst="rect">
                <a:avLst/>
              </a:prstGeom>
              <a:solidFill>
                <a:schemeClr val="folHlink"/>
              </a:solidFill>
              <a:ln w="9525">
                <a:noFill/>
                <a:miter lim="800000"/>
                <a:headEnd/>
                <a:tailEnd/>
              </a:ln>
              <a:effectLst/>
            </p:spPr>
            <p:txBody>
              <a:bodyPr wrap="none" anchor="ctr"/>
              <a:lstStyle/>
              <a:p>
                <a:pPr algn="ctr" rtl="0">
                  <a:defRPr/>
                </a:pPr>
                <a:endParaRPr lang="en-US" sz="2400" b="0">
                  <a:latin typeface="Times New Roman" pitchFamily="18" charset="0"/>
                </a:endParaRPr>
              </a:p>
            </p:txBody>
          </p:sp>
          <p:sp>
            <p:nvSpPr>
              <p:cNvPr id="271366" name="Line 6"/>
              <p:cNvSpPr>
                <a:spLocks noChangeShapeType="1"/>
              </p:cNvSpPr>
              <p:nvPr/>
            </p:nvSpPr>
            <p:spPr bwMode="auto">
              <a:xfrm>
                <a:off x="240" y="941"/>
                <a:ext cx="5232" cy="0"/>
              </a:xfrm>
              <a:prstGeom prst="line">
                <a:avLst/>
              </a:prstGeom>
              <a:noFill/>
              <a:ln w="19050">
                <a:solidFill>
                  <a:schemeClr val="bg2"/>
                </a:solidFill>
                <a:round/>
                <a:headEnd/>
                <a:tailEnd/>
              </a:ln>
              <a:effectLst/>
            </p:spPr>
            <p:txBody>
              <a:bodyPr/>
              <a:lstStyle/>
              <a:p>
                <a:pPr algn="ctr">
                  <a:defRPr/>
                </a:pPr>
                <a:endParaRPr lang="en-US"/>
              </a:p>
            </p:txBody>
          </p:sp>
        </p:grpSp>
      </p:grpSp>
      <p:sp>
        <p:nvSpPr>
          <p:cNvPr id="1027" name="Rectangle 7"/>
          <p:cNvSpPr>
            <a:spLocks noGrp="1" noChangeArrowheads="1"/>
          </p:cNvSpPr>
          <p:nvPr>
            <p:ph type="title"/>
          </p:nvPr>
        </p:nvSpPr>
        <p:spPr bwMode="auto">
          <a:xfrm>
            <a:off x="914400" y="277813"/>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he-IL"/>
              <a:t>לחץ כדי לערוך סגנון כותרת של תבנית בסיס</a:t>
            </a:r>
          </a:p>
        </p:txBody>
      </p:sp>
      <p:sp>
        <p:nvSpPr>
          <p:cNvPr id="1028" name="Rectangle 8"/>
          <p:cNvSpPr>
            <a:spLocks noGrp="1" noChangeArrowheads="1"/>
          </p:cNvSpPr>
          <p:nvPr>
            <p:ph type="body" idx="1"/>
          </p:nvPr>
        </p:nvSpPr>
        <p:spPr bwMode="auto">
          <a:xfrm>
            <a:off x="914400" y="1600200"/>
            <a:ext cx="7772400" cy="45307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271369" name="Rectangle 9"/>
          <p:cNvSpPr>
            <a:spLocks noGrp="1" noChangeArrowheads="1"/>
          </p:cNvSpPr>
          <p:nvPr>
            <p:ph type="dt" sz="half" idx="2"/>
          </p:nvPr>
        </p:nvSpPr>
        <p:spPr bwMode="auto">
          <a:xfrm>
            <a:off x="914400" y="6251575"/>
            <a:ext cx="19812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rtl="0">
              <a:defRPr sz="1000" b="0">
                <a:latin typeface="Arial" charset="0"/>
                <a:cs typeface="Arial" charset="0"/>
              </a:defRPr>
            </a:lvl1pPr>
          </a:lstStyle>
          <a:p>
            <a:pPr>
              <a:defRPr/>
            </a:pPr>
            <a:endParaRPr lang="en-US"/>
          </a:p>
        </p:txBody>
      </p:sp>
      <p:sp>
        <p:nvSpPr>
          <p:cNvPr id="271370" name="Rectangle 10"/>
          <p:cNvSpPr>
            <a:spLocks noGrp="1" noChangeArrowheads="1"/>
          </p:cNvSpPr>
          <p:nvPr>
            <p:ph type="ftr" sz="quarter" idx="3"/>
          </p:nvPr>
        </p:nvSpPr>
        <p:spPr bwMode="auto">
          <a:xfrm>
            <a:off x="3352800" y="624840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rtl="0">
              <a:defRPr sz="1000" b="0">
                <a:latin typeface="Arial" charset="0"/>
                <a:cs typeface="Arial" charset="0"/>
              </a:defRPr>
            </a:lvl1pPr>
          </a:lstStyle>
          <a:p>
            <a:pPr>
              <a:defRPr/>
            </a:pPr>
            <a:r>
              <a:rPr lang="en-US"/>
              <a:t>Software 1 in Java - Week 2</a:t>
            </a:r>
          </a:p>
        </p:txBody>
      </p:sp>
      <p:sp>
        <p:nvSpPr>
          <p:cNvPr id="271371" name="Rectangle 11"/>
          <p:cNvSpPr>
            <a:spLocks noGrp="1" noChangeArrowheads="1"/>
          </p:cNvSpPr>
          <p:nvPr>
            <p:ph type="sldNum" sz="quarter" idx="4"/>
          </p:nvPr>
        </p:nvSpPr>
        <p:spPr bwMode="auto">
          <a:xfrm>
            <a:off x="6781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rtl="0">
              <a:defRPr sz="1000" b="0">
                <a:latin typeface="Arial" charset="0"/>
                <a:cs typeface="Arial" charset="0"/>
              </a:defRPr>
            </a:lvl1pPr>
          </a:lstStyle>
          <a:p>
            <a:pPr>
              <a:defRPr/>
            </a:pPr>
            <a:fld id="{ED0BCD90-852B-47C6-BC99-B4B4B7C08C22}" type="slidenum">
              <a:rPr lang="he-IL"/>
              <a:pPr>
                <a:defRPr/>
              </a:pPr>
              <a:t>‹#›</a:t>
            </a:fld>
            <a:endParaRPr lang="en-US"/>
          </a:p>
        </p:txBody>
      </p:sp>
      <p:sp>
        <p:nvSpPr>
          <p:cNvPr id="271372" name="Line 12"/>
          <p:cNvSpPr>
            <a:spLocks noChangeShapeType="1"/>
          </p:cNvSpPr>
          <p:nvPr/>
        </p:nvSpPr>
        <p:spPr bwMode="auto">
          <a:xfrm>
            <a:off x="0" y="4876800"/>
            <a:ext cx="609600" cy="0"/>
          </a:xfrm>
          <a:prstGeom prst="line">
            <a:avLst/>
          </a:prstGeom>
          <a:noFill/>
          <a:ln w="44450">
            <a:solidFill>
              <a:schemeClr val="bg2"/>
            </a:solidFill>
            <a:round/>
            <a:headEnd/>
            <a:tailEnd/>
          </a:ln>
          <a:effectLst/>
        </p:spPr>
        <p:txBody>
          <a:bodyPr/>
          <a:lstStyle/>
          <a:p>
            <a:pPr algn="ctr">
              <a:defRPr/>
            </a:pPr>
            <a:endParaRPr lang="en-US"/>
          </a:p>
        </p:txBody>
      </p:sp>
    </p:spTree>
  </p:cSld>
  <p:clrMap bg1="lt1" tx1="dk1" bg2="lt2" tx2="dk2" accent1="accent1" accent2="accent2" accent3="accent3" accent4="accent4" accent5="accent5" accent6="accent6" hlink="hlink" folHlink="folHlink"/>
  <p:sldLayoutIdLst>
    <p:sldLayoutId id="2147483823" r:id="rId1"/>
    <p:sldLayoutId id="2147483822" r:id="rId2"/>
    <p:sldLayoutId id="2147483821" r:id="rId3"/>
    <p:sldLayoutId id="2147483820" r:id="rId4"/>
    <p:sldLayoutId id="2147483819" r:id="rId5"/>
    <p:sldLayoutId id="2147483818" r:id="rId6"/>
    <p:sldLayoutId id="2147483817" r:id="rId7"/>
    <p:sldLayoutId id="2147483816" r:id="rId8"/>
    <p:sldLayoutId id="2147483815" r:id="rId9"/>
    <p:sldLayoutId id="2147483814" r:id="rId10"/>
    <p:sldLayoutId id="2147483813" r:id="rId11"/>
    <p:sldLayoutId id="2147483812" r:id="rId12"/>
  </p:sldLayoutIdLst>
  <p:hf hdr="0" ftr="0" dt="0"/>
  <p:txStyles>
    <p:titleStyle>
      <a:lvl1pPr algn="l" rtl="1" eaLnBrk="0" fontAlgn="base" hangingPunct="0">
        <a:spcBef>
          <a:spcPct val="0"/>
        </a:spcBef>
        <a:spcAft>
          <a:spcPct val="0"/>
        </a:spcAft>
        <a:defRPr sz="4200">
          <a:solidFill>
            <a:schemeClr val="tx2"/>
          </a:solidFill>
          <a:latin typeface="+mj-lt"/>
          <a:ea typeface="+mj-ea"/>
          <a:cs typeface="+mj-cs"/>
        </a:defRPr>
      </a:lvl1pPr>
      <a:lvl2pPr algn="l" rtl="1" eaLnBrk="0" fontAlgn="base" hangingPunct="0">
        <a:spcBef>
          <a:spcPct val="0"/>
        </a:spcBef>
        <a:spcAft>
          <a:spcPct val="0"/>
        </a:spcAft>
        <a:defRPr sz="4200">
          <a:solidFill>
            <a:schemeClr val="tx2"/>
          </a:solidFill>
          <a:latin typeface="Times New Roman" pitchFamily="18" charset="0"/>
          <a:cs typeface="Arial" charset="0"/>
        </a:defRPr>
      </a:lvl2pPr>
      <a:lvl3pPr algn="l" rtl="1" eaLnBrk="0" fontAlgn="base" hangingPunct="0">
        <a:spcBef>
          <a:spcPct val="0"/>
        </a:spcBef>
        <a:spcAft>
          <a:spcPct val="0"/>
        </a:spcAft>
        <a:defRPr sz="4200">
          <a:solidFill>
            <a:schemeClr val="tx2"/>
          </a:solidFill>
          <a:latin typeface="Times New Roman" pitchFamily="18" charset="0"/>
          <a:cs typeface="Arial" charset="0"/>
        </a:defRPr>
      </a:lvl3pPr>
      <a:lvl4pPr algn="l" rtl="1" eaLnBrk="0" fontAlgn="base" hangingPunct="0">
        <a:spcBef>
          <a:spcPct val="0"/>
        </a:spcBef>
        <a:spcAft>
          <a:spcPct val="0"/>
        </a:spcAft>
        <a:defRPr sz="4200">
          <a:solidFill>
            <a:schemeClr val="tx2"/>
          </a:solidFill>
          <a:latin typeface="Times New Roman" pitchFamily="18" charset="0"/>
          <a:cs typeface="Arial" charset="0"/>
        </a:defRPr>
      </a:lvl4pPr>
      <a:lvl5pPr algn="l" rtl="1" eaLnBrk="0" fontAlgn="base" hangingPunct="0">
        <a:spcBef>
          <a:spcPct val="0"/>
        </a:spcBef>
        <a:spcAft>
          <a:spcPct val="0"/>
        </a:spcAft>
        <a:defRPr sz="4200">
          <a:solidFill>
            <a:schemeClr val="tx2"/>
          </a:solidFill>
          <a:latin typeface="Times New Roman" pitchFamily="18" charset="0"/>
          <a:cs typeface="Arial" charset="0"/>
        </a:defRPr>
      </a:lvl5pPr>
      <a:lvl6pPr marL="457200" algn="l" rtl="1" fontAlgn="base">
        <a:spcBef>
          <a:spcPct val="0"/>
        </a:spcBef>
        <a:spcAft>
          <a:spcPct val="0"/>
        </a:spcAft>
        <a:defRPr sz="4200">
          <a:solidFill>
            <a:schemeClr val="tx2"/>
          </a:solidFill>
          <a:latin typeface="Times New Roman" pitchFamily="18" charset="0"/>
          <a:cs typeface="Arial" charset="0"/>
        </a:defRPr>
      </a:lvl6pPr>
      <a:lvl7pPr marL="914400" algn="l" rtl="1" fontAlgn="base">
        <a:spcBef>
          <a:spcPct val="0"/>
        </a:spcBef>
        <a:spcAft>
          <a:spcPct val="0"/>
        </a:spcAft>
        <a:defRPr sz="4200">
          <a:solidFill>
            <a:schemeClr val="tx2"/>
          </a:solidFill>
          <a:latin typeface="Times New Roman" pitchFamily="18" charset="0"/>
          <a:cs typeface="Arial" charset="0"/>
        </a:defRPr>
      </a:lvl7pPr>
      <a:lvl8pPr marL="1371600" algn="l" rtl="1" fontAlgn="base">
        <a:spcBef>
          <a:spcPct val="0"/>
        </a:spcBef>
        <a:spcAft>
          <a:spcPct val="0"/>
        </a:spcAft>
        <a:defRPr sz="4200">
          <a:solidFill>
            <a:schemeClr val="tx2"/>
          </a:solidFill>
          <a:latin typeface="Times New Roman" pitchFamily="18" charset="0"/>
          <a:cs typeface="Arial" charset="0"/>
        </a:defRPr>
      </a:lvl8pPr>
      <a:lvl9pPr marL="1828800" algn="l" rtl="1" fontAlgn="base">
        <a:spcBef>
          <a:spcPct val="0"/>
        </a:spcBef>
        <a:spcAft>
          <a:spcPct val="0"/>
        </a:spcAft>
        <a:defRPr sz="4200">
          <a:solidFill>
            <a:schemeClr val="tx2"/>
          </a:solidFill>
          <a:latin typeface="Times New Roman" pitchFamily="18" charset="0"/>
          <a:cs typeface="Arial" charset="0"/>
        </a:defRPr>
      </a:lvl9pPr>
    </p:titleStyle>
    <p:bodyStyle>
      <a:lvl1pPr marL="342900" indent="-342900" algn="r" rtl="1" eaLnBrk="0" fontAlgn="base" hangingPunct="0">
        <a:spcBef>
          <a:spcPct val="20000"/>
        </a:spcBef>
        <a:spcAft>
          <a:spcPct val="0"/>
        </a:spcAft>
        <a:buClr>
          <a:schemeClr val="folHlink"/>
        </a:buClr>
        <a:buSzPct val="90000"/>
        <a:buFont typeface="Wingdings" pitchFamily="2" charset="2"/>
        <a:buChar char="n"/>
        <a:defRPr sz="2800">
          <a:solidFill>
            <a:schemeClr val="tx1"/>
          </a:solidFill>
          <a:latin typeface="+mn-lt"/>
          <a:ea typeface="+mn-ea"/>
          <a:cs typeface="+mn-cs"/>
        </a:defRPr>
      </a:lvl1pPr>
      <a:lvl2pPr marL="742950" indent="-285750" algn="r" rtl="1" eaLnBrk="0" fontAlgn="base" hangingPunct="0">
        <a:spcBef>
          <a:spcPct val="20000"/>
        </a:spcBef>
        <a:spcAft>
          <a:spcPct val="0"/>
        </a:spcAft>
        <a:buClr>
          <a:schemeClr val="accent1"/>
        </a:buClr>
        <a:buSzPct val="75000"/>
        <a:buFont typeface="Wingdings" pitchFamily="2" charset="2"/>
        <a:buChar char="n"/>
        <a:defRPr sz="2600">
          <a:solidFill>
            <a:schemeClr val="tx1"/>
          </a:solidFill>
          <a:latin typeface="+mn-lt"/>
          <a:cs typeface="+mn-cs"/>
        </a:defRPr>
      </a:lvl2pPr>
      <a:lvl3pPr marL="1143000" indent="-228600" algn="r" rtl="1" eaLnBrk="0" fontAlgn="base" hangingPunct="0">
        <a:spcBef>
          <a:spcPct val="20000"/>
        </a:spcBef>
        <a:spcAft>
          <a:spcPct val="0"/>
        </a:spcAft>
        <a:buClr>
          <a:schemeClr val="folHlink"/>
        </a:buClr>
        <a:buSzPct val="55000"/>
        <a:buFont typeface="Wingdings" pitchFamily="2" charset="2"/>
        <a:buChar char="n"/>
        <a:defRPr sz="2300">
          <a:solidFill>
            <a:schemeClr val="tx1"/>
          </a:solidFill>
          <a:latin typeface="+mn-lt"/>
          <a:cs typeface="+mn-cs"/>
        </a:defRPr>
      </a:lvl3pPr>
      <a:lvl4pPr marL="1600200" indent="-228600" algn="r" rtl="1" eaLnBrk="0" fontAlgn="base" hangingPunct="0">
        <a:spcBef>
          <a:spcPct val="20000"/>
        </a:spcBef>
        <a:spcAft>
          <a:spcPct val="0"/>
        </a:spcAft>
        <a:buClr>
          <a:schemeClr val="accent1"/>
        </a:buClr>
        <a:buFont typeface="Wingdings" pitchFamily="2" charset="2"/>
        <a:buChar char="§"/>
        <a:defRPr sz="2000">
          <a:solidFill>
            <a:schemeClr val="tx1"/>
          </a:solidFill>
          <a:latin typeface="+mn-lt"/>
          <a:cs typeface="+mn-cs"/>
        </a:defRPr>
      </a:lvl4pPr>
      <a:lvl5pPr marL="2057400" indent="-228600" algn="r" rtl="1" eaLnBrk="0" fontAlgn="base" hangingPunct="0">
        <a:spcBef>
          <a:spcPct val="20000"/>
        </a:spcBef>
        <a:spcAft>
          <a:spcPct val="0"/>
        </a:spcAft>
        <a:buClr>
          <a:schemeClr val="accent1"/>
        </a:buClr>
        <a:buFont typeface="Wingdings" pitchFamily="2" charset="2"/>
        <a:buChar char="§"/>
        <a:defRPr sz="2000">
          <a:solidFill>
            <a:schemeClr val="tx1"/>
          </a:solidFill>
          <a:latin typeface="+mn-lt"/>
          <a:cs typeface="+mn-cs"/>
        </a:defRPr>
      </a:lvl5pPr>
      <a:lvl6pPr marL="2514600" indent="-228600" algn="r" rtl="1" fontAlgn="base">
        <a:spcBef>
          <a:spcPct val="20000"/>
        </a:spcBef>
        <a:spcAft>
          <a:spcPct val="0"/>
        </a:spcAft>
        <a:buClr>
          <a:schemeClr val="accent1"/>
        </a:buClr>
        <a:buFont typeface="Wingdings" pitchFamily="2" charset="2"/>
        <a:buChar char="§"/>
        <a:defRPr sz="2000">
          <a:solidFill>
            <a:schemeClr val="tx1"/>
          </a:solidFill>
          <a:latin typeface="+mn-lt"/>
          <a:cs typeface="+mn-cs"/>
        </a:defRPr>
      </a:lvl6pPr>
      <a:lvl7pPr marL="2971800" indent="-228600" algn="r" rtl="1" fontAlgn="base">
        <a:spcBef>
          <a:spcPct val="20000"/>
        </a:spcBef>
        <a:spcAft>
          <a:spcPct val="0"/>
        </a:spcAft>
        <a:buClr>
          <a:schemeClr val="accent1"/>
        </a:buClr>
        <a:buFont typeface="Wingdings" pitchFamily="2" charset="2"/>
        <a:buChar char="§"/>
        <a:defRPr sz="2000">
          <a:solidFill>
            <a:schemeClr val="tx1"/>
          </a:solidFill>
          <a:latin typeface="+mn-lt"/>
          <a:cs typeface="+mn-cs"/>
        </a:defRPr>
      </a:lvl7pPr>
      <a:lvl8pPr marL="3429000" indent="-228600" algn="r" rtl="1" fontAlgn="base">
        <a:spcBef>
          <a:spcPct val="20000"/>
        </a:spcBef>
        <a:spcAft>
          <a:spcPct val="0"/>
        </a:spcAft>
        <a:buClr>
          <a:schemeClr val="accent1"/>
        </a:buClr>
        <a:buFont typeface="Wingdings" pitchFamily="2" charset="2"/>
        <a:buChar char="§"/>
        <a:defRPr sz="2000">
          <a:solidFill>
            <a:schemeClr val="tx1"/>
          </a:solidFill>
          <a:latin typeface="+mn-lt"/>
          <a:cs typeface="+mn-cs"/>
        </a:defRPr>
      </a:lvl8pPr>
      <a:lvl9pPr marL="3886200" indent="-228600" algn="r" rtl="1" fontAlgn="base">
        <a:spcBef>
          <a:spcPct val="20000"/>
        </a:spcBef>
        <a:spcAft>
          <a:spcPct val="0"/>
        </a:spcAft>
        <a:buClr>
          <a:schemeClr val="accent1"/>
        </a:buClr>
        <a:buFont typeface="Wingdings" pitchFamily="2" charset="2"/>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5.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1.xml"/><Relationship Id="rId1" Type="http://schemas.openxmlformats.org/officeDocument/2006/relationships/slideLayout" Target="../slideLayouts/slideLayout12.xml"/></Relationships>
</file>

<file path=ppt/slides/_rels/slide3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2.xml"/><Relationship Id="rId1" Type="http://schemas.openxmlformats.org/officeDocument/2006/relationships/slideLayout" Target="../slideLayouts/slideLayout12.xml"/></Relationships>
</file>

<file path=ppt/slides/_rels/slide3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3.xml"/><Relationship Id="rId1" Type="http://schemas.openxmlformats.org/officeDocument/2006/relationships/slideLayout" Target="../slideLayouts/slideLayout12.xml"/></Relationships>
</file>

<file path=ppt/slides/_rels/slide3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4.xml"/><Relationship Id="rId1" Type="http://schemas.openxmlformats.org/officeDocument/2006/relationships/slideLayout" Target="../slideLayouts/slideLayout12.xml"/></Relationships>
</file>

<file path=ppt/slides/_rels/slide3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5.xml"/><Relationship Id="rId1" Type="http://schemas.openxmlformats.org/officeDocument/2006/relationships/slideLayout" Target="../slideLayouts/slideLayout12.xml"/></Relationships>
</file>

<file path=ppt/slides/_rels/slide36.xml.rels><?xml version="1.0" encoding="UTF-8" standalone="yes"?>
<Relationships xmlns="http://schemas.openxmlformats.org/package/2006/relationships"><Relationship Id="rId3" Type="http://schemas.openxmlformats.org/officeDocument/2006/relationships/hyperlink" Target="http://eclipsetutorial.sourceforge.net/debugger.html" TargetMode="External"/><Relationship Id="rId2" Type="http://schemas.openxmlformats.org/officeDocument/2006/relationships/notesSlide" Target="../notesSlides/notesSlide36.xml"/><Relationship Id="rId1" Type="http://schemas.openxmlformats.org/officeDocument/2006/relationships/slideLayout" Target="../slideLayouts/slideLayout2.xml"/><Relationship Id="rId4" Type="http://schemas.openxmlformats.org/officeDocument/2006/relationships/hyperlink" Target="http://www.vogella.com/tutorials/EclipseDebugging/article.html" TargetMode="Externa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java.sun.com/javase/6/docs/api/java/util/Arrays.html"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ctrTitle"/>
          </p:nvPr>
        </p:nvSpPr>
        <p:spPr/>
        <p:txBody>
          <a:bodyPr/>
          <a:lstStyle/>
          <a:p>
            <a:pPr algn="ctr" eaLnBrk="1" hangingPunct="1"/>
            <a:r>
              <a:rPr lang="he-IL" dirty="0">
                <a:latin typeface="Comic Sans MS" pitchFamily="66" charset="0"/>
              </a:rPr>
              <a:t>תוכנה 1</a:t>
            </a:r>
            <a:endParaRPr lang="en-US" dirty="0">
              <a:latin typeface="Comic Sans MS" pitchFamily="66" charset="0"/>
            </a:endParaRPr>
          </a:p>
        </p:txBody>
      </p:sp>
      <p:sp>
        <p:nvSpPr>
          <p:cNvPr id="16386" name="Rectangle 3"/>
          <p:cNvSpPr>
            <a:spLocks noGrp="1" noChangeArrowheads="1"/>
          </p:cNvSpPr>
          <p:nvPr>
            <p:ph type="subTitle" idx="1"/>
          </p:nvPr>
        </p:nvSpPr>
        <p:spPr/>
        <p:txBody>
          <a:bodyPr/>
          <a:lstStyle/>
          <a:p>
            <a:pPr eaLnBrk="1" hangingPunct="1"/>
            <a:r>
              <a:rPr lang="he-IL" dirty="0">
                <a:solidFill>
                  <a:srgbClr val="000099"/>
                </a:solidFill>
              </a:rPr>
              <a:t>תרגול 2: מערכים, לולאות והתמודדות עם שגיאות</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p:txBody>
          <a:bodyPr/>
          <a:lstStyle/>
          <a:p>
            <a:pPr algn="ctr"/>
            <a:r>
              <a:rPr lang="en-US">
                <a:solidFill>
                  <a:srgbClr val="CC0000"/>
                </a:solidFill>
              </a:rPr>
              <a:t>Copying Arrays</a:t>
            </a:r>
            <a:endParaRPr lang="en-US"/>
          </a:p>
        </p:txBody>
      </p:sp>
      <p:sp>
        <p:nvSpPr>
          <p:cNvPr id="32770" name="Content Placeholder 2"/>
          <p:cNvSpPr>
            <a:spLocks noGrp="1"/>
          </p:cNvSpPr>
          <p:nvPr>
            <p:ph idx="1"/>
          </p:nvPr>
        </p:nvSpPr>
        <p:spPr/>
        <p:txBody>
          <a:bodyPr/>
          <a:lstStyle/>
          <a:p>
            <a:pPr algn="l" rtl="0"/>
            <a:r>
              <a:rPr lang="en-US" b="1" dirty="0" err="1">
                <a:latin typeface="Courier New" pitchFamily="49" charset="0"/>
                <a:cs typeface="Courier New" pitchFamily="49" charset="0"/>
              </a:rPr>
              <a:t>Arrays.copyOf</a:t>
            </a:r>
            <a:endParaRPr lang="en-US" b="1" dirty="0">
              <a:latin typeface="Courier New" pitchFamily="49" charset="0"/>
              <a:cs typeface="Courier New" pitchFamily="49" charset="0"/>
            </a:endParaRPr>
          </a:p>
          <a:p>
            <a:pPr lvl="1" algn="l" rtl="0"/>
            <a:r>
              <a:rPr lang="en-US" sz="2400" dirty="0">
                <a:cs typeface="Courier New" pitchFamily="49" charset="0"/>
              </a:rPr>
              <a:t>1</a:t>
            </a:r>
            <a:r>
              <a:rPr lang="en-US" sz="2400" baseline="30000" dirty="0">
                <a:cs typeface="Courier New" pitchFamily="49" charset="0"/>
              </a:rPr>
              <a:t>st</a:t>
            </a:r>
            <a:r>
              <a:rPr lang="en-US" sz="2400" dirty="0">
                <a:cs typeface="Courier New" pitchFamily="49" charset="0"/>
              </a:rPr>
              <a:t> argument: the original array </a:t>
            </a:r>
          </a:p>
          <a:p>
            <a:pPr lvl="1" algn="l" rtl="0"/>
            <a:r>
              <a:rPr lang="en-US" sz="2400" dirty="0"/>
              <a:t>2</a:t>
            </a:r>
            <a:r>
              <a:rPr lang="en-US" sz="2400" baseline="30000" dirty="0"/>
              <a:t>nd</a:t>
            </a:r>
            <a:r>
              <a:rPr lang="en-US" sz="2400" dirty="0"/>
              <a:t>  argument: the length of the copy</a:t>
            </a:r>
          </a:p>
          <a:p>
            <a:pPr lvl="1" algn="l" rtl="0"/>
            <a:endParaRPr lang="en-US" dirty="0">
              <a:cs typeface="Courier New" pitchFamily="49" charset="0"/>
            </a:endParaRPr>
          </a:p>
          <a:p>
            <a:pPr algn="l" rtl="0"/>
            <a:endParaRPr lang="en-US" dirty="0">
              <a:cs typeface="Courier New" pitchFamily="49" charset="0"/>
            </a:endParaRPr>
          </a:p>
          <a:p>
            <a:pPr algn="l" rtl="0"/>
            <a:r>
              <a:rPr lang="en-US" b="1" dirty="0" err="1">
                <a:latin typeface="Courier New" pitchFamily="49" charset="0"/>
                <a:cs typeface="Courier New" pitchFamily="49" charset="0"/>
              </a:rPr>
              <a:t>Arrays.copyOfRange</a:t>
            </a:r>
            <a:endParaRPr lang="en-US" b="1" dirty="0">
              <a:latin typeface="Courier New" pitchFamily="49" charset="0"/>
              <a:cs typeface="Courier New" pitchFamily="49" charset="0"/>
            </a:endParaRPr>
          </a:p>
          <a:p>
            <a:pPr lvl="1" algn="l" rtl="0"/>
            <a:r>
              <a:rPr lang="en-US" sz="2400" dirty="0">
                <a:cs typeface="Courier New" pitchFamily="49" charset="0"/>
              </a:rPr>
              <a:t>1</a:t>
            </a:r>
            <a:r>
              <a:rPr lang="en-US" sz="2400" baseline="30000" dirty="0">
                <a:cs typeface="Courier New" pitchFamily="49" charset="0"/>
              </a:rPr>
              <a:t>st</a:t>
            </a:r>
            <a:r>
              <a:rPr lang="en-US" sz="2400" dirty="0">
                <a:cs typeface="Courier New" pitchFamily="49" charset="0"/>
              </a:rPr>
              <a:t> argument: the original array </a:t>
            </a:r>
          </a:p>
          <a:p>
            <a:pPr lvl="1" algn="l" rtl="0"/>
            <a:r>
              <a:rPr lang="en-US" sz="2400" dirty="0"/>
              <a:t>2</a:t>
            </a:r>
            <a:r>
              <a:rPr lang="en-US" sz="2400" baseline="30000" dirty="0"/>
              <a:t>nd </a:t>
            </a:r>
            <a:r>
              <a:rPr lang="en-US" sz="2400" dirty="0"/>
              <a:t>initial index of the range to be copied, inclusive</a:t>
            </a:r>
          </a:p>
          <a:p>
            <a:pPr lvl="1" algn="l" rtl="0"/>
            <a:r>
              <a:rPr lang="en-US" sz="2400" dirty="0"/>
              <a:t>3</a:t>
            </a:r>
            <a:r>
              <a:rPr lang="en-US" sz="2400" baseline="30000" dirty="0"/>
              <a:t>rd</a:t>
            </a:r>
            <a:r>
              <a:rPr lang="en-US" sz="2400" dirty="0"/>
              <a:t> </a:t>
            </a:r>
            <a:r>
              <a:rPr lang="en-US" sz="2400" dirty="0" err="1"/>
              <a:t>argumrnt</a:t>
            </a:r>
            <a:r>
              <a:rPr lang="en-US" sz="2400" dirty="0"/>
              <a:t>: final index of the range to be copied, exclusive</a:t>
            </a:r>
            <a:endParaRPr lang="en-US" sz="2400" b="1" dirty="0">
              <a:latin typeface="Courier New" pitchFamily="49" charset="0"/>
              <a:cs typeface="Courier New" pitchFamily="49" charset="0"/>
            </a:endParaRPr>
          </a:p>
          <a:p>
            <a:pPr algn="l" rtl="0"/>
            <a:endParaRPr lang="en-US" dirty="0">
              <a:cs typeface="Courier New" pitchFamily="49" charset="0"/>
            </a:endParaRPr>
          </a:p>
        </p:txBody>
      </p:sp>
      <p:sp>
        <p:nvSpPr>
          <p:cNvPr id="32771" name="Slide Number Placeholder 3"/>
          <p:cNvSpPr>
            <a:spLocks noGrp="1"/>
          </p:cNvSpPr>
          <p:nvPr>
            <p:ph type="sldNum" sz="quarter" idx="12"/>
          </p:nvPr>
        </p:nvSpPr>
        <p:spPr>
          <a:noFill/>
        </p:spPr>
        <p:txBody>
          <a:bodyPr/>
          <a:lstStyle/>
          <a:p>
            <a:fld id="{22A23FC3-E275-492C-99AC-E5A09DF96DCE}" type="slidenum">
              <a:rPr lang="he-IL" smtClean="0"/>
              <a:pPr/>
              <a:t>10</a:t>
            </a:fld>
            <a:endParaRPr lang="en-US"/>
          </a:p>
        </p:txBody>
      </p:sp>
      <p:sp>
        <p:nvSpPr>
          <p:cNvPr id="5" name="TextBox 4"/>
          <p:cNvSpPr txBox="1"/>
          <p:nvPr/>
        </p:nvSpPr>
        <p:spPr>
          <a:xfrm>
            <a:off x="1176338" y="3136900"/>
            <a:ext cx="7229475" cy="708025"/>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lgn="l">
              <a:defRPr/>
            </a:pPr>
            <a:r>
              <a:rPr lang="en-US" sz="2000" dirty="0" err="1">
                <a:latin typeface="Courier New" pitchFamily="49" charset="0"/>
                <a:cs typeface="Courier New" pitchFamily="49" charset="0"/>
              </a:rPr>
              <a:t>int</a:t>
            </a:r>
            <a:r>
              <a:rPr lang="en-US" sz="2000" dirty="0">
                <a:latin typeface="Courier New" pitchFamily="49" charset="0"/>
                <a:cs typeface="Courier New" pitchFamily="49" charset="0"/>
              </a:rPr>
              <a:t>[] arr1 = {1, 2, 3};</a:t>
            </a:r>
          </a:p>
          <a:p>
            <a:pPr algn="l">
              <a:defRPr/>
            </a:pPr>
            <a:r>
              <a:rPr lang="en-US" sz="2000" dirty="0" err="1">
                <a:latin typeface="Courier New" pitchFamily="49" charset="0"/>
                <a:cs typeface="Courier New" pitchFamily="49" charset="0"/>
              </a:rPr>
              <a:t>int</a:t>
            </a:r>
            <a:r>
              <a:rPr lang="en-US" sz="2000" dirty="0">
                <a:latin typeface="Courier New" pitchFamily="49" charset="0"/>
                <a:cs typeface="Courier New" pitchFamily="49" charset="0"/>
              </a:rPr>
              <a:t>[] arr2 = </a:t>
            </a:r>
            <a:r>
              <a:rPr lang="en-US" sz="2000" dirty="0" err="1">
                <a:latin typeface="Courier New" pitchFamily="49" charset="0"/>
                <a:cs typeface="Courier New" pitchFamily="49" charset="0"/>
              </a:rPr>
              <a:t>Arrays.</a:t>
            </a:r>
            <a:r>
              <a:rPr lang="en-US" sz="2000" i="1" dirty="0" err="1">
                <a:latin typeface="Courier New" pitchFamily="49" charset="0"/>
                <a:cs typeface="Courier New" pitchFamily="49" charset="0"/>
              </a:rPr>
              <a:t>copyOf</a:t>
            </a:r>
            <a:r>
              <a:rPr lang="en-US" sz="2000" i="1" dirty="0">
                <a:latin typeface="Courier New" pitchFamily="49" charset="0"/>
                <a:cs typeface="Courier New" pitchFamily="49" charset="0"/>
              </a:rPr>
              <a:t>(arr1, arr1.length);</a:t>
            </a:r>
            <a:endParaRPr lang="en-US" sz="2000" dirty="0">
              <a:latin typeface="Courier New" pitchFamily="49" charset="0"/>
              <a:cs typeface="Courier New" pitchFamily="49"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Title 1"/>
          <p:cNvSpPr>
            <a:spLocks noGrp="1"/>
          </p:cNvSpPr>
          <p:nvPr>
            <p:ph type="title"/>
          </p:nvPr>
        </p:nvSpPr>
        <p:spPr/>
        <p:txBody>
          <a:bodyPr/>
          <a:lstStyle/>
          <a:p>
            <a:pPr algn="ctr"/>
            <a:r>
              <a:rPr lang="en-US" dirty="0"/>
              <a:t>Question</a:t>
            </a:r>
            <a:endParaRPr lang="he-IL" dirty="0"/>
          </a:p>
        </p:txBody>
      </p:sp>
      <p:sp>
        <p:nvSpPr>
          <p:cNvPr id="3" name="Content Placeholder 2"/>
          <p:cNvSpPr>
            <a:spLocks noGrp="1"/>
          </p:cNvSpPr>
          <p:nvPr>
            <p:ph idx="1"/>
          </p:nvPr>
        </p:nvSpPr>
        <p:spPr>
          <a:xfrm>
            <a:off x="884238" y="1639888"/>
            <a:ext cx="7772400" cy="4530725"/>
          </a:xfrm>
        </p:spPr>
        <p:txBody>
          <a:bodyPr/>
          <a:lstStyle/>
          <a:p>
            <a:pPr algn="l" rtl="0"/>
            <a:r>
              <a:rPr lang="en-US" sz="3200" dirty="0"/>
              <a:t>What is the output of the following code:</a:t>
            </a:r>
          </a:p>
          <a:p>
            <a:pPr algn="l" rtl="0">
              <a:buFont typeface="Wingdings" pitchFamily="2" charset="2"/>
              <a:buNone/>
            </a:pPr>
            <a:r>
              <a:rPr lang="en-US" sz="2000" b="1" dirty="0">
                <a:latin typeface="Courier New" pitchFamily="49" charset="0"/>
                <a:cs typeface="Courier New" pitchFamily="49" charset="0"/>
              </a:rPr>
              <a:t>	</a:t>
            </a:r>
            <a:br>
              <a:rPr lang="en-US" sz="2000" b="1" dirty="0">
                <a:latin typeface="Courier New" pitchFamily="49" charset="0"/>
                <a:cs typeface="Courier New" pitchFamily="49" charset="0"/>
              </a:rPr>
            </a:br>
            <a:r>
              <a:rPr lang="en-US" sz="2000" b="1" dirty="0" err="1">
                <a:latin typeface="Courier New" pitchFamily="49" charset="0"/>
                <a:cs typeface="Courier New" pitchFamily="49" charset="0"/>
              </a:rPr>
              <a:t>int</a:t>
            </a:r>
            <a:r>
              <a:rPr lang="en-US" sz="2000" b="1" dirty="0">
                <a:latin typeface="Courier New" pitchFamily="49" charset="0"/>
                <a:cs typeface="Courier New" pitchFamily="49" charset="0"/>
              </a:rPr>
              <a:t>[] odds = {1, 3, 5, 7, 9, 11, 13, 15}; </a:t>
            </a:r>
          </a:p>
          <a:p>
            <a:pPr algn="l" rtl="0">
              <a:buFont typeface="Wingdings" pitchFamily="2" charset="2"/>
              <a:buNone/>
            </a:pPr>
            <a:r>
              <a:rPr lang="en-US" sz="2000" b="1" dirty="0">
                <a:latin typeface="Courier New" pitchFamily="49" charset="0"/>
                <a:cs typeface="Courier New" pitchFamily="49" charset="0"/>
              </a:rPr>
              <a:t>	</a:t>
            </a:r>
            <a:r>
              <a:rPr lang="en-US" sz="2000" b="1" dirty="0" err="1">
                <a:latin typeface="Courier New" pitchFamily="49" charset="0"/>
                <a:cs typeface="Courier New" pitchFamily="49" charset="0"/>
              </a:rPr>
              <a:t>int</a:t>
            </a:r>
            <a:r>
              <a:rPr lang="en-US" sz="2000" b="1" dirty="0">
                <a:latin typeface="Courier New" pitchFamily="49" charset="0"/>
                <a:cs typeface="Courier New" pitchFamily="49" charset="0"/>
              </a:rPr>
              <a:t> </a:t>
            </a:r>
            <a:r>
              <a:rPr lang="en-US" sz="2000" b="1" dirty="0" err="1">
                <a:latin typeface="Courier New" pitchFamily="49" charset="0"/>
                <a:cs typeface="Courier New" pitchFamily="49" charset="0"/>
              </a:rPr>
              <a:t>newOdds</a:t>
            </a:r>
            <a:r>
              <a:rPr lang="en-US" sz="2000" b="1" dirty="0">
                <a:latin typeface="Courier New" pitchFamily="49" charset="0"/>
                <a:cs typeface="Courier New" pitchFamily="49" charset="0"/>
              </a:rPr>
              <a:t>[] = </a:t>
            </a:r>
          </a:p>
          <a:p>
            <a:pPr algn="l" rtl="0">
              <a:buFont typeface="Wingdings" pitchFamily="2" charset="2"/>
              <a:buNone/>
            </a:pPr>
            <a:r>
              <a:rPr lang="en-US" sz="2000" b="1" dirty="0">
                <a:latin typeface="Courier New" pitchFamily="49" charset="0"/>
                <a:cs typeface="Courier New" pitchFamily="49" charset="0"/>
              </a:rPr>
              <a:t>		</a:t>
            </a:r>
            <a:r>
              <a:rPr lang="en-US" sz="2000" b="1" dirty="0" err="1">
                <a:latin typeface="Courier New" pitchFamily="49" charset="0"/>
                <a:cs typeface="Courier New" pitchFamily="49" charset="0"/>
              </a:rPr>
              <a:t>Arrays.</a:t>
            </a:r>
            <a:r>
              <a:rPr lang="en-US" sz="2000" b="1" i="1" dirty="0" err="1">
                <a:latin typeface="Courier New" pitchFamily="49" charset="0"/>
                <a:cs typeface="Courier New" pitchFamily="49" charset="0"/>
              </a:rPr>
              <a:t>copyOfRange</a:t>
            </a:r>
            <a:r>
              <a:rPr lang="en-US" sz="2000" b="1" i="1" dirty="0">
                <a:latin typeface="Courier New" pitchFamily="49" charset="0"/>
                <a:cs typeface="Courier New" pitchFamily="49" charset="0"/>
              </a:rPr>
              <a:t>(odds, 1, </a:t>
            </a:r>
            <a:r>
              <a:rPr lang="en-US" sz="2000" b="1" i="1" dirty="0" err="1">
                <a:latin typeface="Courier New" pitchFamily="49" charset="0"/>
                <a:cs typeface="Courier New" pitchFamily="49" charset="0"/>
              </a:rPr>
              <a:t>odds.length</a:t>
            </a:r>
            <a:r>
              <a:rPr lang="en-US" sz="2000" b="1" i="1" dirty="0">
                <a:latin typeface="Courier New" pitchFamily="49" charset="0"/>
                <a:cs typeface="Courier New" pitchFamily="49" charset="0"/>
              </a:rPr>
              <a:t>);</a:t>
            </a:r>
          </a:p>
          <a:p>
            <a:pPr algn="l" rtl="0">
              <a:buFont typeface="Wingdings" pitchFamily="2" charset="2"/>
              <a:buNone/>
            </a:pPr>
            <a:r>
              <a:rPr lang="en-US" sz="2000" b="1" dirty="0">
                <a:latin typeface="Courier New" pitchFamily="49" charset="0"/>
                <a:cs typeface="Courier New" pitchFamily="49" charset="0"/>
              </a:rPr>
              <a:t>	for (</a:t>
            </a:r>
            <a:r>
              <a:rPr lang="en-US" sz="2000" b="1" dirty="0" err="1">
                <a:latin typeface="Courier New" pitchFamily="49" charset="0"/>
                <a:cs typeface="Courier New" pitchFamily="49" charset="0"/>
              </a:rPr>
              <a:t>int</a:t>
            </a:r>
            <a:r>
              <a:rPr lang="en-US" sz="2000" b="1" dirty="0">
                <a:latin typeface="Courier New" pitchFamily="49" charset="0"/>
                <a:cs typeface="Courier New" pitchFamily="49" charset="0"/>
              </a:rPr>
              <a:t> odd: </a:t>
            </a:r>
            <a:r>
              <a:rPr lang="en-US" sz="2000" b="1" dirty="0" err="1">
                <a:latin typeface="Courier New" pitchFamily="49" charset="0"/>
                <a:cs typeface="Courier New" pitchFamily="49" charset="0"/>
              </a:rPr>
              <a:t>newOdds</a:t>
            </a:r>
            <a:r>
              <a:rPr lang="en-US" sz="2000" b="1" dirty="0">
                <a:latin typeface="Courier New" pitchFamily="49" charset="0"/>
                <a:cs typeface="Courier New" pitchFamily="49" charset="0"/>
              </a:rPr>
              <a:t>) {</a:t>
            </a:r>
          </a:p>
          <a:p>
            <a:pPr algn="l" rtl="0">
              <a:buFont typeface="Wingdings" pitchFamily="2" charset="2"/>
              <a:buNone/>
            </a:pPr>
            <a:r>
              <a:rPr lang="en-US" sz="2000" b="1" dirty="0">
                <a:latin typeface="Courier New" pitchFamily="49" charset="0"/>
                <a:cs typeface="Courier New" pitchFamily="49" charset="0"/>
              </a:rPr>
              <a:t>		</a:t>
            </a:r>
            <a:r>
              <a:rPr lang="en-US" sz="2000" b="1" dirty="0" err="1">
                <a:latin typeface="Courier New" pitchFamily="49" charset="0"/>
                <a:cs typeface="Courier New" pitchFamily="49" charset="0"/>
              </a:rPr>
              <a:t>System.</a:t>
            </a:r>
            <a:r>
              <a:rPr lang="en-US" sz="2000" b="1" i="1" dirty="0" err="1">
                <a:latin typeface="Courier New" pitchFamily="49" charset="0"/>
                <a:cs typeface="Courier New" pitchFamily="49" charset="0"/>
              </a:rPr>
              <a:t>out.print</a:t>
            </a:r>
            <a:r>
              <a:rPr lang="en-US" sz="2000" b="1" i="1" dirty="0">
                <a:latin typeface="Courier New" pitchFamily="49" charset="0"/>
                <a:cs typeface="Courier New" pitchFamily="49" charset="0"/>
              </a:rPr>
              <a:t>(odd + " ");</a:t>
            </a:r>
          </a:p>
          <a:p>
            <a:pPr algn="l" rtl="0">
              <a:buFont typeface="Wingdings" pitchFamily="2" charset="2"/>
              <a:buNone/>
            </a:pPr>
            <a:r>
              <a:rPr lang="en-US" sz="2000" b="1" dirty="0">
                <a:latin typeface="Courier New" pitchFamily="49" charset="0"/>
                <a:cs typeface="Courier New" pitchFamily="49" charset="0"/>
              </a:rPr>
              <a:t>	} </a:t>
            </a:r>
          </a:p>
          <a:p>
            <a:pPr algn="l" rtl="0">
              <a:buFont typeface="Wingdings" pitchFamily="2" charset="2"/>
              <a:buNone/>
            </a:pPr>
            <a:endParaRPr lang="en-US" sz="2000" b="1" i="1" dirty="0">
              <a:latin typeface="Courier New" pitchFamily="49" charset="0"/>
              <a:cs typeface="Courier New" pitchFamily="49" charset="0"/>
            </a:endParaRPr>
          </a:p>
          <a:p>
            <a:pPr algn="l" rtl="0">
              <a:buFont typeface="Wingdings" pitchFamily="2" charset="2"/>
              <a:buNone/>
            </a:pPr>
            <a:r>
              <a:rPr lang="en-US" sz="2400" dirty="0">
                <a:latin typeface="Lucida Console" pitchFamily="49" charset="0"/>
              </a:rPr>
              <a:t>Output: 3 5 7 9 11 13 15</a:t>
            </a:r>
          </a:p>
          <a:p>
            <a:pPr algn="l" rtl="0">
              <a:buFont typeface="Wingdings" pitchFamily="2" charset="2"/>
              <a:buNone/>
            </a:pPr>
            <a:endParaRPr lang="en-US" sz="2000" dirty="0">
              <a:latin typeface="Courier New" pitchFamily="49" charset="0"/>
              <a:cs typeface="Courier New" pitchFamily="49" charset="0"/>
            </a:endParaRPr>
          </a:p>
        </p:txBody>
      </p:sp>
      <p:sp>
        <p:nvSpPr>
          <p:cNvPr id="34819" name="Slide Number Placeholder 3"/>
          <p:cNvSpPr>
            <a:spLocks noGrp="1"/>
          </p:cNvSpPr>
          <p:nvPr>
            <p:ph type="sldNum" sz="quarter" idx="12"/>
          </p:nvPr>
        </p:nvSpPr>
        <p:spPr>
          <a:noFill/>
        </p:spPr>
        <p:txBody>
          <a:bodyPr/>
          <a:lstStyle/>
          <a:p>
            <a:fld id="{49A3E96E-5F29-456D-ACDE-6EA1871557EA}" type="slidenum">
              <a:rPr lang="he-IL" smtClean="0"/>
              <a:pPr/>
              <a:t>11</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Slide Number Placeholder 5"/>
          <p:cNvSpPr>
            <a:spLocks noGrp="1"/>
          </p:cNvSpPr>
          <p:nvPr>
            <p:ph type="sldNum" sz="quarter" idx="12"/>
          </p:nvPr>
        </p:nvSpPr>
        <p:spPr>
          <a:noFill/>
        </p:spPr>
        <p:txBody>
          <a:bodyPr/>
          <a:lstStyle/>
          <a:p>
            <a:fld id="{99FF35C4-2C43-403A-8ACC-10EFD8CD208B}" type="slidenum">
              <a:rPr lang="he-IL" smtClean="0"/>
              <a:pPr/>
              <a:t>12</a:t>
            </a:fld>
            <a:endParaRPr lang="en-US"/>
          </a:p>
        </p:txBody>
      </p:sp>
      <p:sp>
        <p:nvSpPr>
          <p:cNvPr id="38914" name="Rectangle 2"/>
          <p:cNvSpPr>
            <a:spLocks noGrp="1" noChangeArrowheads="1"/>
          </p:cNvSpPr>
          <p:nvPr>
            <p:ph type="title"/>
          </p:nvPr>
        </p:nvSpPr>
        <p:spPr/>
        <p:txBody>
          <a:bodyPr/>
          <a:lstStyle/>
          <a:p>
            <a:pPr algn="ctr" eaLnBrk="1" hangingPunct="1"/>
            <a:r>
              <a:rPr lang="en-US">
                <a:solidFill>
                  <a:srgbClr val="CC0000"/>
                </a:solidFill>
              </a:rPr>
              <a:t>2D Arrays</a:t>
            </a:r>
          </a:p>
        </p:txBody>
      </p:sp>
      <p:sp>
        <p:nvSpPr>
          <p:cNvPr id="38915" name="Rectangle 3"/>
          <p:cNvSpPr>
            <a:spLocks noGrp="1" noChangeArrowheads="1"/>
          </p:cNvSpPr>
          <p:nvPr>
            <p:ph type="body" idx="1"/>
          </p:nvPr>
        </p:nvSpPr>
        <p:spPr/>
        <p:txBody>
          <a:bodyPr/>
          <a:lstStyle/>
          <a:p>
            <a:pPr algn="l" rtl="0" eaLnBrk="1" hangingPunct="1"/>
            <a:r>
              <a:rPr lang="en-US" dirty="0"/>
              <a:t>There are no 2D arrays in Java but …</a:t>
            </a:r>
          </a:p>
          <a:p>
            <a:pPr algn="l" rtl="0" eaLnBrk="1" hangingPunct="1"/>
            <a:r>
              <a:rPr lang="en-US" dirty="0"/>
              <a:t>you can build array of arrays:</a:t>
            </a:r>
          </a:p>
          <a:p>
            <a:pPr algn="l" rtl="0" eaLnBrk="1" hangingPunct="1">
              <a:buFont typeface="Wingdings" pitchFamily="2" charset="2"/>
              <a:buNone/>
            </a:pPr>
            <a:r>
              <a:rPr lang="en-US" dirty="0">
                <a:latin typeface="Courier New" pitchFamily="49" charset="0"/>
                <a:cs typeface="Courier New" pitchFamily="49" charset="0"/>
              </a:rPr>
              <a:t>	</a:t>
            </a:r>
            <a:r>
              <a:rPr lang="en-US" b="1" dirty="0">
                <a:solidFill>
                  <a:srgbClr val="7F0055"/>
                </a:solidFill>
                <a:latin typeface="Courier"/>
                <a:cs typeface="Courier New" pitchFamily="49" charset="0"/>
              </a:rPr>
              <a:t>char</a:t>
            </a:r>
            <a:r>
              <a:rPr lang="en-US" dirty="0">
                <a:latin typeface="Courier"/>
                <a:cs typeface="Courier New" pitchFamily="49" charset="0"/>
              </a:rPr>
              <a:t>[][] board = </a:t>
            </a:r>
            <a:r>
              <a:rPr lang="en-US" b="1" dirty="0">
                <a:solidFill>
                  <a:srgbClr val="7F0055"/>
                </a:solidFill>
                <a:latin typeface="Courier"/>
                <a:cs typeface="Courier New" pitchFamily="49" charset="0"/>
              </a:rPr>
              <a:t>new</a:t>
            </a:r>
            <a:r>
              <a:rPr lang="en-US" dirty="0">
                <a:latin typeface="Courier"/>
                <a:cs typeface="Courier New" pitchFamily="49" charset="0"/>
              </a:rPr>
              <a:t> </a:t>
            </a:r>
            <a:r>
              <a:rPr lang="en-US" b="1" dirty="0">
                <a:solidFill>
                  <a:srgbClr val="7F0055"/>
                </a:solidFill>
                <a:latin typeface="Courier"/>
                <a:cs typeface="Courier New" pitchFamily="49" charset="0"/>
              </a:rPr>
              <a:t>char</a:t>
            </a:r>
            <a:r>
              <a:rPr lang="en-US" dirty="0">
                <a:latin typeface="Courier"/>
                <a:cs typeface="Courier New" pitchFamily="49" charset="0"/>
              </a:rPr>
              <a:t>[3][];</a:t>
            </a:r>
          </a:p>
          <a:p>
            <a:pPr algn="l" rtl="0" eaLnBrk="1" hangingPunct="1">
              <a:buFont typeface="Wingdings" pitchFamily="2" charset="2"/>
              <a:buNone/>
            </a:pPr>
            <a:r>
              <a:rPr lang="en-US" dirty="0">
                <a:latin typeface="Courier"/>
                <a:cs typeface="Courier New" pitchFamily="49" charset="0"/>
              </a:rPr>
              <a:t>	</a:t>
            </a:r>
            <a:r>
              <a:rPr lang="en-US" b="1" dirty="0">
                <a:solidFill>
                  <a:srgbClr val="7F0055"/>
                </a:solidFill>
                <a:latin typeface="Courier"/>
                <a:cs typeface="Courier New" pitchFamily="49" charset="0"/>
              </a:rPr>
              <a:t>for</a:t>
            </a:r>
            <a:r>
              <a:rPr lang="en-US" dirty="0">
                <a:latin typeface="Courier"/>
                <a:cs typeface="Courier New" pitchFamily="49" charset="0"/>
              </a:rPr>
              <a:t> (</a:t>
            </a:r>
            <a:r>
              <a:rPr lang="en-US" b="1" dirty="0" err="1">
                <a:solidFill>
                  <a:srgbClr val="7F0055"/>
                </a:solidFill>
                <a:latin typeface="Courier"/>
                <a:cs typeface="Courier New" pitchFamily="49" charset="0"/>
              </a:rPr>
              <a:t>int</a:t>
            </a:r>
            <a:r>
              <a:rPr lang="en-US" dirty="0">
                <a:latin typeface="Courier"/>
                <a:cs typeface="Courier New" pitchFamily="49" charset="0"/>
              </a:rPr>
              <a:t> </a:t>
            </a:r>
            <a:r>
              <a:rPr lang="en-US" dirty="0" err="1">
                <a:latin typeface="Courier"/>
                <a:cs typeface="Courier New" pitchFamily="49" charset="0"/>
              </a:rPr>
              <a:t>i</a:t>
            </a:r>
            <a:r>
              <a:rPr lang="en-US" dirty="0">
                <a:latin typeface="Courier"/>
                <a:cs typeface="Courier New" pitchFamily="49" charset="0"/>
              </a:rPr>
              <a:t> = 0; </a:t>
            </a:r>
            <a:r>
              <a:rPr lang="en-US" dirty="0" err="1">
                <a:latin typeface="Courier"/>
                <a:cs typeface="Courier New" pitchFamily="49" charset="0"/>
              </a:rPr>
              <a:t>i</a:t>
            </a:r>
            <a:r>
              <a:rPr lang="en-US" dirty="0">
                <a:latin typeface="Courier"/>
                <a:cs typeface="Courier New" pitchFamily="49" charset="0"/>
              </a:rPr>
              <a:t> &lt; 3; </a:t>
            </a:r>
            <a:r>
              <a:rPr lang="en-US" dirty="0" err="1">
                <a:latin typeface="Courier"/>
                <a:cs typeface="Courier New" pitchFamily="49" charset="0"/>
              </a:rPr>
              <a:t>i</a:t>
            </a:r>
            <a:r>
              <a:rPr lang="en-US" dirty="0">
                <a:latin typeface="Courier"/>
                <a:cs typeface="Courier New" pitchFamily="49" charset="0"/>
              </a:rPr>
              <a:t>++)</a:t>
            </a:r>
          </a:p>
          <a:p>
            <a:pPr algn="l" rtl="0" eaLnBrk="1" hangingPunct="1">
              <a:buFont typeface="Wingdings" pitchFamily="2" charset="2"/>
              <a:buNone/>
            </a:pPr>
            <a:r>
              <a:rPr lang="en-US" dirty="0">
                <a:latin typeface="Courier"/>
                <a:cs typeface="Courier New" pitchFamily="49" charset="0"/>
              </a:rPr>
              <a:t>		board[</a:t>
            </a:r>
            <a:r>
              <a:rPr lang="en-US" dirty="0" err="1">
                <a:latin typeface="Courier"/>
                <a:cs typeface="Courier New" pitchFamily="49" charset="0"/>
              </a:rPr>
              <a:t>i</a:t>
            </a:r>
            <a:r>
              <a:rPr lang="en-US" dirty="0">
                <a:latin typeface="Courier"/>
                <a:cs typeface="Courier New" pitchFamily="49" charset="0"/>
              </a:rPr>
              <a:t>] = </a:t>
            </a:r>
            <a:r>
              <a:rPr lang="en-US" b="1" dirty="0">
                <a:solidFill>
                  <a:srgbClr val="7F0055"/>
                </a:solidFill>
                <a:latin typeface="Courier"/>
                <a:cs typeface="Courier New" pitchFamily="49" charset="0"/>
              </a:rPr>
              <a:t>new char</a:t>
            </a:r>
            <a:r>
              <a:rPr lang="en-US" dirty="0">
                <a:latin typeface="Courier"/>
                <a:cs typeface="Courier New" pitchFamily="49" charset="0"/>
              </a:rPr>
              <a:t>[3];</a:t>
            </a:r>
          </a:p>
        </p:txBody>
      </p:sp>
      <p:grpSp>
        <p:nvGrpSpPr>
          <p:cNvPr id="2" name="Group 7"/>
          <p:cNvGrpSpPr>
            <a:grpSpLocks/>
          </p:cNvGrpSpPr>
          <p:nvPr/>
        </p:nvGrpSpPr>
        <p:grpSpPr bwMode="auto">
          <a:xfrm>
            <a:off x="2087563" y="4279900"/>
            <a:ext cx="395287" cy="1655763"/>
            <a:chOff x="1837" y="2704"/>
            <a:chExt cx="249" cy="703"/>
          </a:xfrm>
        </p:grpSpPr>
        <p:sp>
          <p:nvSpPr>
            <p:cNvPr id="38935" name="Rectangle 4"/>
            <p:cNvSpPr>
              <a:spLocks noChangeArrowheads="1"/>
            </p:cNvSpPr>
            <p:nvPr/>
          </p:nvSpPr>
          <p:spPr bwMode="auto">
            <a:xfrm>
              <a:off x="1837" y="2704"/>
              <a:ext cx="249" cy="703"/>
            </a:xfrm>
            <a:prstGeom prst="rect">
              <a:avLst/>
            </a:prstGeom>
            <a:solidFill>
              <a:srgbClr val="FFDAB5"/>
            </a:solidFill>
            <a:ln w="9525" algn="ctr">
              <a:solidFill>
                <a:schemeClr val="tx1"/>
              </a:solidFill>
              <a:miter lim="800000"/>
              <a:headEnd/>
              <a:tailEnd/>
            </a:ln>
          </p:spPr>
          <p:txBody>
            <a:bodyPr wrap="none" anchor="ctr"/>
            <a:lstStyle/>
            <a:p>
              <a:pPr algn="ctr"/>
              <a:endParaRPr lang="he-IL"/>
            </a:p>
          </p:txBody>
        </p:sp>
        <p:sp>
          <p:nvSpPr>
            <p:cNvPr id="38936" name="Line 5"/>
            <p:cNvSpPr>
              <a:spLocks noChangeShapeType="1"/>
            </p:cNvSpPr>
            <p:nvPr/>
          </p:nvSpPr>
          <p:spPr bwMode="auto">
            <a:xfrm>
              <a:off x="1837" y="2954"/>
              <a:ext cx="249" cy="0"/>
            </a:xfrm>
            <a:prstGeom prst="line">
              <a:avLst/>
            </a:prstGeom>
            <a:noFill/>
            <a:ln w="9525">
              <a:solidFill>
                <a:schemeClr val="tx1"/>
              </a:solidFill>
              <a:round/>
              <a:headEnd/>
              <a:tailEnd/>
            </a:ln>
          </p:spPr>
          <p:txBody>
            <a:bodyPr/>
            <a:lstStyle/>
            <a:p>
              <a:endParaRPr lang="he-IL"/>
            </a:p>
          </p:txBody>
        </p:sp>
        <p:sp>
          <p:nvSpPr>
            <p:cNvPr id="38937" name="Line 6"/>
            <p:cNvSpPr>
              <a:spLocks noChangeShapeType="1"/>
            </p:cNvSpPr>
            <p:nvPr/>
          </p:nvSpPr>
          <p:spPr bwMode="auto">
            <a:xfrm>
              <a:off x="1837" y="3181"/>
              <a:ext cx="249" cy="0"/>
            </a:xfrm>
            <a:prstGeom prst="line">
              <a:avLst/>
            </a:prstGeom>
            <a:noFill/>
            <a:ln w="9525">
              <a:solidFill>
                <a:schemeClr val="tx1"/>
              </a:solidFill>
              <a:round/>
              <a:headEnd/>
              <a:tailEnd/>
            </a:ln>
          </p:spPr>
          <p:txBody>
            <a:bodyPr/>
            <a:lstStyle/>
            <a:p>
              <a:endParaRPr lang="he-IL"/>
            </a:p>
          </p:txBody>
        </p:sp>
      </p:grpSp>
      <p:grpSp>
        <p:nvGrpSpPr>
          <p:cNvPr id="3" name="Group 8"/>
          <p:cNvGrpSpPr>
            <a:grpSpLocks/>
          </p:cNvGrpSpPr>
          <p:nvPr/>
        </p:nvGrpSpPr>
        <p:grpSpPr bwMode="auto">
          <a:xfrm rot="5400000">
            <a:off x="3563938" y="4027487"/>
            <a:ext cx="395288" cy="1116013"/>
            <a:chOff x="1837" y="2704"/>
            <a:chExt cx="249" cy="703"/>
          </a:xfrm>
        </p:grpSpPr>
        <p:sp>
          <p:nvSpPr>
            <p:cNvPr id="38932" name="Rectangle 9"/>
            <p:cNvSpPr>
              <a:spLocks noChangeArrowheads="1"/>
            </p:cNvSpPr>
            <p:nvPr/>
          </p:nvSpPr>
          <p:spPr bwMode="auto">
            <a:xfrm>
              <a:off x="1837" y="2704"/>
              <a:ext cx="249" cy="703"/>
            </a:xfrm>
            <a:prstGeom prst="rect">
              <a:avLst/>
            </a:prstGeom>
            <a:solidFill>
              <a:srgbClr val="FFDAB5"/>
            </a:solidFill>
            <a:ln w="9525" algn="ctr">
              <a:solidFill>
                <a:schemeClr val="tx1"/>
              </a:solidFill>
              <a:miter lim="800000"/>
              <a:headEnd/>
              <a:tailEnd/>
            </a:ln>
          </p:spPr>
          <p:txBody>
            <a:bodyPr wrap="none" anchor="ctr"/>
            <a:lstStyle/>
            <a:p>
              <a:pPr algn="ctr"/>
              <a:endParaRPr lang="he-IL"/>
            </a:p>
          </p:txBody>
        </p:sp>
        <p:sp>
          <p:nvSpPr>
            <p:cNvPr id="38933" name="Line 10"/>
            <p:cNvSpPr>
              <a:spLocks noChangeShapeType="1"/>
            </p:cNvSpPr>
            <p:nvPr/>
          </p:nvSpPr>
          <p:spPr bwMode="auto">
            <a:xfrm>
              <a:off x="1837" y="2954"/>
              <a:ext cx="249" cy="0"/>
            </a:xfrm>
            <a:prstGeom prst="line">
              <a:avLst/>
            </a:prstGeom>
            <a:noFill/>
            <a:ln w="9525">
              <a:solidFill>
                <a:schemeClr val="tx1"/>
              </a:solidFill>
              <a:round/>
              <a:headEnd/>
              <a:tailEnd/>
            </a:ln>
          </p:spPr>
          <p:txBody>
            <a:bodyPr/>
            <a:lstStyle/>
            <a:p>
              <a:endParaRPr lang="he-IL"/>
            </a:p>
          </p:txBody>
        </p:sp>
        <p:sp>
          <p:nvSpPr>
            <p:cNvPr id="38934" name="Line 11"/>
            <p:cNvSpPr>
              <a:spLocks noChangeShapeType="1"/>
            </p:cNvSpPr>
            <p:nvPr/>
          </p:nvSpPr>
          <p:spPr bwMode="auto">
            <a:xfrm>
              <a:off x="1837" y="3181"/>
              <a:ext cx="249" cy="0"/>
            </a:xfrm>
            <a:prstGeom prst="line">
              <a:avLst/>
            </a:prstGeom>
            <a:noFill/>
            <a:ln w="9525">
              <a:solidFill>
                <a:schemeClr val="tx1"/>
              </a:solidFill>
              <a:round/>
              <a:headEnd/>
              <a:tailEnd/>
            </a:ln>
          </p:spPr>
          <p:txBody>
            <a:bodyPr/>
            <a:lstStyle/>
            <a:p>
              <a:endParaRPr lang="he-IL"/>
            </a:p>
          </p:txBody>
        </p:sp>
      </p:grpSp>
      <p:grpSp>
        <p:nvGrpSpPr>
          <p:cNvPr id="4" name="Group 12"/>
          <p:cNvGrpSpPr>
            <a:grpSpLocks/>
          </p:cNvGrpSpPr>
          <p:nvPr/>
        </p:nvGrpSpPr>
        <p:grpSpPr bwMode="auto">
          <a:xfrm rot="5400000">
            <a:off x="3563938" y="4567237"/>
            <a:ext cx="395288" cy="1116013"/>
            <a:chOff x="1837" y="2704"/>
            <a:chExt cx="249" cy="703"/>
          </a:xfrm>
        </p:grpSpPr>
        <p:sp>
          <p:nvSpPr>
            <p:cNvPr id="38929" name="Rectangle 13"/>
            <p:cNvSpPr>
              <a:spLocks noChangeArrowheads="1"/>
            </p:cNvSpPr>
            <p:nvPr/>
          </p:nvSpPr>
          <p:spPr bwMode="auto">
            <a:xfrm>
              <a:off x="1837" y="2704"/>
              <a:ext cx="249" cy="703"/>
            </a:xfrm>
            <a:prstGeom prst="rect">
              <a:avLst/>
            </a:prstGeom>
            <a:solidFill>
              <a:srgbClr val="FFDAB5"/>
            </a:solidFill>
            <a:ln w="9525" algn="ctr">
              <a:solidFill>
                <a:schemeClr val="tx1"/>
              </a:solidFill>
              <a:miter lim="800000"/>
              <a:headEnd/>
              <a:tailEnd/>
            </a:ln>
          </p:spPr>
          <p:txBody>
            <a:bodyPr wrap="none" anchor="ctr"/>
            <a:lstStyle/>
            <a:p>
              <a:pPr algn="ctr"/>
              <a:endParaRPr lang="he-IL"/>
            </a:p>
          </p:txBody>
        </p:sp>
        <p:sp>
          <p:nvSpPr>
            <p:cNvPr id="38930" name="Line 14"/>
            <p:cNvSpPr>
              <a:spLocks noChangeShapeType="1"/>
            </p:cNvSpPr>
            <p:nvPr/>
          </p:nvSpPr>
          <p:spPr bwMode="auto">
            <a:xfrm>
              <a:off x="1837" y="2954"/>
              <a:ext cx="249" cy="0"/>
            </a:xfrm>
            <a:prstGeom prst="line">
              <a:avLst/>
            </a:prstGeom>
            <a:noFill/>
            <a:ln w="9525">
              <a:solidFill>
                <a:schemeClr val="tx1"/>
              </a:solidFill>
              <a:round/>
              <a:headEnd/>
              <a:tailEnd/>
            </a:ln>
          </p:spPr>
          <p:txBody>
            <a:bodyPr/>
            <a:lstStyle/>
            <a:p>
              <a:endParaRPr lang="he-IL"/>
            </a:p>
          </p:txBody>
        </p:sp>
        <p:sp>
          <p:nvSpPr>
            <p:cNvPr id="38931" name="Line 15"/>
            <p:cNvSpPr>
              <a:spLocks noChangeShapeType="1"/>
            </p:cNvSpPr>
            <p:nvPr/>
          </p:nvSpPr>
          <p:spPr bwMode="auto">
            <a:xfrm>
              <a:off x="1837" y="3181"/>
              <a:ext cx="249" cy="0"/>
            </a:xfrm>
            <a:prstGeom prst="line">
              <a:avLst/>
            </a:prstGeom>
            <a:noFill/>
            <a:ln w="9525">
              <a:solidFill>
                <a:schemeClr val="tx1"/>
              </a:solidFill>
              <a:round/>
              <a:headEnd/>
              <a:tailEnd/>
            </a:ln>
          </p:spPr>
          <p:txBody>
            <a:bodyPr/>
            <a:lstStyle/>
            <a:p>
              <a:endParaRPr lang="he-IL"/>
            </a:p>
          </p:txBody>
        </p:sp>
      </p:grpSp>
      <p:grpSp>
        <p:nvGrpSpPr>
          <p:cNvPr id="5" name="Group 16"/>
          <p:cNvGrpSpPr>
            <a:grpSpLocks/>
          </p:cNvGrpSpPr>
          <p:nvPr/>
        </p:nvGrpSpPr>
        <p:grpSpPr bwMode="auto">
          <a:xfrm rot="5400000">
            <a:off x="3563938" y="5180012"/>
            <a:ext cx="395288" cy="1116013"/>
            <a:chOff x="1837" y="2704"/>
            <a:chExt cx="249" cy="703"/>
          </a:xfrm>
        </p:grpSpPr>
        <p:sp>
          <p:nvSpPr>
            <p:cNvPr id="38926" name="Rectangle 17"/>
            <p:cNvSpPr>
              <a:spLocks noChangeArrowheads="1"/>
            </p:cNvSpPr>
            <p:nvPr/>
          </p:nvSpPr>
          <p:spPr bwMode="auto">
            <a:xfrm>
              <a:off x="1837" y="2704"/>
              <a:ext cx="249" cy="703"/>
            </a:xfrm>
            <a:prstGeom prst="rect">
              <a:avLst/>
            </a:prstGeom>
            <a:solidFill>
              <a:srgbClr val="FFDAB5"/>
            </a:solidFill>
            <a:ln w="9525" algn="ctr">
              <a:solidFill>
                <a:schemeClr val="tx1"/>
              </a:solidFill>
              <a:miter lim="800000"/>
              <a:headEnd/>
              <a:tailEnd/>
            </a:ln>
          </p:spPr>
          <p:txBody>
            <a:bodyPr wrap="none" anchor="ctr"/>
            <a:lstStyle/>
            <a:p>
              <a:pPr algn="ctr"/>
              <a:endParaRPr lang="he-IL"/>
            </a:p>
          </p:txBody>
        </p:sp>
        <p:sp>
          <p:nvSpPr>
            <p:cNvPr id="38927" name="Line 18"/>
            <p:cNvSpPr>
              <a:spLocks noChangeShapeType="1"/>
            </p:cNvSpPr>
            <p:nvPr/>
          </p:nvSpPr>
          <p:spPr bwMode="auto">
            <a:xfrm>
              <a:off x="1837" y="2954"/>
              <a:ext cx="249" cy="0"/>
            </a:xfrm>
            <a:prstGeom prst="line">
              <a:avLst/>
            </a:prstGeom>
            <a:noFill/>
            <a:ln w="9525">
              <a:solidFill>
                <a:schemeClr val="tx1"/>
              </a:solidFill>
              <a:round/>
              <a:headEnd/>
              <a:tailEnd/>
            </a:ln>
          </p:spPr>
          <p:txBody>
            <a:bodyPr/>
            <a:lstStyle/>
            <a:p>
              <a:endParaRPr lang="he-IL"/>
            </a:p>
          </p:txBody>
        </p:sp>
        <p:sp>
          <p:nvSpPr>
            <p:cNvPr id="38928" name="Line 19"/>
            <p:cNvSpPr>
              <a:spLocks noChangeShapeType="1"/>
            </p:cNvSpPr>
            <p:nvPr/>
          </p:nvSpPr>
          <p:spPr bwMode="auto">
            <a:xfrm>
              <a:off x="1837" y="3181"/>
              <a:ext cx="249" cy="0"/>
            </a:xfrm>
            <a:prstGeom prst="line">
              <a:avLst/>
            </a:prstGeom>
            <a:noFill/>
            <a:ln w="9525">
              <a:solidFill>
                <a:schemeClr val="tx1"/>
              </a:solidFill>
              <a:round/>
              <a:headEnd/>
              <a:tailEnd/>
            </a:ln>
          </p:spPr>
          <p:txBody>
            <a:bodyPr/>
            <a:lstStyle/>
            <a:p>
              <a:endParaRPr lang="he-IL"/>
            </a:p>
          </p:txBody>
        </p:sp>
      </p:grpSp>
      <p:sp>
        <p:nvSpPr>
          <p:cNvPr id="460822" name="Line 22"/>
          <p:cNvSpPr>
            <a:spLocks noChangeShapeType="1"/>
          </p:cNvSpPr>
          <p:nvPr/>
        </p:nvSpPr>
        <p:spPr bwMode="auto">
          <a:xfrm>
            <a:off x="2303463" y="5719763"/>
            <a:ext cx="827087" cy="0"/>
          </a:xfrm>
          <a:prstGeom prst="line">
            <a:avLst/>
          </a:prstGeom>
          <a:noFill/>
          <a:ln w="9525">
            <a:solidFill>
              <a:schemeClr val="tx1"/>
            </a:solidFill>
            <a:round/>
            <a:headEnd type="oval" w="med" len="med"/>
            <a:tailEnd type="triangle" w="med" len="med"/>
          </a:ln>
        </p:spPr>
        <p:txBody>
          <a:bodyPr/>
          <a:lstStyle/>
          <a:p>
            <a:endParaRPr lang="he-IL"/>
          </a:p>
        </p:txBody>
      </p:sp>
      <p:sp>
        <p:nvSpPr>
          <p:cNvPr id="460823" name="Text Box 23" descr="‎30%‎"/>
          <p:cNvSpPr txBox="1">
            <a:spLocks noChangeArrowheads="1"/>
          </p:cNvSpPr>
          <p:nvPr/>
        </p:nvSpPr>
        <p:spPr bwMode="auto">
          <a:xfrm>
            <a:off x="1908175" y="6375400"/>
            <a:ext cx="700088" cy="366713"/>
          </a:xfrm>
          <a:prstGeom prst="rect">
            <a:avLst/>
          </a:prstGeom>
          <a:noFill/>
          <a:ln w="9525" algn="ctr">
            <a:noFill/>
            <a:miter lim="800000"/>
            <a:headEnd/>
            <a:tailEnd/>
          </a:ln>
        </p:spPr>
        <p:txBody>
          <a:bodyPr wrap="none">
            <a:spAutoFit/>
          </a:bodyPr>
          <a:lstStyle/>
          <a:p>
            <a:pPr algn="ctr"/>
            <a:r>
              <a:rPr lang="en-US" b="0" dirty="0">
                <a:latin typeface="Garamond" pitchFamily="18" charset="0"/>
              </a:rPr>
              <a:t>board</a:t>
            </a:r>
          </a:p>
        </p:txBody>
      </p:sp>
      <p:sp>
        <p:nvSpPr>
          <p:cNvPr id="460830" name="Line 30"/>
          <p:cNvSpPr>
            <a:spLocks noChangeShapeType="1"/>
          </p:cNvSpPr>
          <p:nvPr/>
        </p:nvSpPr>
        <p:spPr bwMode="auto">
          <a:xfrm>
            <a:off x="2305050" y="4567238"/>
            <a:ext cx="827088" cy="0"/>
          </a:xfrm>
          <a:prstGeom prst="line">
            <a:avLst/>
          </a:prstGeom>
          <a:noFill/>
          <a:ln w="9525">
            <a:solidFill>
              <a:schemeClr val="tx1"/>
            </a:solidFill>
            <a:round/>
            <a:headEnd type="oval" w="med" len="med"/>
            <a:tailEnd type="triangle" w="med" len="med"/>
          </a:ln>
        </p:spPr>
        <p:txBody>
          <a:bodyPr/>
          <a:lstStyle/>
          <a:p>
            <a:endParaRPr lang="he-IL"/>
          </a:p>
        </p:txBody>
      </p:sp>
      <p:sp>
        <p:nvSpPr>
          <p:cNvPr id="460831" name="Line 31"/>
          <p:cNvSpPr>
            <a:spLocks noChangeShapeType="1"/>
          </p:cNvSpPr>
          <p:nvPr/>
        </p:nvSpPr>
        <p:spPr bwMode="auto">
          <a:xfrm>
            <a:off x="2303463" y="5143500"/>
            <a:ext cx="827087" cy="0"/>
          </a:xfrm>
          <a:prstGeom prst="line">
            <a:avLst/>
          </a:prstGeom>
          <a:noFill/>
          <a:ln w="9525">
            <a:solidFill>
              <a:schemeClr val="tx1"/>
            </a:solidFill>
            <a:round/>
            <a:headEnd type="oval" w="med" len="med"/>
            <a:tailEnd type="triangle" w="med" len="med"/>
          </a:ln>
        </p:spPr>
        <p:txBody>
          <a:bodyPr/>
          <a:lstStyle/>
          <a:p>
            <a:endParaRPr lang="he-IL"/>
          </a:p>
        </p:txBody>
      </p:sp>
      <p:sp>
        <p:nvSpPr>
          <p:cNvPr id="460833" name="AutoShape 33" descr="‎30%‎"/>
          <p:cNvSpPr>
            <a:spLocks/>
          </p:cNvSpPr>
          <p:nvPr/>
        </p:nvSpPr>
        <p:spPr bwMode="auto">
          <a:xfrm>
            <a:off x="5184775" y="4508500"/>
            <a:ext cx="3362325" cy="755650"/>
          </a:xfrm>
          <a:prstGeom prst="accentBorderCallout3">
            <a:avLst>
              <a:gd name="adj1" fmla="val 15125"/>
              <a:gd name="adj2" fmla="val 102269"/>
              <a:gd name="adj3" fmla="val 15125"/>
              <a:gd name="adj4" fmla="val 103681"/>
              <a:gd name="adj5" fmla="val -103991"/>
              <a:gd name="adj6" fmla="val 103681"/>
              <a:gd name="adj7" fmla="val -175843"/>
              <a:gd name="adj8" fmla="val 71481"/>
            </a:avLst>
          </a:prstGeom>
          <a:pattFill prst="pct30">
            <a:fgClr>
              <a:srgbClr val="FFCC00"/>
            </a:fgClr>
            <a:bgClr>
              <a:srgbClr val="FFFFFF"/>
            </a:bgClr>
          </a:pattFill>
          <a:ln w="9525" algn="ctr">
            <a:solidFill>
              <a:schemeClr val="tx1"/>
            </a:solidFill>
            <a:miter lim="800000"/>
            <a:headEnd/>
            <a:tailEnd/>
          </a:ln>
        </p:spPr>
        <p:txBody>
          <a:bodyPr/>
          <a:lstStyle/>
          <a:p>
            <a:pPr algn="l" rtl="0"/>
            <a:r>
              <a:rPr lang="en-US" b="0"/>
              <a:t>Or equivalently:</a:t>
            </a:r>
          </a:p>
          <a:p>
            <a:pPr algn="l" rtl="0"/>
            <a:r>
              <a:rPr lang="en-US">
                <a:solidFill>
                  <a:srgbClr val="7F0055"/>
                </a:solidFill>
                <a:latin typeface="Garamond" pitchFamily="18" charset="0"/>
              </a:rPr>
              <a:t>char</a:t>
            </a:r>
            <a:r>
              <a:rPr lang="en-US" b="0">
                <a:latin typeface="Garamond" pitchFamily="18" charset="0"/>
              </a:rPr>
              <a:t>[][] board = </a:t>
            </a:r>
            <a:r>
              <a:rPr lang="en-US">
                <a:solidFill>
                  <a:srgbClr val="7F0055"/>
                </a:solidFill>
                <a:latin typeface="Garamond" pitchFamily="18" charset="0"/>
              </a:rPr>
              <a:t>new</a:t>
            </a:r>
            <a:r>
              <a:rPr lang="en-US" b="0">
                <a:latin typeface="Garamond" pitchFamily="18" charset="0"/>
              </a:rPr>
              <a:t> </a:t>
            </a:r>
            <a:r>
              <a:rPr lang="en-US">
                <a:solidFill>
                  <a:srgbClr val="7F0055"/>
                </a:solidFill>
                <a:latin typeface="Garamond" pitchFamily="18" charset="0"/>
              </a:rPr>
              <a:t>char</a:t>
            </a:r>
            <a:r>
              <a:rPr lang="en-US" b="0">
                <a:latin typeface="Garamond" pitchFamily="18" charset="0"/>
              </a:rPr>
              <a:t>[3][3];</a:t>
            </a:r>
          </a:p>
        </p:txBody>
      </p:sp>
      <p:sp>
        <p:nvSpPr>
          <p:cNvPr id="460834" name="Line 34"/>
          <p:cNvSpPr>
            <a:spLocks noChangeShapeType="1"/>
          </p:cNvSpPr>
          <p:nvPr/>
        </p:nvSpPr>
        <p:spPr bwMode="auto">
          <a:xfrm flipH="1" flipV="1">
            <a:off x="2268538" y="5984875"/>
            <a:ext cx="0" cy="431800"/>
          </a:xfrm>
          <a:prstGeom prst="line">
            <a:avLst/>
          </a:prstGeom>
          <a:noFill/>
          <a:ln w="9525">
            <a:solidFill>
              <a:schemeClr val="tx1"/>
            </a:solidFill>
            <a:round/>
            <a:headEnd type="oval" w="med" len="med"/>
            <a:tailEnd type="triangle" w="med" len="med"/>
          </a:ln>
        </p:spPr>
        <p:txBody>
          <a:bodyPr/>
          <a:lstStyle/>
          <a:p>
            <a:endParaRPr lang="he-IL"/>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60823"/>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46083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460830"/>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4"/>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460831"/>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460822"/>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46083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0822" grpId="0" animBg="1"/>
      <p:bldP spid="460823" grpId="0"/>
      <p:bldP spid="460830" grpId="0" animBg="1"/>
      <p:bldP spid="460831" grpId="0" animBg="1"/>
      <p:bldP spid="460833" grpId="0" animBg="1"/>
      <p:bldP spid="46083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Number Placeholder 5"/>
          <p:cNvSpPr>
            <a:spLocks noGrp="1"/>
          </p:cNvSpPr>
          <p:nvPr>
            <p:ph type="sldNum" sz="quarter" idx="12"/>
          </p:nvPr>
        </p:nvSpPr>
        <p:spPr>
          <a:noFill/>
        </p:spPr>
        <p:txBody>
          <a:bodyPr/>
          <a:lstStyle/>
          <a:p>
            <a:fld id="{DF2641D1-8E5D-4869-AAA0-B5FE1D12DC52}" type="slidenum">
              <a:rPr lang="he-IL" smtClean="0"/>
              <a:pPr/>
              <a:t>13</a:t>
            </a:fld>
            <a:endParaRPr lang="en-US"/>
          </a:p>
        </p:txBody>
      </p:sp>
      <p:sp>
        <p:nvSpPr>
          <p:cNvPr id="40962" name="Rectangle 2"/>
          <p:cNvSpPr>
            <a:spLocks noGrp="1" noChangeArrowheads="1"/>
          </p:cNvSpPr>
          <p:nvPr>
            <p:ph type="title"/>
          </p:nvPr>
        </p:nvSpPr>
        <p:spPr/>
        <p:txBody>
          <a:bodyPr/>
          <a:lstStyle/>
          <a:p>
            <a:pPr algn="ctr" eaLnBrk="1" hangingPunct="1"/>
            <a:r>
              <a:rPr lang="en-US">
                <a:solidFill>
                  <a:srgbClr val="CC0000"/>
                </a:solidFill>
              </a:rPr>
              <a:t>2D Arrays</a:t>
            </a:r>
          </a:p>
        </p:txBody>
      </p:sp>
      <p:sp>
        <p:nvSpPr>
          <p:cNvPr id="40963" name="Rectangle 3"/>
          <p:cNvSpPr>
            <a:spLocks noGrp="1" noChangeArrowheads="1"/>
          </p:cNvSpPr>
          <p:nvPr>
            <p:ph type="body" idx="1"/>
          </p:nvPr>
        </p:nvSpPr>
        <p:spPr/>
        <p:txBody>
          <a:bodyPr/>
          <a:lstStyle/>
          <a:p>
            <a:pPr algn="l" rtl="0" eaLnBrk="1" hangingPunct="1"/>
            <a:r>
              <a:rPr lang="en-US" sz="3200" dirty="0"/>
              <a:t>A more compact table:</a:t>
            </a:r>
          </a:p>
          <a:p>
            <a:pPr algn="l" rtl="0" eaLnBrk="1" hangingPunct="1">
              <a:buFont typeface="Wingdings" pitchFamily="2" charset="2"/>
              <a:buNone/>
            </a:pPr>
            <a:endParaRPr lang="en-US" sz="1000" b="1" dirty="0"/>
          </a:p>
          <a:p>
            <a:pPr algn="l" rtl="0" eaLnBrk="1" hangingPunct="1">
              <a:buFont typeface="Wingdings" pitchFamily="2" charset="2"/>
              <a:buNone/>
            </a:pPr>
            <a:r>
              <a:rPr lang="en-US" b="1" dirty="0">
                <a:latin typeface="Courier New" pitchFamily="49" charset="0"/>
                <a:cs typeface="Courier New" pitchFamily="49" charset="0"/>
              </a:rPr>
              <a:t>	</a:t>
            </a:r>
            <a:r>
              <a:rPr lang="en-US" sz="2200" b="1" dirty="0" err="1">
                <a:latin typeface="Courier New" pitchFamily="49" charset="0"/>
                <a:cs typeface="Courier New" pitchFamily="49" charset="0"/>
              </a:rPr>
              <a:t>int</a:t>
            </a:r>
            <a:r>
              <a:rPr lang="en-US" sz="2200" b="1" dirty="0">
                <a:latin typeface="Courier New" pitchFamily="49" charset="0"/>
                <a:cs typeface="Courier New" pitchFamily="49" charset="0"/>
              </a:rPr>
              <a:t>[][] table = new </a:t>
            </a:r>
            <a:r>
              <a:rPr lang="en-US" sz="2200" b="1" dirty="0" err="1">
                <a:latin typeface="Courier New" pitchFamily="49" charset="0"/>
                <a:cs typeface="Courier New" pitchFamily="49" charset="0"/>
              </a:rPr>
              <a:t>int</a:t>
            </a:r>
            <a:r>
              <a:rPr lang="en-US" sz="2200" b="1" dirty="0">
                <a:latin typeface="Courier New" pitchFamily="49" charset="0"/>
                <a:cs typeface="Courier New" pitchFamily="49" charset="0"/>
              </a:rPr>
              <a:t>[10][];</a:t>
            </a:r>
          </a:p>
          <a:p>
            <a:pPr algn="l" rtl="0" eaLnBrk="1" hangingPunct="1">
              <a:buNone/>
            </a:pPr>
            <a:r>
              <a:rPr lang="en-US" sz="2200" b="1" dirty="0">
                <a:latin typeface="Courier New" pitchFamily="49" charset="0"/>
                <a:cs typeface="Courier New" pitchFamily="49" charset="0"/>
              </a:rPr>
              <a:t>	for (</a:t>
            </a:r>
            <a:r>
              <a:rPr lang="en-US" sz="2200" b="1" dirty="0" err="1">
                <a:latin typeface="Courier New" pitchFamily="49" charset="0"/>
                <a:cs typeface="Courier New" pitchFamily="49" charset="0"/>
              </a:rPr>
              <a:t>int</a:t>
            </a:r>
            <a:r>
              <a:rPr lang="en-US" sz="2200" b="1" dirty="0">
                <a:latin typeface="Courier New" pitchFamily="49" charset="0"/>
                <a:cs typeface="Courier New" pitchFamily="49" charset="0"/>
              </a:rPr>
              <a:t> </a:t>
            </a:r>
            <a:r>
              <a:rPr lang="en-US" sz="2200" b="1" dirty="0" err="1">
                <a:latin typeface="Courier New" pitchFamily="49" charset="0"/>
                <a:cs typeface="Courier New" pitchFamily="49" charset="0"/>
              </a:rPr>
              <a:t>i</a:t>
            </a:r>
            <a:r>
              <a:rPr lang="en-US" sz="2200" b="1" dirty="0">
                <a:latin typeface="Courier New" pitchFamily="49" charset="0"/>
                <a:cs typeface="Courier New" pitchFamily="49" charset="0"/>
              </a:rPr>
              <a:t> = 0; </a:t>
            </a:r>
            <a:r>
              <a:rPr lang="en-US" sz="2200" b="1" dirty="0" err="1">
                <a:latin typeface="Courier New" pitchFamily="49" charset="0"/>
                <a:cs typeface="Courier New" pitchFamily="49" charset="0"/>
              </a:rPr>
              <a:t>i</a:t>
            </a:r>
            <a:r>
              <a:rPr lang="en-US" sz="2200" b="1" dirty="0">
                <a:latin typeface="Courier New" pitchFamily="49" charset="0"/>
                <a:cs typeface="Courier New" pitchFamily="49" charset="0"/>
              </a:rPr>
              <a:t> &lt; 10; </a:t>
            </a:r>
            <a:r>
              <a:rPr lang="en-US" sz="2200" b="1" dirty="0" err="1">
                <a:latin typeface="Courier New" pitchFamily="49" charset="0"/>
                <a:cs typeface="Courier New" pitchFamily="49" charset="0"/>
              </a:rPr>
              <a:t>i</a:t>
            </a:r>
            <a:r>
              <a:rPr lang="en-US" sz="2200" b="1" dirty="0">
                <a:latin typeface="Courier New" pitchFamily="49" charset="0"/>
                <a:cs typeface="Courier New" pitchFamily="49" charset="0"/>
              </a:rPr>
              <a:t>++) {</a:t>
            </a:r>
          </a:p>
          <a:p>
            <a:pPr algn="l" rtl="0" eaLnBrk="1" hangingPunct="1">
              <a:buNone/>
            </a:pPr>
            <a:r>
              <a:rPr lang="en-US" sz="2200" b="1" dirty="0">
                <a:latin typeface="Courier New" pitchFamily="49" charset="0"/>
                <a:cs typeface="Courier New" pitchFamily="49" charset="0"/>
              </a:rPr>
              <a:t>		table[</a:t>
            </a:r>
            <a:r>
              <a:rPr lang="en-US" sz="2200" b="1" dirty="0" err="1">
                <a:latin typeface="Courier New" pitchFamily="49" charset="0"/>
                <a:cs typeface="Courier New" pitchFamily="49" charset="0"/>
              </a:rPr>
              <a:t>i</a:t>
            </a:r>
            <a:r>
              <a:rPr lang="en-US" sz="2200" b="1" dirty="0">
                <a:latin typeface="Courier New" pitchFamily="49" charset="0"/>
                <a:cs typeface="Courier New" pitchFamily="49" charset="0"/>
              </a:rPr>
              <a:t>] = new </a:t>
            </a:r>
            <a:r>
              <a:rPr lang="en-US" sz="2200" b="1" dirty="0" err="1">
                <a:latin typeface="Courier New" pitchFamily="49" charset="0"/>
                <a:cs typeface="Courier New" pitchFamily="49" charset="0"/>
              </a:rPr>
              <a:t>int</a:t>
            </a:r>
            <a:r>
              <a:rPr lang="en-US" sz="2200" b="1" dirty="0">
                <a:latin typeface="Courier New" pitchFamily="49" charset="0"/>
                <a:cs typeface="Courier New" pitchFamily="49" charset="0"/>
              </a:rPr>
              <a:t>[</a:t>
            </a:r>
            <a:r>
              <a:rPr lang="en-US" sz="2200" b="1" dirty="0" err="1">
                <a:latin typeface="Courier New" pitchFamily="49" charset="0"/>
                <a:cs typeface="Courier New" pitchFamily="49" charset="0"/>
              </a:rPr>
              <a:t>i</a:t>
            </a:r>
            <a:r>
              <a:rPr lang="en-US" sz="2200" b="1" dirty="0">
                <a:latin typeface="Courier New" pitchFamily="49" charset="0"/>
                <a:cs typeface="Courier New" pitchFamily="49" charset="0"/>
              </a:rPr>
              <a:t> + 1];</a:t>
            </a:r>
          </a:p>
          <a:p>
            <a:pPr algn="l" rtl="0" eaLnBrk="1" hangingPunct="1">
              <a:buNone/>
            </a:pPr>
            <a:r>
              <a:rPr lang="en-US" sz="2200" b="1" dirty="0">
                <a:latin typeface="Courier New" pitchFamily="49" charset="0"/>
                <a:cs typeface="Courier New" pitchFamily="49" charset="0"/>
              </a:rPr>
              <a:t>		for (</a:t>
            </a:r>
            <a:r>
              <a:rPr lang="en-US" sz="2200" b="1" dirty="0" err="1">
                <a:latin typeface="Courier New" pitchFamily="49" charset="0"/>
                <a:cs typeface="Courier New" pitchFamily="49" charset="0"/>
              </a:rPr>
              <a:t>int</a:t>
            </a:r>
            <a:r>
              <a:rPr lang="en-US" sz="2200" b="1" dirty="0">
                <a:latin typeface="Courier New" pitchFamily="49" charset="0"/>
                <a:cs typeface="Courier New" pitchFamily="49" charset="0"/>
              </a:rPr>
              <a:t> j = 0; j &lt;= </a:t>
            </a:r>
            <a:r>
              <a:rPr lang="en-US" sz="2200" b="1" dirty="0" err="1">
                <a:latin typeface="Courier New" pitchFamily="49" charset="0"/>
                <a:cs typeface="Courier New" pitchFamily="49" charset="0"/>
              </a:rPr>
              <a:t>i</a:t>
            </a:r>
            <a:r>
              <a:rPr lang="en-US" sz="2200" b="1" dirty="0">
                <a:latin typeface="Courier New" pitchFamily="49" charset="0"/>
                <a:cs typeface="Courier New" pitchFamily="49" charset="0"/>
              </a:rPr>
              <a:t>; j++) {</a:t>
            </a:r>
          </a:p>
          <a:p>
            <a:pPr algn="l" rtl="0" eaLnBrk="1" hangingPunct="1">
              <a:buNone/>
            </a:pPr>
            <a:r>
              <a:rPr lang="en-US" sz="2200" b="1" dirty="0">
                <a:latin typeface="Courier New" pitchFamily="49" charset="0"/>
                <a:cs typeface="Courier New" pitchFamily="49" charset="0"/>
              </a:rPr>
              <a:t>			table[</a:t>
            </a:r>
            <a:r>
              <a:rPr lang="en-US" sz="2200" b="1" dirty="0" err="1">
                <a:latin typeface="Courier New" pitchFamily="49" charset="0"/>
                <a:cs typeface="Courier New" pitchFamily="49" charset="0"/>
              </a:rPr>
              <a:t>i</a:t>
            </a:r>
            <a:r>
              <a:rPr lang="en-US" sz="2200" b="1" dirty="0">
                <a:latin typeface="Courier New" pitchFamily="49" charset="0"/>
                <a:cs typeface="Courier New" pitchFamily="49" charset="0"/>
              </a:rPr>
              <a:t>][j] = (</a:t>
            </a:r>
            <a:r>
              <a:rPr lang="en-US" sz="2200" b="1" dirty="0" err="1">
                <a:latin typeface="Courier New" pitchFamily="49" charset="0"/>
                <a:cs typeface="Courier New" pitchFamily="49" charset="0"/>
              </a:rPr>
              <a:t>i</a:t>
            </a:r>
            <a:r>
              <a:rPr lang="en-US" sz="2200" b="1" dirty="0">
                <a:latin typeface="Courier New" pitchFamily="49" charset="0"/>
                <a:cs typeface="Courier New" pitchFamily="49" charset="0"/>
              </a:rPr>
              <a:t> + 1) * (j + 1);</a:t>
            </a:r>
          </a:p>
          <a:p>
            <a:pPr algn="l" rtl="0" eaLnBrk="1" hangingPunct="1">
              <a:buNone/>
            </a:pPr>
            <a:r>
              <a:rPr lang="en-US" sz="2200" b="1" dirty="0">
                <a:latin typeface="Courier New" pitchFamily="49" charset="0"/>
                <a:cs typeface="Courier New" pitchFamily="49" charset="0"/>
              </a:rPr>
              <a:t>		}</a:t>
            </a:r>
          </a:p>
          <a:p>
            <a:pPr algn="l" rtl="0" eaLnBrk="1" hangingPunct="1">
              <a:buNone/>
            </a:pPr>
            <a:r>
              <a:rPr lang="en-US" sz="2200" b="1" dirty="0">
                <a:latin typeface="Courier New" pitchFamily="49" charset="0"/>
                <a:cs typeface="Courier New" pitchFamily="49" charset="0"/>
              </a:rPr>
              <a:t>	}</a:t>
            </a:r>
          </a:p>
        </p:txBody>
      </p:sp>
      <p:grpSp>
        <p:nvGrpSpPr>
          <p:cNvPr id="34" name="Group 33"/>
          <p:cNvGrpSpPr/>
          <p:nvPr/>
        </p:nvGrpSpPr>
        <p:grpSpPr>
          <a:xfrm>
            <a:off x="3255298" y="4905164"/>
            <a:ext cx="3512723" cy="1655763"/>
            <a:chOff x="3255298" y="4905164"/>
            <a:chExt cx="3512723" cy="1655763"/>
          </a:xfrm>
        </p:grpSpPr>
        <p:grpSp>
          <p:nvGrpSpPr>
            <p:cNvPr id="33" name="Group 32"/>
            <p:cNvGrpSpPr/>
            <p:nvPr/>
          </p:nvGrpSpPr>
          <p:grpSpPr>
            <a:xfrm>
              <a:off x="4535996" y="4905164"/>
              <a:ext cx="395287" cy="1655763"/>
              <a:chOff x="4535996" y="4905164"/>
              <a:chExt cx="395287" cy="1655763"/>
            </a:xfrm>
          </p:grpSpPr>
          <p:sp>
            <p:nvSpPr>
              <p:cNvPr id="6" name="Rectangle 4"/>
              <p:cNvSpPr>
                <a:spLocks noChangeArrowheads="1"/>
              </p:cNvSpPr>
              <p:nvPr/>
            </p:nvSpPr>
            <p:spPr bwMode="auto">
              <a:xfrm>
                <a:off x="4535996" y="4905164"/>
                <a:ext cx="395287" cy="1655763"/>
              </a:xfrm>
              <a:prstGeom prst="rect">
                <a:avLst/>
              </a:prstGeom>
              <a:solidFill>
                <a:srgbClr val="FFDAB5"/>
              </a:solidFill>
              <a:ln w="9525" algn="ctr">
                <a:solidFill>
                  <a:schemeClr val="tx1"/>
                </a:solidFill>
                <a:miter lim="800000"/>
                <a:headEnd/>
                <a:tailEnd/>
              </a:ln>
            </p:spPr>
            <p:txBody>
              <a:bodyPr wrap="none" anchor="ctr"/>
              <a:lstStyle/>
              <a:p>
                <a:pPr algn="ctr"/>
                <a:endParaRPr lang="he-IL"/>
              </a:p>
            </p:txBody>
          </p:sp>
          <p:sp>
            <p:nvSpPr>
              <p:cNvPr id="7" name="Line 5"/>
              <p:cNvSpPr>
                <a:spLocks noChangeShapeType="1"/>
              </p:cNvSpPr>
              <p:nvPr/>
            </p:nvSpPr>
            <p:spPr bwMode="auto">
              <a:xfrm>
                <a:off x="4535996" y="5457084"/>
                <a:ext cx="395287" cy="0"/>
              </a:xfrm>
              <a:prstGeom prst="line">
                <a:avLst/>
              </a:prstGeom>
              <a:noFill/>
              <a:ln w="9525">
                <a:solidFill>
                  <a:schemeClr val="tx1"/>
                </a:solidFill>
                <a:round/>
                <a:headEnd/>
                <a:tailEnd/>
              </a:ln>
            </p:spPr>
            <p:txBody>
              <a:bodyPr/>
              <a:lstStyle/>
              <a:p>
                <a:endParaRPr lang="he-IL"/>
              </a:p>
            </p:txBody>
          </p:sp>
          <p:sp>
            <p:nvSpPr>
              <p:cNvPr id="8" name="Line 6"/>
              <p:cNvSpPr>
                <a:spLocks noChangeShapeType="1"/>
              </p:cNvSpPr>
              <p:nvPr/>
            </p:nvSpPr>
            <p:spPr bwMode="auto">
              <a:xfrm>
                <a:off x="4535996" y="6009004"/>
                <a:ext cx="395287" cy="0"/>
              </a:xfrm>
              <a:prstGeom prst="line">
                <a:avLst/>
              </a:prstGeom>
              <a:noFill/>
              <a:ln w="9525">
                <a:solidFill>
                  <a:schemeClr val="tx1"/>
                </a:solidFill>
                <a:round/>
                <a:headEnd/>
                <a:tailEnd/>
              </a:ln>
            </p:spPr>
            <p:txBody>
              <a:bodyPr/>
              <a:lstStyle/>
              <a:p>
                <a:endParaRPr lang="he-IL"/>
              </a:p>
            </p:txBody>
          </p:sp>
        </p:grpSp>
        <p:grpSp>
          <p:nvGrpSpPr>
            <p:cNvPr id="26" name="Group 25"/>
            <p:cNvGrpSpPr/>
            <p:nvPr/>
          </p:nvGrpSpPr>
          <p:grpSpPr>
            <a:xfrm>
              <a:off x="5652008" y="4983480"/>
              <a:ext cx="1116013" cy="395288"/>
              <a:chOff x="5652008" y="5013114"/>
              <a:chExt cx="1116013" cy="395288"/>
            </a:xfrm>
          </p:grpSpPr>
          <p:sp>
            <p:nvSpPr>
              <p:cNvPr id="10" name="Rectangle 9"/>
              <p:cNvSpPr>
                <a:spLocks noChangeArrowheads="1"/>
              </p:cNvSpPr>
              <p:nvPr/>
            </p:nvSpPr>
            <p:spPr bwMode="auto">
              <a:xfrm rot="5400000">
                <a:off x="6012371" y="4652751"/>
                <a:ext cx="395288" cy="1116013"/>
              </a:xfrm>
              <a:prstGeom prst="rect">
                <a:avLst/>
              </a:prstGeom>
              <a:solidFill>
                <a:srgbClr val="FFDAB5"/>
              </a:solidFill>
              <a:ln w="9525" algn="ctr">
                <a:solidFill>
                  <a:schemeClr val="tx1"/>
                </a:solidFill>
                <a:miter lim="800000"/>
                <a:headEnd/>
                <a:tailEnd/>
              </a:ln>
            </p:spPr>
            <p:txBody>
              <a:bodyPr vert="vert270" wrap="none" anchor="ctr"/>
              <a:lstStyle/>
              <a:p>
                <a:pPr algn="ctr"/>
                <a:r>
                  <a:rPr lang="en-US" dirty="0"/>
                  <a:t>3    6    9</a:t>
                </a:r>
                <a:endParaRPr lang="he-IL" dirty="0"/>
              </a:p>
            </p:txBody>
          </p:sp>
          <p:sp>
            <p:nvSpPr>
              <p:cNvPr id="11" name="Line 10"/>
              <p:cNvSpPr>
                <a:spLocks noChangeShapeType="1"/>
              </p:cNvSpPr>
              <p:nvPr/>
            </p:nvSpPr>
            <p:spPr bwMode="auto">
              <a:xfrm rot="5400000">
                <a:off x="6173502" y="5210758"/>
                <a:ext cx="395288" cy="0"/>
              </a:xfrm>
              <a:prstGeom prst="line">
                <a:avLst/>
              </a:prstGeom>
              <a:noFill/>
              <a:ln w="9525">
                <a:solidFill>
                  <a:schemeClr val="tx1"/>
                </a:solidFill>
                <a:round/>
                <a:headEnd/>
                <a:tailEnd/>
              </a:ln>
            </p:spPr>
            <p:txBody>
              <a:bodyPr vert="vert270"/>
              <a:lstStyle/>
              <a:p>
                <a:endParaRPr lang="he-IL"/>
              </a:p>
            </p:txBody>
          </p:sp>
          <p:sp>
            <p:nvSpPr>
              <p:cNvPr id="12" name="Line 11"/>
              <p:cNvSpPr>
                <a:spLocks noChangeShapeType="1"/>
              </p:cNvSpPr>
              <p:nvPr/>
            </p:nvSpPr>
            <p:spPr bwMode="auto">
              <a:xfrm rot="5400000">
                <a:off x="5813140" y="5210758"/>
                <a:ext cx="395288" cy="0"/>
              </a:xfrm>
              <a:prstGeom prst="line">
                <a:avLst/>
              </a:prstGeom>
              <a:noFill/>
              <a:ln w="9525">
                <a:solidFill>
                  <a:schemeClr val="tx1"/>
                </a:solidFill>
                <a:round/>
                <a:headEnd/>
                <a:tailEnd/>
              </a:ln>
            </p:spPr>
            <p:txBody>
              <a:bodyPr vert="vert270"/>
              <a:lstStyle/>
              <a:p>
                <a:endParaRPr lang="he-IL"/>
              </a:p>
            </p:txBody>
          </p:sp>
        </p:grpSp>
        <p:grpSp>
          <p:nvGrpSpPr>
            <p:cNvPr id="27" name="Group 26"/>
            <p:cNvGrpSpPr/>
            <p:nvPr/>
          </p:nvGrpSpPr>
          <p:grpSpPr>
            <a:xfrm>
              <a:off x="5652008" y="5535400"/>
              <a:ext cx="720191" cy="395288"/>
              <a:chOff x="5652008" y="5552864"/>
              <a:chExt cx="720191" cy="395288"/>
            </a:xfrm>
          </p:grpSpPr>
          <p:sp>
            <p:nvSpPr>
              <p:cNvPr id="14" name="Rectangle 13"/>
              <p:cNvSpPr>
                <a:spLocks noChangeArrowheads="1"/>
              </p:cNvSpPr>
              <p:nvPr/>
            </p:nvSpPr>
            <p:spPr bwMode="auto">
              <a:xfrm rot="5400000">
                <a:off x="5814460" y="5390412"/>
                <a:ext cx="395288" cy="720191"/>
              </a:xfrm>
              <a:prstGeom prst="rect">
                <a:avLst/>
              </a:prstGeom>
              <a:solidFill>
                <a:srgbClr val="FFDAB5"/>
              </a:solidFill>
              <a:ln w="9525" algn="ctr">
                <a:solidFill>
                  <a:schemeClr val="tx1"/>
                </a:solidFill>
                <a:miter lim="800000"/>
                <a:headEnd/>
                <a:tailEnd/>
              </a:ln>
            </p:spPr>
            <p:txBody>
              <a:bodyPr vert="vert270" wrap="none" anchor="ctr"/>
              <a:lstStyle/>
              <a:p>
                <a:pPr algn="ctr"/>
                <a:r>
                  <a:rPr lang="en-US" dirty="0"/>
                  <a:t>2   4</a:t>
                </a:r>
                <a:endParaRPr lang="he-IL" dirty="0"/>
              </a:p>
            </p:txBody>
          </p:sp>
          <p:sp>
            <p:nvSpPr>
              <p:cNvPr id="16" name="Line 15"/>
              <p:cNvSpPr>
                <a:spLocks noChangeShapeType="1"/>
              </p:cNvSpPr>
              <p:nvPr/>
            </p:nvSpPr>
            <p:spPr bwMode="auto">
              <a:xfrm rot="5400000">
                <a:off x="5813140" y="5750508"/>
                <a:ext cx="395288" cy="0"/>
              </a:xfrm>
              <a:prstGeom prst="line">
                <a:avLst/>
              </a:prstGeom>
              <a:noFill/>
              <a:ln w="9525">
                <a:solidFill>
                  <a:schemeClr val="tx1"/>
                </a:solidFill>
                <a:round/>
                <a:headEnd/>
                <a:tailEnd/>
              </a:ln>
            </p:spPr>
            <p:txBody>
              <a:bodyPr/>
              <a:lstStyle/>
              <a:p>
                <a:endParaRPr lang="he-IL"/>
              </a:p>
            </p:txBody>
          </p:sp>
        </p:grpSp>
        <p:sp>
          <p:nvSpPr>
            <p:cNvPr id="18" name="Rectangle 17"/>
            <p:cNvSpPr>
              <a:spLocks noChangeArrowheads="1"/>
            </p:cNvSpPr>
            <p:nvPr/>
          </p:nvSpPr>
          <p:spPr bwMode="auto">
            <a:xfrm rot="5400000">
              <a:off x="5634440" y="6104890"/>
              <a:ext cx="395288" cy="360151"/>
            </a:xfrm>
            <a:prstGeom prst="rect">
              <a:avLst/>
            </a:prstGeom>
            <a:solidFill>
              <a:srgbClr val="FFDAB5"/>
            </a:solidFill>
            <a:ln w="9525" algn="ctr">
              <a:solidFill>
                <a:schemeClr val="tx1"/>
              </a:solidFill>
              <a:miter lim="800000"/>
              <a:headEnd/>
              <a:tailEnd/>
            </a:ln>
          </p:spPr>
          <p:txBody>
            <a:bodyPr vert="vert270" wrap="none" anchor="ctr"/>
            <a:lstStyle/>
            <a:p>
              <a:pPr algn="ctr"/>
              <a:r>
                <a:rPr lang="en-US" dirty="0"/>
                <a:t>1</a:t>
              </a:r>
              <a:endParaRPr lang="he-IL" dirty="0"/>
            </a:p>
          </p:txBody>
        </p:sp>
        <p:sp>
          <p:nvSpPr>
            <p:cNvPr id="21" name="Line 22"/>
            <p:cNvSpPr>
              <a:spLocks noChangeShapeType="1"/>
            </p:cNvSpPr>
            <p:nvPr/>
          </p:nvSpPr>
          <p:spPr bwMode="auto">
            <a:xfrm>
              <a:off x="4751896" y="6284964"/>
              <a:ext cx="827087" cy="0"/>
            </a:xfrm>
            <a:prstGeom prst="line">
              <a:avLst/>
            </a:prstGeom>
            <a:noFill/>
            <a:ln w="9525">
              <a:solidFill>
                <a:schemeClr val="tx1"/>
              </a:solidFill>
              <a:round/>
              <a:headEnd type="oval" w="med" len="med"/>
              <a:tailEnd type="triangle" w="med" len="med"/>
            </a:ln>
          </p:spPr>
          <p:txBody>
            <a:bodyPr/>
            <a:lstStyle/>
            <a:p>
              <a:endParaRPr lang="he-IL"/>
            </a:p>
          </p:txBody>
        </p:sp>
        <p:sp>
          <p:nvSpPr>
            <p:cNvPr id="22" name="Text Box 23" descr="‎30%‎"/>
            <p:cNvSpPr txBox="1">
              <a:spLocks noChangeArrowheads="1"/>
            </p:cNvSpPr>
            <p:nvPr/>
          </p:nvSpPr>
          <p:spPr bwMode="auto">
            <a:xfrm>
              <a:off x="3255298" y="6100299"/>
              <a:ext cx="612668" cy="369332"/>
            </a:xfrm>
            <a:prstGeom prst="rect">
              <a:avLst/>
            </a:prstGeom>
            <a:noFill/>
            <a:ln w="9525" algn="ctr">
              <a:noFill/>
              <a:miter lim="800000"/>
              <a:headEnd/>
              <a:tailEnd/>
            </a:ln>
          </p:spPr>
          <p:txBody>
            <a:bodyPr wrap="none">
              <a:spAutoFit/>
            </a:bodyPr>
            <a:lstStyle/>
            <a:p>
              <a:pPr algn="ctr"/>
              <a:r>
                <a:rPr lang="en-US" b="0" dirty="0">
                  <a:latin typeface="Garamond" pitchFamily="18" charset="0"/>
                </a:rPr>
                <a:t>table</a:t>
              </a:r>
            </a:p>
          </p:txBody>
        </p:sp>
        <p:sp>
          <p:nvSpPr>
            <p:cNvPr id="23" name="Line 30"/>
            <p:cNvSpPr>
              <a:spLocks noChangeShapeType="1"/>
            </p:cNvSpPr>
            <p:nvPr/>
          </p:nvSpPr>
          <p:spPr bwMode="auto">
            <a:xfrm>
              <a:off x="4753483" y="5181124"/>
              <a:ext cx="827088" cy="0"/>
            </a:xfrm>
            <a:prstGeom prst="line">
              <a:avLst/>
            </a:prstGeom>
            <a:noFill/>
            <a:ln w="9525">
              <a:solidFill>
                <a:schemeClr val="tx1"/>
              </a:solidFill>
              <a:round/>
              <a:headEnd type="oval" w="med" len="med"/>
              <a:tailEnd type="triangle" w="med" len="med"/>
            </a:ln>
          </p:spPr>
          <p:txBody>
            <a:bodyPr/>
            <a:lstStyle/>
            <a:p>
              <a:endParaRPr lang="he-IL"/>
            </a:p>
          </p:txBody>
        </p:sp>
        <p:sp>
          <p:nvSpPr>
            <p:cNvPr id="24" name="Line 31"/>
            <p:cNvSpPr>
              <a:spLocks noChangeShapeType="1"/>
            </p:cNvSpPr>
            <p:nvPr/>
          </p:nvSpPr>
          <p:spPr bwMode="auto">
            <a:xfrm>
              <a:off x="4751896" y="5733044"/>
              <a:ext cx="827087" cy="0"/>
            </a:xfrm>
            <a:prstGeom prst="line">
              <a:avLst/>
            </a:prstGeom>
            <a:noFill/>
            <a:ln w="9525">
              <a:solidFill>
                <a:schemeClr val="tx1"/>
              </a:solidFill>
              <a:round/>
              <a:headEnd type="oval" w="med" len="med"/>
              <a:tailEnd type="triangle" w="med" len="med"/>
            </a:ln>
          </p:spPr>
          <p:txBody>
            <a:bodyPr/>
            <a:lstStyle/>
            <a:p>
              <a:endParaRPr lang="he-IL"/>
            </a:p>
          </p:txBody>
        </p:sp>
        <p:sp>
          <p:nvSpPr>
            <p:cNvPr id="25" name="Line 34"/>
            <p:cNvSpPr>
              <a:spLocks noChangeShapeType="1"/>
            </p:cNvSpPr>
            <p:nvPr/>
          </p:nvSpPr>
          <p:spPr bwMode="auto">
            <a:xfrm>
              <a:off x="3939374" y="6284841"/>
              <a:ext cx="540060" cy="248"/>
            </a:xfrm>
            <a:prstGeom prst="line">
              <a:avLst/>
            </a:prstGeom>
            <a:noFill/>
            <a:ln w="9525">
              <a:solidFill>
                <a:schemeClr val="tx1"/>
              </a:solidFill>
              <a:round/>
              <a:headEnd type="oval" w="med" len="med"/>
              <a:tailEnd type="triangle" w="med" len="med"/>
            </a:ln>
          </p:spPr>
          <p:txBody>
            <a:bodyPr/>
            <a:lstStyle/>
            <a:p>
              <a:endParaRPr lang="he-IL"/>
            </a:p>
          </p:txBody>
        </p:sp>
      </p:gr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type="subTitle" idx="1"/>
          </p:nvPr>
        </p:nvSpPr>
        <p:spPr/>
        <p:txBody>
          <a:bodyPr/>
          <a:lstStyle/>
          <a:p>
            <a:pPr eaLnBrk="1" hangingPunct="1"/>
            <a:r>
              <a:rPr lang="he-IL" dirty="0">
                <a:solidFill>
                  <a:srgbClr val="000099"/>
                </a:solidFill>
              </a:rPr>
              <a:t>לולאות ותנאים</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Rectangle 2"/>
          <p:cNvSpPr>
            <a:spLocks noChangeArrowheads="1"/>
          </p:cNvSpPr>
          <p:nvPr/>
        </p:nvSpPr>
        <p:spPr bwMode="auto">
          <a:xfrm>
            <a:off x="576263" y="404813"/>
            <a:ext cx="8229600" cy="1143000"/>
          </a:xfrm>
          <a:prstGeom prst="rect">
            <a:avLst/>
          </a:prstGeom>
          <a:noFill/>
          <a:ln w="9525">
            <a:noFill/>
            <a:miter lim="800000"/>
            <a:headEnd/>
            <a:tailEnd/>
          </a:ln>
        </p:spPr>
        <p:txBody>
          <a:bodyPr anchor="ctr"/>
          <a:lstStyle/>
          <a:p>
            <a:pPr algn="ctr" eaLnBrk="0" hangingPunct="0"/>
            <a:r>
              <a:rPr lang="en-US" sz="4200" b="0">
                <a:solidFill>
                  <a:schemeClr val="tx2"/>
                </a:solidFill>
                <a:latin typeface="Times New Roman" pitchFamily="18" charset="0"/>
                <a:cs typeface="Times New Roman" pitchFamily="18" charset="0"/>
              </a:rPr>
              <a:t>Fibonacci</a:t>
            </a:r>
          </a:p>
        </p:txBody>
      </p:sp>
      <p:sp>
        <p:nvSpPr>
          <p:cNvPr id="43010" name="Rectangle 3"/>
          <p:cNvSpPr>
            <a:spLocks noChangeArrowheads="1"/>
          </p:cNvSpPr>
          <p:nvPr/>
        </p:nvSpPr>
        <p:spPr bwMode="auto">
          <a:xfrm>
            <a:off x="609600" y="1752600"/>
            <a:ext cx="4575175" cy="4800600"/>
          </a:xfrm>
          <a:prstGeom prst="rect">
            <a:avLst/>
          </a:prstGeom>
          <a:noFill/>
          <a:ln w="9525">
            <a:noFill/>
            <a:miter lim="800000"/>
            <a:headEnd/>
            <a:tailEnd/>
          </a:ln>
        </p:spPr>
        <p:txBody>
          <a:bodyPr/>
          <a:lstStyle/>
          <a:p>
            <a:pPr algn="l" rtl="0" eaLnBrk="0" hangingPunct="0">
              <a:spcBef>
                <a:spcPct val="20000"/>
              </a:spcBef>
              <a:buClr>
                <a:schemeClr val="folHlink"/>
              </a:buClr>
              <a:buSzPct val="90000"/>
              <a:buFont typeface="Wingdings" pitchFamily="2" charset="2"/>
              <a:buChar char="n"/>
            </a:pPr>
            <a:r>
              <a:rPr lang="en-US" sz="2800" b="0"/>
              <a:t> Fibonacci series</a:t>
            </a:r>
          </a:p>
          <a:p>
            <a:pPr algn="l" rtl="0" eaLnBrk="0" hangingPunct="0">
              <a:spcBef>
                <a:spcPct val="20000"/>
              </a:spcBef>
              <a:buClr>
                <a:schemeClr val="folHlink"/>
              </a:buClr>
              <a:buSzPct val="90000"/>
              <a:buFont typeface="Wingdings" pitchFamily="2" charset="2"/>
              <a:buNone/>
            </a:pPr>
            <a:r>
              <a:rPr lang="en-US" sz="2800" b="0"/>
              <a:t>1, 1, 2, 3, 5, 8, 13, 21, 34</a:t>
            </a:r>
          </a:p>
          <a:p>
            <a:pPr algn="l" rtl="0" eaLnBrk="0" hangingPunct="0">
              <a:spcBef>
                <a:spcPct val="20000"/>
              </a:spcBef>
              <a:buClr>
                <a:schemeClr val="folHlink"/>
              </a:buClr>
              <a:buSzPct val="90000"/>
              <a:buFont typeface="Wingdings" pitchFamily="2" charset="2"/>
              <a:buChar char="n"/>
            </a:pPr>
            <a:r>
              <a:rPr lang="en-US" sz="2800" b="0"/>
              <a:t> Definition:</a:t>
            </a:r>
          </a:p>
          <a:p>
            <a:pPr lvl="1" algn="l" rtl="0" eaLnBrk="0" hangingPunct="0">
              <a:spcBef>
                <a:spcPct val="20000"/>
              </a:spcBef>
              <a:buClr>
                <a:schemeClr val="accent1"/>
              </a:buClr>
              <a:buSzPct val="75000"/>
              <a:buFont typeface="Wingdings" pitchFamily="2" charset="2"/>
              <a:buChar char="n"/>
            </a:pPr>
            <a:r>
              <a:rPr lang="en-US" sz="2600" b="0"/>
              <a:t> fib(0) = 1</a:t>
            </a:r>
          </a:p>
          <a:p>
            <a:pPr lvl="1" algn="l" rtl="0" eaLnBrk="0" hangingPunct="0">
              <a:spcBef>
                <a:spcPct val="20000"/>
              </a:spcBef>
              <a:buClr>
                <a:schemeClr val="accent1"/>
              </a:buClr>
              <a:buSzPct val="75000"/>
              <a:buFont typeface="Wingdings" pitchFamily="2" charset="2"/>
              <a:buChar char="n"/>
            </a:pPr>
            <a:r>
              <a:rPr lang="en-US" sz="2600" b="0"/>
              <a:t> fib(1) = 1</a:t>
            </a:r>
          </a:p>
          <a:p>
            <a:pPr lvl="1" algn="l" rtl="0" eaLnBrk="0" hangingPunct="0">
              <a:spcBef>
                <a:spcPct val="20000"/>
              </a:spcBef>
              <a:buClr>
                <a:schemeClr val="accent1"/>
              </a:buClr>
              <a:buSzPct val="75000"/>
              <a:buFont typeface="Wingdings" pitchFamily="2" charset="2"/>
              <a:buChar char="n"/>
            </a:pPr>
            <a:r>
              <a:rPr lang="en-US" sz="2600" b="0"/>
              <a:t> fib(n) = fib(n-1) + fib(n-2)</a:t>
            </a:r>
            <a:endParaRPr lang="en-US" sz="2600" b="0">
              <a:latin typeface="Times New Roman" pitchFamily="18" charset="0"/>
              <a:cs typeface="Times New Roman" pitchFamily="18" charset="0"/>
            </a:endParaRPr>
          </a:p>
        </p:txBody>
      </p:sp>
      <p:sp>
        <p:nvSpPr>
          <p:cNvPr id="43012" name="Text Box 5"/>
          <p:cNvSpPr txBox="1">
            <a:spLocks noChangeArrowheads="1"/>
          </p:cNvSpPr>
          <p:nvPr/>
        </p:nvSpPr>
        <p:spPr bwMode="auto">
          <a:xfrm>
            <a:off x="533400" y="5867400"/>
            <a:ext cx="4648200" cy="366713"/>
          </a:xfrm>
          <a:prstGeom prst="rect">
            <a:avLst/>
          </a:prstGeom>
          <a:noFill/>
          <a:ln w="9525" algn="ctr">
            <a:noFill/>
            <a:miter lim="800000"/>
            <a:headEnd/>
            <a:tailEnd/>
          </a:ln>
        </p:spPr>
        <p:txBody>
          <a:bodyPr>
            <a:spAutoFit/>
          </a:bodyPr>
          <a:lstStyle/>
          <a:p>
            <a:pPr algn="l" rtl="0">
              <a:spcBef>
                <a:spcPct val="50000"/>
              </a:spcBef>
            </a:pPr>
            <a:r>
              <a:rPr lang="en-US" b="0"/>
              <a:t>en.wikipedia.org/wiki/Fibonacci_number </a:t>
            </a:r>
          </a:p>
        </p:txBody>
      </p:sp>
      <p:pic>
        <p:nvPicPr>
          <p:cNvPr id="48132" name="Picture 4" descr="http://static.environmentalgraffiti.com/sites/default/files/images/http-inlinethumb59.webshots.com-42298-2561778790105101600S600x600Q85.jpg"/>
          <p:cNvPicPr>
            <a:picLocks noChangeAspect="1" noChangeArrowheads="1"/>
          </p:cNvPicPr>
          <p:nvPr/>
        </p:nvPicPr>
        <p:blipFill>
          <a:blip r:embed="rId3" cstate="print"/>
          <a:srcRect/>
          <a:stretch>
            <a:fillRect/>
          </a:stretch>
        </p:blipFill>
        <p:spPr bwMode="auto">
          <a:xfrm>
            <a:off x="5401023" y="1895707"/>
            <a:ext cx="3404840" cy="2553630"/>
          </a:xfrm>
          <a:prstGeom prst="rect">
            <a:avLst/>
          </a:prstGeom>
          <a:noFill/>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Slide Number Placeholder 5"/>
          <p:cNvSpPr>
            <a:spLocks noGrp="1"/>
          </p:cNvSpPr>
          <p:nvPr>
            <p:ph type="sldNum" sz="quarter" idx="12"/>
          </p:nvPr>
        </p:nvSpPr>
        <p:spPr>
          <a:noFill/>
        </p:spPr>
        <p:txBody>
          <a:bodyPr/>
          <a:lstStyle/>
          <a:p>
            <a:fld id="{C481725A-4150-4531-A1AC-8364024EE1A7}" type="slidenum">
              <a:rPr lang="he-IL" smtClean="0"/>
              <a:pPr/>
              <a:t>16</a:t>
            </a:fld>
            <a:endParaRPr lang="en-US"/>
          </a:p>
        </p:txBody>
      </p:sp>
      <p:sp>
        <p:nvSpPr>
          <p:cNvPr id="47106" name="Rectangle 2"/>
          <p:cNvSpPr>
            <a:spLocks noGrp="1" noChangeArrowheads="1"/>
          </p:cNvSpPr>
          <p:nvPr>
            <p:ph type="title"/>
          </p:nvPr>
        </p:nvSpPr>
        <p:spPr/>
        <p:txBody>
          <a:bodyPr/>
          <a:lstStyle/>
          <a:p>
            <a:pPr algn="ctr" eaLnBrk="1" hangingPunct="1"/>
            <a:r>
              <a:rPr lang="en-US">
                <a:solidFill>
                  <a:srgbClr val="CC0000"/>
                </a:solidFill>
              </a:rPr>
              <a:t>If-Else Statement</a:t>
            </a:r>
          </a:p>
        </p:txBody>
      </p:sp>
      <p:sp>
        <p:nvSpPr>
          <p:cNvPr id="491523" name="Rectangle 3"/>
          <p:cNvSpPr>
            <a:spLocks noGrp="1" noChangeArrowheads="1"/>
          </p:cNvSpPr>
          <p:nvPr>
            <p:ph type="body" idx="1"/>
          </p:nvPr>
        </p:nvSpPr>
        <p:spPr/>
        <p:txBody>
          <a:bodyPr/>
          <a:lstStyle/>
          <a:p>
            <a:pPr algn="l" rtl="0" eaLnBrk="1" hangingPunct="1">
              <a:lnSpc>
                <a:spcPct val="80000"/>
              </a:lnSpc>
              <a:buFont typeface="Wingdings" pitchFamily="2" charset="2"/>
              <a:buNone/>
            </a:pPr>
            <a:r>
              <a:rPr lang="en-US" sz="2000" b="1" dirty="0">
                <a:solidFill>
                  <a:srgbClr val="7F0055"/>
                </a:solidFill>
                <a:latin typeface="Garamond" pitchFamily="18" charset="0"/>
                <a:cs typeface="Courier New" pitchFamily="49" charset="0"/>
              </a:rPr>
              <a:t>public class</a:t>
            </a:r>
            <a:r>
              <a:rPr lang="en-US" sz="2000" b="1" dirty="0">
                <a:latin typeface="Garamond" pitchFamily="18" charset="0"/>
                <a:cs typeface="Courier New" pitchFamily="49" charset="0"/>
              </a:rPr>
              <a:t> Fibonacci {</a:t>
            </a:r>
          </a:p>
          <a:p>
            <a:pPr algn="l" rtl="0" eaLnBrk="1" hangingPunct="1">
              <a:lnSpc>
                <a:spcPct val="80000"/>
              </a:lnSpc>
              <a:buFont typeface="Wingdings" pitchFamily="2" charset="2"/>
              <a:buNone/>
            </a:pPr>
            <a:r>
              <a:rPr lang="en-US" sz="2000" b="1" dirty="0">
                <a:latin typeface="Garamond" pitchFamily="18" charset="0"/>
                <a:cs typeface="Courier New" pitchFamily="49" charset="0"/>
              </a:rPr>
              <a:t>	…</a:t>
            </a:r>
          </a:p>
          <a:p>
            <a:pPr algn="l" rtl="0" eaLnBrk="1" hangingPunct="1">
              <a:lnSpc>
                <a:spcPct val="80000"/>
              </a:lnSpc>
              <a:buFont typeface="Wingdings" pitchFamily="2" charset="2"/>
              <a:buNone/>
            </a:pPr>
            <a:endParaRPr lang="en-US" sz="2000" b="1" dirty="0">
              <a:latin typeface="Garamond" pitchFamily="18" charset="0"/>
              <a:cs typeface="Courier New" pitchFamily="49" charset="0"/>
            </a:endParaRPr>
          </a:p>
          <a:p>
            <a:pPr algn="l" rtl="0" eaLnBrk="1" hangingPunct="1">
              <a:lnSpc>
                <a:spcPct val="80000"/>
              </a:lnSpc>
              <a:buFont typeface="Wingdings" pitchFamily="2" charset="2"/>
              <a:buNone/>
            </a:pPr>
            <a:r>
              <a:rPr lang="en-US" sz="2000" b="1">
                <a:solidFill>
                  <a:srgbClr val="3F5FBF"/>
                </a:solidFill>
                <a:latin typeface="Garamond" pitchFamily="18" charset="0"/>
                <a:cs typeface="Courier New" pitchFamily="49" charset="0"/>
              </a:rPr>
              <a:t>   	/** Returns the n-</a:t>
            </a:r>
            <a:r>
              <a:rPr lang="en-US" sz="2000" b="1" dirty="0" err="1">
                <a:solidFill>
                  <a:srgbClr val="3F5FBF"/>
                </a:solidFill>
                <a:latin typeface="Garamond" pitchFamily="18" charset="0"/>
                <a:cs typeface="Courier New" pitchFamily="49" charset="0"/>
              </a:rPr>
              <a:t>th</a:t>
            </a:r>
            <a:r>
              <a:rPr lang="en-US" sz="2000" b="1" dirty="0">
                <a:solidFill>
                  <a:srgbClr val="3F5FBF"/>
                </a:solidFill>
                <a:latin typeface="Garamond" pitchFamily="18" charset="0"/>
                <a:cs typeface="Courier New" pitchFamily="49" charset="0"/>
              </a:rPr>
              <a:t> Fibonacci element */</a:t>
            </a:r>
          </a:p>
          <a:p>
            <a:pPr algn="l" rtl="0" eaLnBrk="1" hangingPunct="1">
              <a:lnSpc>
                <a:spcPct val="80000"/>
              </a:lnSpc>
              <a:buFont typeface="Wingdings" pitchFamily="2" charset="2"/>
              <a:buNone/>
            </a:pPr>
            <a:r>
              <a:rPr lang="en-US" sz="2000" b="1" dirty="0">
                <a:solidFill>
                  <a:srgbClr val="7F0055"/>
                </a:solidFill>
                <a:latin typeface="Garamond" pitchFamily="18" charset="0"/>
                <a:cs typeface="Courier New" pitchFamily="49" charset="0"/>
              </a:rPr>
              <a:t>      public static int</a:t>
            </a:r>
            <a:r>
              <a:rPr lang="en-US" sz="2000" b="1" dirty="0">
                <a:latin typeface="Garamond" pitchFamily="18" charset="0"/>
                <a:cs typeface="Courier New" pitchFamily="49" charset="0"/>
              </a:rPr>
              <a:t> </a:t>
            </a:r>
            <a:r>
              <a:rPr lang="en-US" sz="2000" b="1" dirty="0" err="1">
                <a:latin typeface="Garamond" pitchFamily="18" charset="0"/>
                <a:cs typeface="Courier New" pitchFamily="49" charset="0"/>
              </a:rPr>
              <a:t>computeElement</a:t>
            </a:r>
            <a:r>
              <a:rPr lang="en-US" sz="2000" b="1" dirty="0">
                <a:latin typeface="Garamond" pitchFamily="18" charset="0"/>
                <a:cs typeface="Courier New" pitchFamily="49" charset="0"/>
              </a:rPr>
              <a:t>(</a:t>
            </a:r>
            <a:r>
              <a:rPr lang="en-US" sz="2000" b="1" dirty="0">
                <a:solidFill>
                  <a:srgbClr val="7F0055"/>
                </a:solidFill>
                <a:latin typeface="Garamond" pitchFamily="18" charset="0"/>
                <a:cs typeface="Courier New" pitchFamily="49" charset="0"/>
              </a:rPr>
              <a:t>int</a:t>
            </a:r>
            <a:r>
              <a:rPr lang="en-US" sz="2000" b="1" dirty="0">
                <a:latin typeface="Garamond" pitchFamily="18" charset="0"/>
                <a:cs typeface="Courier New" pitchFamily="49" charset="0"/>
              </a:rPr>
              <a:t> n) {</a:t>
            </a:r>
          </a:p>
          <a:p>
            <a:pPr algn="l" rtl="0" eaLnBrk="1" hangingPunct="1">
              <a:lnSpc>
                <a:spcPct val="80000"/>
              </a:lnSpc>
              <a:buFont typeface="Wingdings" pitchFamily="2" charset="2"/>
              <a:buNone/>
            </a:pPr>
            <a:r>
              <a:rPr lang="en-US" sz="2000" b="1" dirty="0">
                <a:latin typeface="Garamond" pitchFamily="18" charset="0"/>
                <a:cs typeface="Courier New" pitchFamily="49" charset="0"/>
              </a:rPr>
              <a:t>		</a:t>
            </a:r>
            <a:r>
              <a:rPr lang="en-US" sz="2000" b="1" dirty="0">
                <a:solidFill>
                  <a:srgbClr val="7F0055"/>
                </a:solidFill>
                <a:latin typeface="Garamond" pitchFamily="18" charset="0"/>
                <a:cs typeface="Courier New" pitchFamily="49" charset="0"/>
              </a:rPr>
              <a:t>if </a:t>
            </a:r>
            <a:r>
              <a:rPr lang="en-US" sz="2000" b="1" dirty="0">
                <a:latin typeface="Garamond" pitchFamily="18" charset="0"/>
                <a:cs typeface="Courier New" pitchFamily="49" charset="0"/>
              </a:rPr>
              <a:t>(n==0)  </a:t>
            </a:r>
          </a:p>
          <a:p>
            <a:pPr algn="l" rtl="0" eaLnBrk="1" hangingPunct="1">
              <a:lnSpc>
                <a:spcPct val="80000"/>
              </a:lnSpc>
              <a:buFont typeface="Wingdings" pitchFamily="2" charset="2"/>
              <a:buNone/>
            </a:pPr>
            <a:r>
              <a:rPr lang="en-US" sz="2000" b="1" dirty="0">
                <a:latin typeface="Garamond" pitchFamily="18" charset="0"/>
                <a:cs typeface="Courier New" pitchFamily="49" charset="0"/>
              </a:rPr>
              <a:t>		    </a:t>
            </a:r>
            <a:r>
              <a:rPr lang="en-US" sz="2000" b="1" dirty="0">
                <a:solidFill>
                  <a:srgbClr val="7F0055"/>
                </a:solidFill>
                <a:latin typeface="Garamond" pitchFamily="18" charset="0"/>
                <a:cs typeface="Courier New" pitchFamily="49" charset="0"/>
              </a:rPr>
              <a:t>return</a:t>
            </a:r>
            <a:r>
              <a:rPr lang="en-US" sz="2000" b="1" dirty="0">
                <a:latin typeface="Garamond" pitchFamily="18" charset="0"/>
                <a:cs typeface="Courier New" pitchFamily="49" charset="0"/>
              </a:rPr>
              <a:t> 1;</a:t>
            </a:r>
          </a:p>
          <a:p>
            <a:pPr algn="l" rtl="0" eaLnBrk="1" hangingPunct="1">
              <a:lnSpc>
                <a:spcPct val="80000"/>
              </a:lnSpc>
              <a:buFont typeface="Wingdings" pitchFamily="2" charset="2"/>
              <a:buNone/>
            </a:pPr>
            <a:r>
              <a:rPr lang="en-US" sz="2000" b="1" dirty="0">
                <a:latin typeface="Garamond" pitchFamily="18" charset="0"/>
                <a:cs typeface="Courier New" pitchFamily="49" charset="0"/>
              </a:rPr>
              <a:t>	       	</a:t>
            </a:r>
            <a:r>
              <a:rPr lang="en-US" sz="2000" b="1" dirty="0">
                <a:solidFill>
                  <a:srgbClr val="7F0055"/>
                </a:solidFill>
                <a:latin typeface="Garamond" pitchFamily="18" charset="0"/>
                <a:cs typeface="Courier New" pitchFamily="49" charset="0"/>
              </a:rPr>
              <a:t>else if </a:t>
            </a:r>
            <a:r>
              <a:rPr lang="en-US" sz="2000" b="1" dirty="0">
                <a:latin typeface="Garamond" pitchFamily="18" charset="0"/>
                <a:cs typeface="Courier New" pitchFamily="49" charset="0"/>
              </a:rPr>
              <a:t>(n==1)</a:t>
            </a:r>
          </a:p>
          <a:p>
            <a:pPr algn="l" rtl="0" eaLnBrk="1" hangingPunct="1">
              <a:lnSpc>
                <a:spcPct val="80000"/>
              </a:lnSpc>
              <a:buFont typeface="Wingdings" pitchFamily="2" charset="2"/>
              <a:buNone/>
            </a:pPr>
            <a:r>
              <a:rPr lang="en-US" sz="2000" b="1" dirty="0">
                <a:latin typeface="Garamond" pitchFamily="18" charset="0"/>
                <a:cs typeface="Courier New" pitchFamily="49" charset="0"/>
              </a:rPr>
              <a:t>		    </a:t>
            </a:r>
            <a:r>
              <a:rPr lang="en-US" sz="2000" b="1" dirty="0">
                <a:solidFill>
                  <a:srgbClr val="7F0055"/>
                </a:solidFill>
                <a:latin typeface="Garamond" pitchFamily="18" charset="0"/>
                <a:cs typeface="Courier New" pitchFamily="49" charset="0"/>
              </a:rPr>
              <a:t>return</a:t>
            </a:r>
            <a:r>
              <a:rPr lang="en-US" sz="2000" b="1" dirty="0">
                <a:latin typeface="Garamond" pitchFamily="18" charset="0"/>
                <a:cs typeface="Courier New" pitchFamily="49" charset="0"/>
              </a:rPr>
              <a:t> 1;</a:t>
            </a:r>
          </a:p>
          <a:p>
            <a:pPr algn="l" rtl="0" eaLnBrk="1" hangingPunct="1">
              <a:lnSpc>
                <a:spcPct val="80000"/>
              </a:lnSpc>
              <a:buFont typeface="Wingdings" pitchFamily="2" charset="2"/>
              <a:buNone/>
            </a:pPr>
            <a:r>
              <a:rPr lang="en-US" sz="2000" b="1" dirty="0">
                <a:latin typeface="Garamond" pitchFamily="18" charset="0"/>
                <a:cs typeface="Courier New" pitchFamily="49" charset="0"/>
              </a:rPr>
              <a:t>		</a:t>
            </a:r>
            <a:r>
              <a:rPr lang="en-US" sz="2000" b="1" dirty="0">
                <a:solidFill>
                  <a:srgbClr val="7F0055"/>
                </a:solidFill>
                <a:latin typeface="Garamond" pitchFamily="18" charset="0"/>
                <a:cs typeface="Courier New" pitchFamily="49" charset="0"/>
              </a:rPr>
              <a:t>else</a:t>
            </a:r>
            <a:r>
              <a:rPr lang="en-US" sz="2000" b="1" dirty="0">
                <a:latin typeface="Garamond" pitchFamily="18" charset="0"/>
                <a:cs typeface="Courier New" pitchFamily="49" charset="0"/>
              </a:rPr>
              <a:t> </a:t>
            </a:r>
          </a:p>
          <a:p>
            <a:pPr algn="l" rtl="0" eaLnBrk="1" hangingPunct="1">
              <a:lnSpc>
                <a:spcPct val="80000"/>
              </a:lnSpc>
              <a:buFont typeface="Wingdings" pitchFamily="2" charset="2"/>
              <a:buNone/>
            </a:pPr>
            <a:r>
              <a:rPr lang="en-US" sz="2000" b="1" dirty="0">
                <a:latin typeface="Garamond" pitchFamily="18" charset="0"/>
                <a:cs typeface="Courier New" pitchFamily="49" charset="0"/>
              </a:rPr>
              <a:t>		    </a:t>
            </a:r>
            <a:r>
              <a:rPr lang="en-US" sz="2000" b="1" dirty="0">
                <a:solidFill>
                  <a:srgbClr val="7F0055"/>
                </a:solidFill>
                <a:latin typeface="Garamond" pitchFamily="18" charset="0"/>
                <a:cs typeface="Courier New" pitchFamily="49" charset="0"/>
              </a:rPr>
              <a:t>return</a:t>
            </a:r>
            <a:r>
              <a:rPr lang="en-US" sz="2000" b="1" dirty="0">
                <a:latin typeface="Garamond" pitchFamily="18" charset="0"/>
                <a:cs typeface="Courier New" pitchFamily="49" charset="0"/>
              </a:rPr>
              <a:t> </a:t>
            </a:r>
            <a:r>
              <a:rPr lang="en-US" sz="2000" b="1" dirty="0" err="1">
                <a:latin typeface="Garamond" pitchFamily="18" charset="0"/>
                <a:cs typeface="Courier New" pitchFamily="49" charset="0"/>
              </a:rPr>
              <a:t>computeElement</a:t>
            </a:r>
            <a:r>
              <a:rPr lang="en-US" sz="2000" b="1" dirty="0">
                <a:latin typeface="Garamond" pitchFamily="18" charset="0"/>
                <a:cs typeface="Courier New" pitchFamily="49" charset="0"/>
              </a:rPr>
              <a:t>(n-1) + </a:t>
            </a:r>
            <a:r>
              <a:rPr lang="en-US" sz="2000" b="1" dirty="0" err="1">
                <a:latin typeface="Garamond" pitchFamily="18" charset="0"/>
                <a:cs typeface="Courier New" pitchFamily="49" charset="0"/>
              </a:rPr>
              <a:t>computeElement</a:t>
            </a:r>
            <a:r>
              <a:rPr lang="en-US" sz="2000" b="1" dirty="0">
                <a:latin typeface="Garamond" pitchFamily="18" charset="0"/>
                <a:cs typeface="Courier New" pitchFamily="49" charset="0"/>
              </a:rPr>
              <a:t>(n-2);</a:t>
            </a:r>
          </a:p>
          <a:p>
            <a:pPr algn="l" rtl="0" eaLnBrk="1" hangingPunct="1">
              <a:lnSpc>
                <a:spcPct val="80000"/>
              </a:lnSpc>
              <a:buFont typeface="Wingdings" pitchFamily="2" charset="2"/>
              <a:buNone/>
            </a:pPr>
            <a:r>
              <a:rPr lang="en-US" sz="2000" b="1" dirty="0">
                <a:latin typeface="Garamond" pitchFamily="18" charset="0"/>
                <a:cs typeface="Courier New" pitchFamily="49" charset="0"/>
              </a:rPr>
              <a:t>	 }</a:t>
            </a:r>
          </a:p>
          <a:p>
            <a:pPr algn="l" rtl="0" eaLnBrk="1" hangingPunct="1">
              <a:lnSpc>
                <a:spcPct val="80000"/>
              </a:lnSpc>
              <a:buFont typeface="Wingdings" pitchFamily="2" charset="2"/>
              <a:buNone/>
            </a:pPr>
            <a:r>
              <a:rPr lang="en-US" sz="2000" b="1" dirty="0">
                <a:latin typeface="Garamond" pitchFamily="18" charset="0"/>
                <a:cs typeface="Courier New" pitchFamily="49" charset="0"/>
              </a:rPr>
              <a:t>}</a:t>
            </a:r>
          </a:p>
        </p:txBody>
      </p:sp>
      <p:sp>
        <p:nvSpPr>
          <p:cNvPr id="47108" name="AutoShape 7" descr="‎30%‎"/>
          <p:cNvSpPr>
            <a:spLocks/>
          </p:cNvSpPr>
          <p:nvPr/>
        </p:nvSpPr>
        <p:spPr bwMode="auto">
          <a:xfrm>
            <a:off x="6300788" y="1952625"/>
            <a:ext cx="2498725" cy="609600"/>
          </a:xfrm>
          <a:prstGeom prst="borderCallout1">
            <a:avLst>
              <a:gd name="adj1" fmla="val 18750"/>
              <a:gd name="adj2" fmla="val -3051"/>
              <a:gd name="adj3" fmla="val 151301"/>
              <a:gd name="adj4" fmla="val -32148"/>
            </a:avLst>
          </a:prstGeom>
          <a:pattFill prst="pct30">
            <a:fgClr>
              <a:srgbClr val="FFCC00"/>
            </a:fgClr>
            <a:bgClr>
              <a:srgbClr val="FFFFFF"/>
            </a:bgClr>
          </a:pattFill>
          <a:ln w="9525" algn="ctr">
            <a:solidFill>
              <a:schemeClr val="tx1"/>
            </a:solidFill>
            <a:miter lim="800000"/>
            <a:headEnd/>
            <a:tailEnd/>
          </a:ln>
        </p:spPr>
        <p:txBody>
          <a:bodyPr/>
          <a:lstStyle/>
          <a:p>
            <a:pPr algn="ctr"/>
            <a:r>
              <a:rPr lang="en-US" b="0"/>
              <a:t>Assumption:</a:t>
            </a:r>
          </a:p>
          <a:p>
            <a:pPr algn="ctr"/>
            <a:r>
              <a:rPr lang="en-US" b="0"/>
              <a:t>n≥0</a:t>
            </a:r>
          </a:p>
        </p:txBody>
      </p:sp>
      <p:grpSp>
        <p:nvGrpSpPr>
          <p:cNvPr id="2" name="Group 10"/>
          <p:cNvGrpSpPr>
            <a:grpSpLocks/>
          </p:cNvGrpSpPr>
          <p:nvPr/>
        </p:nvGrpSpPr>
        <p:grpSpPr bwMode="auto">
          <a:xfrm>
            <a:off x="1833563" y="4268788"/>
            <a:ext cx="2557462" cy="2117725"/>
            <a:chOff x="1156" y="2276"/>
            <a:chExt cx="1611" cy="1334"/>
          </a:xfrm>
        </p:grpSpPr>
        <p:sp>
          <p:nvSpPr>
            <p:cNvPr id="47110" name="Oval 8"/>
            <p:cNvSpPr>
              <a:spLocks noChangeArrowheads="1"/>
            </p:cNvSpPr>
            <p:nvPr/>
          </p:nvSpPr>
          <p:spPr bwMode="auto">
            <a:xfrm>
              <a:off x="1156" y="2276"/>
              <a:ext cx="363" cy="299"/>
            </a:xfrm>
            <a:prstGeom prst="ellipse">
              <a:avLst/>
            </a:prstGeom>
            <a:noFill/>
            <a:ln w="9525" algn="ctr">
              <a:solidFill>
                <a:schemeClr val="tx1"/>
              </a:solidFill>
              <a:round/>
              <a:headEnd/>
              <a:tailEnd/>
            </a:ln>
          </p:spPr>
          <p:txBody>
            <a:bodyPr wrap="none" anchor="ctr"/>
            <a:lstStyle/>
            <a:p>
              <a:pPr algn="ctr"/>
              <a:endParaRPr lang="he-IL"/>
            </a:p>
          </p:txBody>
        </p:sp>
        <p:sp>
          <p:nvSpPr>
            <p:cNvPr id="47111" name="AutoShape 9" descr="‎30%‎"/>
            <p:cNvSpPr>
              <a:spLocks/>
            </p:cNvSpPr>
            <p:nvPr/>
          </p:nvSpPr>
          <p:spPr bwMode="auto">
            <a:xfrm>
              <a:off x="1882" y="3090"/>
              <a:ext cx="885" cy="520"/>
            </a:xfrm>
            <a:prstGeom prst="borderCallout1">
              <a:avLst>
                <a:gd name="adj1" fmla="val 13847"/>
                <a:gd name="adj2" fmla="val -5426"/>
                <a:gd name="adj3" fmla="val -87116"/>
                <a:gd name="adj4" fmla="val -53560"/>
              </a:avLst>
            </a:prstGeom>
            <a:pattFill prst="pct30">
              <a:fgClr>
                <a:srgbClr val="FFCC00"/>
              </a:fgClr>
              <a:bgClr>
                <a:srgbClr val="FFFFFF"/>
              </a:bgClr>
            </a:pattFill>
            <a:ln w="9525" algn="ctr">
              <a:solidFill>
                <a:schemeClr val="tx1"/>
              </a:solidFill>
              <a:miter lim="800000"/>
              <a:headEnd/>
              <a:tailEnd/>
            </a:ln>
          </p:spPr>
          <p:txBody>
            <a:bodyPr/>
            <a:lstStyle/>
            <a:p>
              <a:pPr algn="ctr"/>
              <a:r>
                <a:rPr lang="en-US" b="0"/>
                <a:t>Can be removed</a:t>
              </a: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Slide Number Placeholder 5"/>
          <p:cNvSpPr>
            <a:spLocks noGrp="1"/>
          </p:cNvSpPr>
          <p:nvPr>
            <p:ph type="sldNum" sz="quarter" idx="12"/>
          </p:nvPr>
        </p:nvSpPr>
        <p:spPr>
          <a:noFill/>
        </p:spPr>
        <p:txBody>
          <a:bodyPr/>
          <a:lstStyle/>
          <a:p>
            <a:fld id="{3BAAEF51-147B-4894-8A06-95A8C8264707}" type="slidenum">
              <a:rPr lang="he-IL" smtClean="0"/>
              <a:pPr/>
              <a:t>17</a:t>
            </a:fld>
            <a:endParaRPr lang="en-US"/>
          </a:p>
        </p:txBody>
      </p:sp>
      <p:sp>
        <p:nvSpPr>
          <p:cNvPr id="49154" name="Rectangle 2"/>
          <p:cNvSpPr>
            <a:spLocks noGrp="1" noChangeArrowheads="1"/>
          </p:cNvSpPr>
          <p:nvPr>
            <p:ph type="title"/>
          </p:nvPr>
        </p:nvSpPr>
        <p:spPr/>
        <p:txBody>
          <a:bodyPr/>
          <a:lstStyle/>
          <a:p>
            <a:pPr algn="ctr" eaLnBrk="1" hangingPunct="1"/>
            <a:r>
              <a:rPr lang="en-US">
                <a:solidFill>
                  <a:srgbClr val="CC0000"/>
                </a:solidFill>
              </a:rPr>
              <a:t>Switch Statement</a:t>
            </a:r>
          </a:p>
        </p:txBody>
      </p:sp>
      <p:sp>
        <p:nvSpPr>
          <p:cNvPr id="49155" name="Rectangle 3"/>
          <p:cNvSpPr>
            <a:spLocks noGrp="1" noChangeArrowheads="1"/>
          </p:cNvSpPr>
          <p:nvPr>
            <p:ph type="body" idx="1"/>
          </p:nvPr>
        </p:nvSpPr>
        <p:spPr/>
        <p:txBody>
          <a:bodyPr/>
          <a:lstStyle/>
          <a:p>
            <a:pPr algn="l" rtl="0" eaLnBrk="1" hangingPunct="1">
              <a:lnSpc>
                <a:spcPct val="80000"/>
              </a:lnSpc>
              <a:buFont typeface="Wingdings" pitchFamily="2" charset="2"/>
              <a:buNone/>
            </a:pPr>
            <a:r>
              <a:rPr lang="en-US" sz="2000" b="1">
                <a:solidFill>
                  <a:srgbClr val="7F0055"/>
                </a:solidFill>
                <a:latin typeface="Garamond" pitchFamily="18" charset="0"/>
                <a:cs typeface="Courier New" pitchFamily="49" charset="0"/>
              </a:rPr>
              <a:t>public class</a:t>
            </a:r>
            <a:r>
              <a:rPr lang="en-US" sz="2000" b="1">
                <a:latin typeface="Garamond" pitchFamily="18" charset="0"/>
                <a:cs typeface="Courier New" pitchFamily="49" charset="0"/>
              </a:rPr>
              <a:t> Fibonacci {</a:t>
            </a:r>
          </a:p>
          <a:p>
            <a:pPr algn="l" rtl="0" eaLnBrk="1" hangingPunct="1">
              <a:lnSpc>
                <a:spcPct val="80000"/>
              </a:lnSpc>
              <a:buFont typeface="Wingdings" pitchFamily="2" charset="2"/>
              <a:buNone/>
            </a:pPr>
            <a:r>
              <a:rPr lang="en-US" sz="2000" b="1">
                <a:latin typeface="Garamond" pitchFamily="18" charset="0"/>
                <a:cs typeface="Courier New" pitchFamily="49" charset="0"/>
              </a:rPr>
              <a:t>	…</a:t>
            </a:r>
          </a:p>
          <a:p>
            <a:pPr algn="l" rtl="0" eaLnBrk="1" hangingPunct="1">
              <a:lnSpc>
                <a:spcPct val="80000"/>
              </a:lnSpc>
              <a:buFont typeface="Wingdings" pitchFamily="2" charset="2"/>
              <a:buNone/>
            </a:pPr>
            <a:endParaRPr lang="en-US" sz="2000" b="1">
              <a:latin typeface="Garamond" pitchFamily="18" charset="0"/>
              <a:cs typeface="Courier New" pitchFamily="49" charset="0"/>
            </a:endParaRPr>
          </a:p>
          <a:p>
            <a:pPr algn="l" rtl="0" eaLnBrk="1" hangingPunct="1">
              <a:lnSpc>
                <a:spcPct val="80000"/>
              </a:lnSpc>
              <a:buFont typeface="Wingdings" pitchFamily="2" charset="2"/>
              <a:buNone/>
            </a:pPr>
            <a:r>
              <a:rPr lang="en-US" sz="2000" b="1">
                <a:solidFill>
                  <a:srgbClr val="3F5FBF"/>
                </a:solidFill>
                <a:latin typeface="Garamond" pitchFamily="18" charset="0"/>
                <a:cs typeface="Courier New" pitchFamily="49" charset="0"/>
              </a:rPr>
              <a:t>   	/** Returns the n-th Fibonacci element */</a:t>
            </a:r>
          </a:p>
          <a:p>
            <a:pPr algn="l" rtl="0" eaLnBrk="1" hangingPunct="1">
              <a:lnSpc>
                <a:spcPct val="80000"/>
              </a:lnSpc>
              <a:buFont typeface="Wingdings" pitchFamily="2" charset="2"/>
              <a:buNone/>
            </a:pPr>
            <a:r>
              <a:rPr lang="en-US" sz="2000" b="1">
                <a:solidFill>
                  <a:srgbClr val="7F0055"/>
                </a:solidFill>
                <a:latin typeface="Garamond" pitchFamily="18" charset="0"/>
                <a:cs typeface="Courier New" pitchFamily="49" charset="0"/>
              </a:rPr>
              <a:t>      public static int</a:t>
            </a:r>
            <a:r>
              <a:rPr lang="en-US" sz="2000" b="1">
                <a:latin typeface="Garamond" pitchFamily="18" charset="0"/>
                <a:cs typeface="Courier New" pitchFamily="49" charset="0"/>
              </a:rPr>
              <a:t> computeElement(</a:t>
            </a:r>
            <a:r>
              <a:rPr lang="en-US" sz="2000" b="1">
                <a:solidFill>
                  <a:srgbClr val="7F0055"/>
                </a:solidFill>
                <a:latin typeface="Garamond" pitchFamily="18" charset="0"/>
                <a:cs typeface="Courier New" pitchFamily="49" charset="0"/>
              </a:rPr>
              <a:t>int</a:t>
            </a:r>
            <a:r>
              <a:rPr lang="en-US" sz="2000" b="1">
                <a:latin typeface="Garamond" pitchFamily="18" charset="0"/>
                <a:cs typeface="Courier New" pitchFamily="49" charset="0"/>
              </a:rPr>
              <a:t> n) {</a:t>
            </a:r>
          </a:p>
          <a:p>
            <a:pPr algn="l" rtl="0" eaLnBrk="1" hangingPunct="1">
              <a:lnSpc>
                <a:spcPct val="80000"/>
              </a:lnSpc>
              <a:buFont typeface="Wingdings" pitchFamily="2" charset="2"/>
              <a:buNone/>
            </a:pPr>
            <a:r>
              <a:rPr lang="en-US" sz="2000" b="1">
                <a:latin typeface="Garamond" pitchFamily="18" charset="0"/>
                <a:cs typeface="Courier New" pitchFamily="49" charset="0"/>
              </a:rPr>
              <a:t>		</a:t>
            </a:r>
            <a:r>
              <a:rPr lang="en-US" sz="2000" b="1">
                <a:solidFill>
                  <a:srgbClr val="7F0055"/>
                </a:solidFill>
                <a:latin typeface="Garamond" pitchFamily="18" charset="0"/>
                <a:cs typeface="Courier New" pitchFamily="49" charset="0"/>
              </a:rPr>
              <a:t>switch</a:t>
            </a:r>
            <a:r>
              <a:rPr lang="en-US" sz="2000" b="1">
                <a:latin typeface="Garamond" pitchFamily="18" charset="0"/>
                <a:cs typeface="Courier New" pitchFamily="49" charset="0"/>
              </a:rPr>
              <a:t>(n) {</a:t>
            </a:r>
          </a:p>
          <a:p>
            <a:pPr algn="l" rtl="0" eaLnBrk="1" hangingPunct="1">
              <a:lnSpc>
                <a:spcPct val="80000"/>
              </a:lnSpc>
              <a:buFont typeface="Wingdings" pitchFamily="2" charset="2"/>
              <a:buNone/>
            </a:pPr>
            <a:r>
              <a:rPr lang="en-US" sz="2000" b="1">
                <a:latin typeface="Garamond" pitchFamily="18" charset="0"/>
                <a:cs typeface="Courier New" pitchFamily="49" charset="0"/>
              </a:rPr>
              <a:t>	       	      </a:t>
            </a:r>
            <a:r>
              <a:rPr lang="en-US" sz="2000" b="1">
                <a:solidFill>
                  <a:srgbClr val="7F0055"/>
                </a:solidFill>
                <a:latin typeface="Garamond" pitchFamily="18" charset="0"/>
                <a:cs typeface="Courier New" pitchFamily="49" charset="0"/>
              </a:rPr>
              <a:t>case</a:t>
            </a:r>
            <a:r>
              <a:rPr lang="en-US" sz="2000" b="1">
                <a:latin typeface="Garamond" pitchFamily="18" charset="0"/>
                <a:cs typeface="Courier New" pitchFamily="49" charset="0"/>
              </a:rPr>
              <a:t> 0:</a:t>
            </a:r>
          </a:p>
          <a:p>
            <a:pPr algn="l" rtl="0" eaLnBrk="1" hangingPunct="1">
              <a:lnSpc>
                <a:spcPct val="80000"/>
              </a:lnSpc>
              <a:buFont typeface="Wingdings" pitchFamily="2" charset="2"/>
              <a:buNone/>
            </a:pPr>
            <a:r>
              <a:rPr lang="en-US" sz="2000" b="1">
                <a:latin typeface="Garamond" pitchFamily="18" charset="0"/>
                <a:cs typeface="Courier New" pitchFamily="49" charset="0"/>
              </a:rPr>
              <a:t>		          </a:t>
            </a:r>
            <a:r>
              <a:rPr lang="en-US" sz="2000" b="1">
                <a:solidFill>
                  <a:srgbClr val="7F0055"/>
                </a:solidFill>
                <a:latin typeface="Garamond" pitchFamily="18" charset="0"/>
                <a:cs typeface="Courier New" pitchFamily="49" charset="0"/>
              </a:rPr>
              <a:t>return</a:t>
            </a:r>
            <a:r>
              <a:rPr lang="en-US" sz="2000" b="1">
                <a:latin typeface="Garamond" pitchFamily="18" charset="0"/>
                <a:cs typeface="Courier New" pitchFamily="49" charset="0"/>
              </a:rPr>
              <a:t> 1;</a:t>
            </a:r>
          </a:p>
          <a:p>
            <a:pPr algn="l" rtl="0" eaLnBrk="1" hangingPunct="1">
              <a:lnSpc>
                <a:spcPct val="80000"/>
              </a:lnSpc>
              <a:buFont typeface="Wingdings" pitchFamily="2" charset="2"/>
              <a:buNone/>
            </a:pPr>
            <a:r>
              <a:rPr lang="en-US" sz="2000" b="1">
                <a:latin typeface="Garamond" pitchFamily="18" charset="0"/>
                <a:cs typeface="Courier New" pitchFamily="49" charset="0"/>
              </a:rPr>
              <a:t>	       	      </a:t>
            </a:r>
            <a:r>
              <a:rPr lang="en-US" sz="2000" b="1">
                <a:solidFill>
                  <a:srgbClr val="7F0055"/>
                </a:solidFill>
                <a:latin typeface="Garamond" pitchFamily="18" charset="0"/>
                <a:cs typeface="Courier New" pitchFamily="49" charset="0"/>
              </a:rPr>
              <a:t>case</a:t>
            </a:r>
            <a:r>
              <a:rPr lang="en-US" sz="2000" b="1">
                <a:latin typeface="Garamond" pitchFamily="18" charset="0"/>
                <a:cs typeface="Courier New" pitchFamily="49" charset="0"/>
              </a:rPr>
              <a:t> 1: </a:t>
            </a:r>
          </a:p>
          <a:p>
            <a:pPr algn="l" rtl="0" eaLnBrk="1" hangingPunct="1">
              <a:lnSpc>
                <a:spcPct val="80000"/>
              </a:lnSpc>
              <a:buFont typeface="Wingdings" pitchFamily="2" charset="2"/>
              <a:buNone/>
            </a:pPr>
            <a:r>
              <a:rPr lang="en-US" sz="2000" b="1">
                <a:latin typeface="Garamond" pitchFamily="18" charset="0"/>
                <a:cs typeface="Courier New" pitchFamily="49" charset="0"/>
              </a:rPr>
              <a:t>		          </a:t>
            </a:r>
            <a:r>
              <a:rPr lang="en-US" sz="2000" b="1">
                <a:solidFill>
                  <a:srgbClr val="7F0055"/>
                </a:solidFill>
                <a:latin typeface="Garamond" pitchFamily="18" charset="0"/>
                <a:cs typeface="Courier New" pitchFamily="49" charset="0"/>
              </a:rPr>
              <a:t>return</a:t>
            </a:r>
            <a:r>
              <a:rPr lang="en-US" sz="2000" b="1">
                <a:latin typeface="Garamond" pitchFamily="18" charset="0"/>
                <a:cs typeface="Courier New" pitchFamily="49" charset="0"/>
              </a:rPr>
              <a:t> 1;</a:t>
            </a:r>
          </a:p>
          <a:p>
            <a:pPr algn="l" rtl="0" eaLnBrk="1" hangingPunct="1">
              <a:lnSpc>
                <a:spcPct val="80000"/>
              </a:lnSpc>
              <a:buFont typeface="Wingdings" pitchFamily="2" charset="2"/>
              <a:buNone/>
            </a:pPr>
            <a:r>
              <a:rPr lang="en-US" sz="2000" b="1">
                <a:latin typeface="Garamond" pitchFamily="18" charset="0"/>
                <a:cs typeface="Courier New" pitchFamily="49" charset="0"/>
              </a:rPr>
              <a:t>		      </a:t>
            </a:r>
            <a:r>
              <a:rPr lang="en-US" sz="2000" b="1">
                <a:solidFill>
                  <a:srgbClr val="7F0055"/>
                </a:solidFill>
                <a:latin typeface="Garamond" pitchFamily="18" charset="0"/>
                <a:cs typeface="Courier New" pitchFamily="49" charset="0"/>
              </a:rPr>
              <a:t>default</a:t>
            </a:r>
            <a:r>
              <a:rPr lang="en-US" sz="2000" b="1">
                <a:latin typeface="Garamond" pitchFamily="18" charset="0"/>
                <a:cs typeface="Courier New" pitchFamily="49" charset="0"/>
              </a:rPr>
              <a:t>:</a:t>
            </a:r>
          </a:p>
          <a:p>
            <a:pPr algn="l" rtl="0" eaLnBrk="1" hangingPunct="1">
              <a:lnSpc>
                <a:spcPct val="80000"/>
              </a:lnSpc>
              <a:buFont typeface="Wingdings" pitchFamily="2" charset="2"/>
              <a:buNone/>
            </a:pPr>
            <a:r>
              <a:rPr lang="en-US" sz="2000" b="1">
                <a:latin typeface="Garamond" pitchFamily="18" charset="0"/>
                <a:cs typeface="Courier New" pitchFamily="49" charset="0"/>
              </a:rPr>
              <a:t>		          </a:t>
            </a:r>
            <a:r>
              <a:rPr lang="en-US" sz="2000" b="1">
                <a:solidFill>
                  <a:srgbClr val="7F0055"/>
                </a:solidFill>
                <a:latin typeface="Garamond" pitchFamily="18" charset="0"/>
                <a:cs typeface="Courier New" pitchFamily="49" charset="0"/>
              </a:rPr>
              <a:t>return</a:t>
            </a:r>
            <a:r>
              <a:rPr lang="en-US" sz="2000" b="1">
                <a:latin typeface="Garamond" pitchFamily="18" charset="0"/>
                <a:cs typeface="Courier New" pitchFamily="49" charset="0"/>
              </a:rPr>
              <a:t> computeElement(n-1) + computeElement(n-2);</a:t>
            </a:r>
          </a:p>
          <a:p>
            <a:pPr algn="l" rtl="0" eaLnBrk="1" hangingPunct="1">
              <a:lnSpc>
                <a:spcPct val="80000"/>
              </a:lnSpc>
              <a:buFont typeface="Wingdings" pitchFamily="2" charset="2"/>
              <a:buNone/>
            </a:pPr>
            <a:r>
              <a:rPr lang="en-US" sz="2000" b="1">
                <a:latin typeface="Garamond" pitchFamily="18" charset="0"/>
                <a:cs typeface="Courier New" pitchFamily="49" charset="0"/>
              </a:rPr>
              <a:t>	   	}</a:t>
            </a:r>
          </a:p>
          <a:p>
            <a:pPr algn="l" rtl="0" eaLnBrk="1" hangingPunct="1">
              <a:lnSpc>
                <a:spcPct val="80000"/>
              </a:lnSpc>
              <a:buFont typeface="Wingdings" pitchFamily="2" charset="2"/>
              <a:buNone/>
            </a:pPr>
            <a:r>
              <a:rPr lang="en-US" sz="2000" b="1">
                <a:latin typeface="Garamond" pitchFamily="18" charset="0"/>
                <a:cs typeface="Courier New" pitchFamily="49" charset="0"/>
              </a:rPr>
              <a:t>   	}</a:t>
            </a:r>
          </a:p>
          <a:p>
            <a:pPr algn="l" rtl="0" eaLnBrk="1" hangingPunct="1">
              <a:lnSpc>
                <a:spcPct val="80000"/>
              </a:lnSpc>
              <a:buFont typeface="Wingdings" pitchFamily="2" charset="2"/>
              <a:buNone/>
            </a:pPr>
            <a:r>
              <a:rPr lang="en-US" sz="2000" b="1">
                <a:latin typeface="Garamond" pitchFamily="18" charset="0"/>
                <a:cs typeface="Courier New" pitchFamily="49" charset="0"/>
              </a:rPr>
              <a:t>}</a:t>
            </a:r>
          </a:p>
        </p:txBody>
      </p:sp>
      <p:sp>
        <p:nvSpPr>
          <p:cNvPr id="516100" name="AutoShape 4" descr="‎30%‎"/>
          <p:cNvSpPr>
            <a:spLocks/>
          </p:cNvSpPr>
          <p:nvPr/>
        </p:nvSpPr>
        <p:spPr bwMode="auto">
          <a:xfrm>
            <a:off x="6480175" y="3906838"/>
            <a:ext cx="2124075" cy="609600"/>
          </a:xfrm>
          <a:prstGeom prst="accentBorderCallout2">
            <a:avLst>
              <a:gd name="adj1" fmla="val 18750"/>
              <a:gd name="adj2" fmla="val -3588"/>
              <a:gd name="adj3" fmla="val 18750"/>
              <a:gd name="adj4" fmla="val -29148"/>
              <a:gd name="adj5" fmla="val 153907"/>
              <a:gd name="adj6" fmla="val -54407"/>
            </a:avLst>
          </a:prstGeom>
          <a:pattFill prst="pct30">
            <a:fgClr>
              <a:srgbClr val="FFCC00"/>
            </a:fgClr>
            <a:bgClr>
              <a:srgbClr val="FFFFFF"/>
            </a:bgClr>
          </a:pattFill>
          <a:ln w="9525" algn="ctr">
            <a:solidFill>
              <a:schemeClr val="tx1"/>
            </a:solidFill>
            <a:miter lim="800000"/>
            <a:headEnd/>
            <a:tailEnd/>
          </a:ln>
        </p:spPr>
        <p:txBody>
          <a:bodyPr/>
          <a:lstStyle/>
          <a:p>
            <a:pPr algn="ctr"/>
            <a:r>
              <a:rPr lang="en-US" b="0"/>
              <a:t>can be placed outside the switch</a:t>
            </a:r>
          </a:p>
        </p:txBody>
      </p:sp>
      <p:sp>
        <p:nvSpPr>
          <p:cNvPr id="49157" name="AutoShape 5" descr="‎30%‎"/>
          <p:cNvSpPr>
            <a:spLocks/>
          </p:cNvSpPr>
          <p:nvPr/>
        </p:nvSpPr>
        <p:spPr bwMode="auto">
          <a:xfrm>
            <a:off x="6300788" y="1952625"/>
            <a:ext cx="2498725" cy="609600"/>
          </a:xfrm>
          <a:prstGeom prst="borderCallout1">
            <a:avLst>
              <a:gd name="adj1" fmla="val 18750"/>
              <a:gd name="adj2" fmla="val -3051"/>
              <a:gd name="adj3" fmla="val 149481"/>
              <a:gd name="adj4" fmla="val -31259"/>
            </a:avLst>
          </a:prstGeom>
          <a:pattFill prst="pct30">
            <a:fgClr>
              <a:srgbClr val="FFCC00"/>
            </a:fgClr>
            <a:bgClr>
              <a:srgbClr val="FFFFFF"/>
            </a:bgClr>
          </a:pattFill>
          <a:ln w="9525" algn="ctr">
            <a:solidFill>
              <a:schemeClr val="tx1"/>
            </a:solidFill>
            <a:miter lim="800000"/>
            <a:headEnd/>
            <a:tailEnd/>
          </a:ln>
        </p:spPr>
        <p:txBody>
          <a:bodyPr/>
          <a:lstStyle/>
          <a:p>
            <a:pPr algn="ctr"/>
            <a:r>
              <a:rPr lang="en-US" b="0"/>
              <a:t>Assumption:</a:t>
            </a:r>
          </a:p>
          <a:p>
            <a:pPr algn="ctr"/>
            <a:r>
              <a:rPr lang="en-US" b="0"/>
              <a:t>n≥0</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1610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6100"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Slide Number Placeholder 5"/>
          <p:cNvSpPr>
            <a:spLocks noGrp="1"/>
          </p:cNvSpPr>
          <p:nvPr>
            <p:ph type="sldNum" sz="quarter" idx="12"/>
          </p:nvPr>
        </p:nvSpPr>
        <p:spPr>
          <a:noFill/>
        </p:spPr>
        <p:txBody>
          <a:bodyPr/>
          <a:lstStyle/>
          <a:p>
            <a:fld id="{2930822D-4374-41F8-9CD5-16FA7C15681B}" type="slidenum">
              <a:rPr lang="he-IL" smtClean="0"/>
              <a:pPr/>
              <a:t>18</a:t>
            </a:fld>
            <a:endParaRPr lang="en-US"/>
          </a:p>
        </p:txBody>
      </p:sp>
      <p:sp>
        <p:nvSpPr>
          <p:cNvPr id="514050" name="Rectangle 2"/>
          <p:cNvSpPr>
            <a:spLocks noChangeArrowheads="1"/>
          </p:cNvSpPr>
          <p:nvPr/>
        </p:nvSpPr>
        <p:spPr bwMode="auto">
          <a:xfrm>
            <a:off x="2447925" y="4689475"/>
            <a:ext cx="900113" cy="252413"/>
          </a:xfrm>
          <a:prstGeom prst="rect">
            <a:avLst/>
          </a:prstGeom>
          <a:solidFill>
            <a:srgbClr val="FFFF00"/>
          </a:solidFill>
          <a:ln w="9525" algn="ctr">
            <a:noFill/>
            <a:miter lim="800000"/>
            <a:headEnd/>
            <a:tailEnd/>
          </a:ln>
        </p:spPr>
        <p:txBody>
          <a:bodyPr wrap="none" anchor="ctr"/>
          <a:lstStyle/>
          <a:p>
            <a:pPr algn="ctr"/>
            <a:endParaRPr lang="he-IL"/>
          </a:p>
        </p:txBody>
      </p:sp>
      <p:sp>
        <p:nvSpPr>
          <p:cNvPr id="51203" name="Rectangle 3"/>
          <p:cNvSpPr>
            <a:spLocks noGrp="1" noChangeArrowheads="1"/>
          </p:cNvSpPr>
          <p:nvPr>
            <p:ph type="title"/>
          </p:nvPr>
        </p:nvSpPr>
        <p:spPr/>
        <p:txBody>
          <a:bodyPr/>
          <a:lstStyle/>
          <a:p>
            <a:pPr algn="ctr" eaLnBrk="1" hangingPunct="1"/>
            <a:r>
              <a:rPr lang="en-US">
                <a:solidFill>
                  <a:srgbClr val="CC0000"/>
                </a:solidFill>
              </a:rPr>
              <a:t>Switch Statement</a:t>
            </a:r>
          </a:p>
        </p:txBody>
      </p:sp>
      <p:sp>
        <p:nvSpPr>
          <p:cNvPr id="51204" name="Rectangle 4"/>
          <p:cNvSpPr>
            <a:spLocks noGrp="1" noChangeArrowheads="1"/>
          </p:cNvSpPr>
          <p:nvPr>
            <p:ph type="body" idx="1"/>
          </p:nvPr>
        </p:nvSpPr>
        <p:spPr/>
        <p:txBody>
          <a:bodyPr/>
          <a:lstStyle/>
          <a:p>
            <a:pPr algn="l" rtl="0" eaLnBrk="1" hangingPunct="1">
              <a:lnSpc>
                <a:spcPct val="80000"/>
              </a:lnSpc>
              <a:buFont typeface="Wingdings" pitchFamily="2" charset="2"/>
              <a:buNone/>
            </a:pPr>
            <a:r>
              <a:rPr lang="en-US" sz="2000" b="1" dirty="0">
                <a:solidFill>
                  <a:srgbClr val="7F0055"/>
                </a:solidFill>
                <a:latin typeface="Garamond" pitchFamily="18" charset="0"/>
                <a:cs typeface="Courier New" pitchFamily="49" charset="0"/>
              </a:rPr>
              <a:t>public class</a:t>
            </a:r>
            <a:r>
              <a:rPr lang="en-US" sz="2000" b="1" dirty="0">
                <a:latin typeface="Garamond" pitchFamily="18" charset="0"/>
                <a:cs typeface="Courier New" pitchFamily="49" charset="0"/>
              </a:rPr>
              <a:t> Fibonacci {</a:t>
            </a:r>
          </a:p>
          <a:p>
            <a:pPr algn="l" rtl="0" eaLnBrk="1" hangingPunct="1">
              <a:lnSpc>
                <a:spcPct val="80000"/>
              </a:lnSpc>
              <a:buFont typeface="Wingdings" pitchFamily="2" charset="2"/>
              <a:buNone/>
            </a:pPr>
            <a:r>
              <a:rPr lang="en-US" sz="2000" b="1" dirty="0">
                <a:latin typeface="Garamond" pitchFamily="18" charset="0"/>
                <a:cs typeface="Courier New" pitchFamily="49" charset="0"/>
              </a:rPr>
              <a:t>	…</a:t>
            </a:r>
          </a:p>
          <a:p>
            <a:pPr algn="l" rtl="0" eaLnBrk="1" hangingPunct="1">
              <a:lnSpc>
                <a:spcPct val="80000"/>
              </a:lnSpc>
              <a:buFont typeface="Wingdings" pitchFamily="2" charset="2"/>
              <a:buNone/>
            </a:pPr>
            <a:endParaRPr lang="en-US" sz="2000" b="1" dirty="0">
              <a:latin typeface="Garamond" pitchFamily="18" charset="0"/>
              <a:cs typeface="Courier New" pitchFamily="49" charset="0"/>
            </a:endParaRPr>
          </a:p>
          <a:p>
            <a:pPr algn="l" rtl="0" eaLnBrk="1" hangingPunct="1">
              <a:lnSpc>
                <a:spcPct val="80000"/>
              </a:lnSpc>
              <a:buFont typeface="Wingdings" pitchFamily="2" charset="2"/>
              <a:buNone/>
            </a:pPr>
            <a:r>
              <a:rPr lang="en-US" sz="2000" b="1" dirty="0">
                <a:solidFill>
                  <a:srgbClr val="3F5FBF"/>
                </a:solidFill>
                <a:latin typeface="Garamond" pitchFamily="18" charset="0"/>
                <a:cs typeface="Courier New" pitchFamily="49" charset="0"/>
              </a:rPr>
              <a:t>   	/** Returns the n-</a:t>
            </a:r>
            <a:r>
              <a:rPr lang="en-US" sz="2000" b="1" dirty="0" err="1">
                <a:solidFill>
                  <a:srgbClr val="3F5FBF"/>
                </a:solidFill>
                <a:latin typeface="Garamond" pitchFamily="18" charset="0"/>
                <a:cs typeface="Courier New" pitchFamily="49" charset="0"/>
              </a:rPr>
              <a:t>th</a:t>
            </a:r>
            <a:r>
              <a:rPr lang="en-US" sz="2000" b="1" dirty="0">
                <a:solidFill>
                  <a:srgbClr val="3F5FBF"/>
                </a:solidFill>
                <a:latin typeface="Garamond" pitchFamily="18" charset="0"/>
                <a:cs typeface="Courier New" pitchFamily="49" charset="0"/>
              </a:rPr>
              <a:t> Fibonacci element */</a:t>
            </a:r>
          </a:p>
          <a:p>
            <a:pPr algn="l" rtl="0" eaLnBrk="1" hangingPunct="1">
              <a:lnSpc>
                <a:spcPct val="80000"/>
              </a:lnSpc>
              <a:buFont typeface="Wingdings" pitchFamily="2" charset="2"/>
              <a:buNone/>
            </a:pPr>
            <a:r>
              <a:rPr lang="en-US" sz="2000" b="1" dirty="0">
                <a:solidFill>
                  <a:srgbClr val="7F0055"/>
                </a:solidFill>
                <a:latin typeface="Garamond" pitchFamily="18" charset="0"/>
                <a:cs typeface="Courier New" pitchFamily="49" charset="0"/>
              </a:rPr>
              <a:t>      public static </a:t>
            </a:r>
            <a:r>
              <a:rPr lang="en-US" sz="2000" b="1" dirty="0" err="1">
                <a:solidFill>
                  <a:srgbClr val="7F0055"/>
                </a:solidFill>
                <a:latin typeface="Garamond" pitchFamily="18" charset="0"/>
                <a:cs typeface="Courier New" pitchFamily="49" charset="0"/>
              </a:rPr>
              <a:t>int</a:t>
            </a:r>
            <a:r>
              <a:rPr lang="en-US" sz="2000" b="1" dirty="0">
                <a:latin typeface="Garamond" pitchFamily="18" charset="0"/>
                <a:cs typeface="Courier New" pitchFamily="49" charset="0"/>
              </a:rPr>
              <a:t> </a:t>
            </a:r>
            <a:r>
              <a:rPr lang="en-US" sz="2000" b="1" dirty="0" err="1">
                <a:latin typeface="Garamond" pitchFamily="18" charset="0"/>
                <a:cs typeface="Courier New" pitchFamily="49" charset="0"/>
              </a:rPr>
              <a:t>computeElement</a:t>
            </a:r>
            <a:r>
              <a:rPr lang="en-US" sz="2000" b="1" dirty="0">
                <a:latin typeface="Garamond" pitchFamily="18" charset="0"/>
                <a:cs typeface="Courier New" pitchFamily="49" charset="0"/>
              </a:rPr>
              <a:t>(</a:t>
            </a:r>
            <a:r>
              <a:rPr lang="en-US" sz="2000" b="1" dirty="0" err="1">
                <a:solidFill>
                  <a:srgbClr val="7F0055"/>
                </a:solidFill>
                <a:latin typeface="Garamond" pitchFamily="18" charset="0"/>
                <a:cs typeface="Courier New" pitchFamily="49" charset="0"/>
              </a:rPr>
              <a:t>int</a:t>
            </a:r>
            <a:r>
              <a:rPr lang="en-US" sz="2000" b="1" dirty="0">
                <a:latin typeface="Garamond" pitchFamily="18" charset="0"/>
                <a:cs typeface="Courier New" pitchFamily="49" charset="0"/>
              </a:rPr>
              <a:t> n) {</a:t>
            </a:r>
          </a:p>
          <a:p>
            <a:pPr algn="l" rtl="0" eaLnBrk="1" hangingPunct="1">
              <a:lnSpc>
                <a:spcPct val="80000"/>
              </a:lnSpc>
              <a:buFont typeface="Wingdings" pitchFamily="2" charset="2"/>
              <a:buNone/>
            </a:pPr>
            <a:r>
              <a:rPr lang="en-US" sz="2000" b="1" dirty="0">
                <a:latin typeface="Garamond" pitchFamily="18" charset="0"/>
                <a:cs typeface="Courier New" pitchFamily="49" charset="0"/>
              </a:rPr>
              <a:t>		</a:t>
            </a:r>
            <a:r>
              <a:rPr lang="en-US" sz="2000" b="1" dirty="0">
                <a:solidFill>
                  <a:srgbClr val="7F0055"/>
                </a:solidFill>
                <a:latin typeface="Garamond" pitchFamily="18" charset="0"/>
                <a:cs typeface="Courier New" pitchFamily="49" charset="0"/>
              </a:rPr>
              <a:t>switch</a:t>
            </a:r>
            <a:r>
              <a:rPr lang="en-US" sz="2000" b="1" dirty="0">
                <a:latin typeface="Garamond" pitchFamily="18" charset="0"/>
                <a:cs typeface="Courier New" pitchFamily="49" charset="0"/>
              </a:rPr>
              <a:t>(n) {</a:t>
            </a:r>
          </a:p>
          <a:p>
            <a:pPr algn="l" rtl="0" eaLnBrk="1" hangingPunct="1">
              <a:lnSpc>
                <a:spcPct val="80000"/>
              </a:lnSpc>
              <a:buFont typeface="Wingdings" pitchFamily="2" charset="2"/>
              <a:buNone/>
            </a:pPr>
            <a:r>
              <a:rPr lang="en-US" sz="2000" b="1" dirty="0">
                <a:latin typeface="Garamond" pitchFamily="18" charset="0"/>
                <a:cs typeface="Courier New" pitchFamily="49" charset="0"/>
              </a:rPr>
              <a:t>	       	      </a:t>
            </a:r>
            <a:r>
              <a:rPr lang="en-US" sz="2000" b="1" dirty="0">
                <a:solidFill>
                  <a:srgbClr val="7F0055"/>
                </a:solidFill>
                <a:latin typeface="Garamond" pitchFamily="18" charset="0"/>
                <a:cs typeface="Courier New" pitchFamily="49" charset="0"/>
              </a:rPr>
              <a:t>case</a:t>
            </a:r>
            <a:r>
              <a:rPr lang="en-US" sz="2000" b="1" dirty="0">
                <a:latin typeface="Garamond" pitchFamily="18" charset="0"/>
                <a:cs typeface="Courier New" pitchFamily="49" charset="0"/>
              </a:rPr>
              <a:t> 0:</a:t>
            </a:r>
          </a:p>
          <a:p>
            <a:pPr algn="l" rtl="0" eaLnBrk="1" hangingPunct="1">
              <a:lnSpc>
                <a:spcPct val="80000"/>
              </a:lnSpc>
              <a:buFont typeface="Wingdings" pitchFamily="2" charset="2"/>
              <a:buNone/>
            </a:pPr>
            <a:r>
              <a:rPr lang="en-US" sz="2000" b="1" dirty="0">
                <a:latin typeface="Garamond" pitchFamily="18" charset="0"/>
                <a:cs typeface="Courier New" pitchFamily="49" charset="0"/>
              </a:rPr>
              <a:t>		          </a:t>
            </a:r>
            <a:r>
              <a:rPr lang="en-US" sz="2000" b="1" dirty="0">
                <a:solidFill>
                  <a:srgbClr val="7F0055"/>
                </a:solidFill>
                <a:latin typeface="Garamond" pitchFamily="18" charset="0"/>
                <a:cs typeface="Courier New" pitchFamily="49" charset="0"/>
              </a:rPr>
              <a:t>return </a:t>
            </a:r>
            <a:r>
              <a:rPr lang="en-US" sz="2000" b="1" dirty="0">
                <a:latin typeface="Garamond" pitchFamily="18" charset="0"/>
                <a:cs typeface="Courier New" pitchFamily="49" charset="0"/>
              </a:rPr>
              <a:t>1;</a:t>
            </a:r>
          </a:p>
          <a:p>
            <a:pPr algn="l" rtl="0" eaLnBrk="1" hangingPunct="1">
              <a:lnSpc>
                <a:spcPct val="80000"/>
              </a:lnSpc>
              <a:buFont typeface="Wingdings" pitchFamily="2" charset="2"/>
              <a:buNone/>
            </a:pPr>
            <a:r>
              <a:rPr lang="en-US" sz="2000" b="1" dirty="0">
                <a:latin typeface="Garamond" pitchFamily="18" charset="0"/>
                <a:cs typeface="Courier New" pitchFamily="49" charset="0"/>
              </a:rPr>
              <a:t>	       	      </a:t>
            </a:r>
            <a:r>
              <a:rPr lang="en-US" sz="2000" b="1" dirty="0">
                <a:solidFill>
                  <a:srgbClr val="7F0055"/>
                </a:solidFill>
                <a:latin typeface="Garamond" pitchFamily="18" charset="0"/>
                <a:cs typeface="Courier New" pitchFamily="49" charset="0"/>
              </a:rPr>
              <a:t>case</a:t>
            </a:r>
            <a:r>
              <a:rPr lang="en-US" sz="2000" b="1" dirty="0">
                <a:latin typeface="Garamond" pitchFamily="18" charset="0"/>
                <a:cs typeface="Courier New" pitchFamily="49" charset="0"/>
              </a:rPr>
              <a:t> 1: </a:t>
            </a:r>
          </a:p>
          <a:p>
            <a:pPr algn="l" rtl="0" eaLnBrk="1" hangingPunct="1">
              <a:lnSpc>
                <a:spcPct val="80000"/>
              </a:lnSpc>
              <a:buFont typeface="Wingdings" pitchFamily="2" charset="2"/>
              <a:buNone/>
            </a:pPr>
            <a:r>
              <a:rPr lang="en-US" sz="2000" b="1" dirty="0">
                <a:latin typeface="Garamond" pitchFamily="18" charset="0"/>
                <a:cs typeface="Courier New" pitchFamily="49" charset="0"/>
              </a:rPr>
              <a:t>		          </a:t>
            </a:r>
            <a:r>
              <a:rPr lang="en-US" sz="2000" b="1" dirty="0">
                <a:solidFill>
                  <a:srgbClr val="7F0055"/>
                </a:solidFill>
                <a:latin typeface="Garamond" pitchFamily="18" charset="0"/>
                <a:cs typeface="Courier New" pitchFamily="49" charset="0"/>
              </a:rPr>
              <a:t>return</a:t>
            </a:r>
            <a:r>
              <a:rPr lang="en-US" sz="2000" b="1" dirty="0">
                <a:latin typeface="Garamond" pitchFamily="18" charset="0"/>
                <a:cs typeface="Courier New" pitchFamily="49" charset="0"/>
              </a:rPr>
              <a:t> 1;</a:t>
            </a:r>
          </a:p>
          <a:p>
            <a:pPr algn="l" rtl="0" eaLnBrk="1" hangingPunct="1">
              <a:lnSpc>
                <a:spcPct val="80000"/>
              </a:lnSpc>
              <a:buFont typeface="Wingdings" pitchFamily="2" charset="2"/>
              <a:buNone/>
            </a:pPr>
            <a:r>
              <a:rPr lang="en-US" sz="2000" b="1" dirty="0">
                <a:latin typeface="Garamond" pitchFamily="18" charset="0"/>
                <a:cs typeface="Courier New" pitchFamily="49" charset="0"/>
              </a:rPr>
              <a:t>		          </a:t>
            </a:r>
            <a:r>
              <a:rPr lang="en-US" sz="2000" b="1" dirty="0">
                <a:solidFill>
                  <a:srgbClr val="7F0055"/>
                </a:solidFill>
                <a:latin typeface="Garamond" pitchFamily="18" charset="0"/>
                <a:cs typeface="Courier New" pitchFamily="49" charset="0"/>
              </a:rPr>
              <a:t>break</a:t>
            </a:r>
            <a:r>
              <a:rPr lang="en-US" sz="2000" b="1" dirty="0">
                <a:solidFill>
                  <a:schemeClr val="bg2"/>
                </a:solidFill>
                <a:latin typeface="Garamond" pitchFamily="18" charset="0"/>
                <a:cs typeface="Courier New" pitchFamily="49" charset="0"/>
              </a:rPr>
              <a:t>;</a:t>
            </a:r>
          </a:p>
          <a:p>
            <a:pPr algn="l" rtl="0" eaLnBrk="1" hangingPunct="1">
              <a:lnSpc>
                <a:spcPct val="80000"/>
              </a:lnSpc>
              <a:buFont typeface="Wingdings" pitchFamily="2" charset="2"/>
              <a:buNone/>
            </a:pPr>
            <a:r>
              <a:rPr lang="en-US" sz="2000" b="1" dirty="0">
                <a:latin typeface="Garamond" pitchFamily="18" charset="0"/>
                <a:cs typeface="Courier New" pitchFamily="49" charset="0"/>
              </a:rPr>
              <a:t>		      </a:t>
            </a:r>
            <a:r>
              <a:rPr lang="en-US" sz="2000" b="1" dirty="0">
                <a:solidFill>
                  <a:srgbClr val="7F0055"/>
                </a:solidFill>
                <a:latin typeface="Garamond" pitchFamily="18" charset="0"/>
                <a:cs typeface="Courier New" pitchFamily="49" charset="0"/>
              </a:rPr>
              <a:t>default</a:t>
            </a:r>
            <a:r>
              <a:rPr lang="en-US" sz="2000" b="1" dirty="0">
                <a:latin typeface="Garamond" pitchFamily="18" charset="0"/>
                <a:cs typeface="Courier New" pitchFamily="49" charset="0"/>
              </a:rPr>
              <a:t>:</a:t>
            </a:r>
          </a:p>
          <a:p>
            <a:pPr algn="l" rtl="0" eaLnBrk="1" hangingPunct="1">
              <a:lnSpc>
                <a:spcPct val="80000"/>
              </a:lnSpc>
              <a:buFont typeface="Wingdings" pitchFamily="2" charset="2"/>
              <a:buNone/>
            </a:pPr>
            <a:r>
              <a:rPr lang="en-US" sz="2000" b="1" dirty="0">
                <a:latin typeface="Garamond" pitchFamily="18" charset="0"/>
                <a:cs typeface="Courier New" pitchFamily="49" charset="0"/>
              </a:rPr>
              <a:t>		          </a:t>
            </a:r>
            <a:r>
              <a:rPr lang="en-US" sz="2000" b="1" dirty="0">
                <a:solidFill>
                  <a:srgbClr val="7F0055"/>
                </a:solidFill>
                <a:latin typeface="Garamond" pitchFamily="18" charset="0"/>
                <a:cs typeface="Courier New" pitchFamily="49" charset="0"/>
              </a:rPr>
              <a:t>return</a:t>
            </a:r>
            <a:r>
              <a:rPr lang="en-US" sz="2000" b="1" dirty="0">
                <a:latin typeface="Garamond" pitchFamily="18" charset="0"/>
                <a:cs typeface="Courier New" pitchFamily="49" charset="0"/>
              </a:rPr>
              <a:t> </a:t>
            </a:r>
            <a:r>
              <a:rPr lang="en-US" sz="2000" b="1" dirty="0" err="1">
                <a:latin typeface="Garamond" pitchFamily="18" charset="0"/>
                <a:cs typeface="Courier New" pitchFamily="49" charset="0"/>
              </a:rPr>
              <a:t>computeElement</a:t>
            </a:r>
            <a:r>
              <a:rPr lang="en-US" sz="2000" b="1" dirty="0">
                <a:latin typeface="Garamond" pitchFamily="18" charset="0"/>
                <a:cs typeface="Courier New" pitchFamily="49" charset="0"/>
              </a:rPr>
              <a:t>(n-1) + </a:t>
            </a:r>
            <a:r>
              <a:rPr lang="en-US" sz="2000" b="1" dirty="0" err="1">
                <a:latin typeface="Garamond" pitchFamily="18" charset="0"/>
                <a:cs typeface="Courier New" pitchFamily="49" charset="0"/>
              </a:rPr>
              <a:t>computeElement</a:t>
            </a:r>
            <a:r>
              <a:rPr lang="en-US" sz="2000" b="1" dirty="0">
                <a:latin typeface="Garamond" pitchFamily="18" charset="0"/>
                <a:cs typeface="Courier New" pitchFamily="49" charset="0"/>
              </a:rPr>
              <a:t>(n-2);</a:t>
            </a:r>
          </a:p>
          <a:p>
            <a:pPr algn="l" rtl="0" eaLnBrk="1" hangingPunct="1">
              <a:lnSpc>
                <a:spcPct val="80000"/>
              </a:lnSpc>
              <a:buFont typeface="Wingdings" pitchFamily="2" charset="2"/>
              <a:buNone/>
            </a:pPr>
            <a:r>
              <a:rPr lang="en-US" sz="2000" b="1" dirty="0">
                <a:latin typeface="Garamond" pitchFamily="18" charset="0"/>
                <a:cs typeface="Courier New" pitchFamily="49" charset="0"/>
              </a:rPr>
              <a:t>	   	}</a:t>
            </a:r>
          </a:p>
          <a:p>
            <a:pPr algn="l" rtl="0" eaLnBrk="1" hangingPunct="1">
              <a:lnSpc>
                <a:spcPct val="80000"/>
              </a:lnSpc>
              <a:buFont typeface="Wingdings" pitchFamily="2" charset="2"/>
              <a:buNone/>
            </a:pPr>
            <a:r>
              <a:rPr lang="en-US" sz="2000" b="1" dirty="0">
                <a:latin typeface="Garamond" pitchFamily="18" charset="0"/>
                <a:cs typeface="Courier New" pitchFamily="49" charset="0"/>
              </a:rPr>
              <a:t>   	}</a:t>
            </a:r>
          </a:p>
          <a:p>
            <a:pPr algn="l" rtl="0" eaLnBrk="1" hangingPunct="1">
              <a:lnSpc>
                <a:spcPct val="80000"/>
              </a:lnSpc>
              <a:buFont typeface="Wingdings" pitchFamily="2" charset="2"/>
              <a:buNone/>
            </a:pPr>
            <a:r>
              <a:rPr lang="en-US" sz="2000" b="1" dirty="0">
                <a:latin typeface="Garamond" pitchFamily="18" charset="0"/>
                <a:cs typeface="Courier New" pitchFamily="49" charset="0"/>
              </a:rPr>
              <a:t>}</a:t>
            </a:r>
          </a:p>
        </p:txBody>
      </p:sp>
      <p:sp>
        <p:nvSpPr>
          <p:cNvPr id="514053" name="AutoShape 5" descr="‎30%‎"/>
          <p:cNvSpPr>
            <a:spLocks/>
          </p:cNvSpPr>
          <p:nvPr/>
        </p:nvSpPr>
        <p:spPr bwMode="auto">
          <a:xfrm>
            <a:off x="4900617" y="4122747"/>
            <a:ext cx="2227293" cy="609600"/>
          </a:xfrm>
          <a:prstGeom prst="accentBorderCallout2">
            <a:avLst>
              <a:gd name="adj1" fmla="val 18750"/>
              <a:gd name="adj2" fmla="val -3588"/>
              <a:gd name="adj3" fmla="val 18750"/>
              <a:gd name="adj4" fmla="val -22944"/>
              <a:gd name="adj5" fmla="val 115932"/>
              <a:gd name="adj6" fmla="val -72927"/>
            </a:avLst>
          </a:prstGeom>
          <a:pattFill prst="pct30">
            <a:fgClr>
              <a:srgbClr val="FFCC00"/>
            </a:fgClr>
            <a:bgClr>
              <a:srgbClr val="FFFFFF"/>
            </a:bgClr>
          </a:pattFill>
          <a:ln w="9525" algn="ctr">
            <a:solidFill>
              <a:schemeClr val="tx1"/>
            </a:solidFill>
            <a:miter lim="800000"/>
            <a:headEnd/>
            <a:tailEnd/>
          </a:ln>
        </p:spPr>
        <p:txBody>
          <a:bodyPr/>
          <a:lstStyle/>
          <a:p>
            <a:pPr algn="ctr" rtl="0"/>
            <a:r>
              <a:rPr lang="en-US" b="0" dirty="0"/>
              <a:t>Compilation Error: Unreachable Code</a:t>
            </a:r>
          </a:p>
        </p:txBody>
      </p:sp>
      <p:sp>
        <p:nvSpPr>
          <p:cNvPr id="51206" name="AutoShape 6" descr="‎30%‎"/>
          <p:cNvSpPr>
            <a:spLocks/>
          </p:cNvSpPr>
          <p:nvPr/>
        </p:nvSpPr>
        <p:spPr bwMode="auto">
          <a:xfrm>
            <a:off x="6408738" y="1844675"/>
            <a:ext cx="2498725" cy="609600"/>
          </a:xfrm>
          <a:prstGeom prst="borderCallout1">
            <a:avLst>
              <a:gd name="adj1" fmla="val 18750"/>
              <a:gd name="adj2" fmla="val -3051"/>
              <a:gd name="adj3" fmla="val 178125"/>
              <a:gd name="adj4" fmla="val -35894"/>
            </a:avLst>
          </a:prstGeom>
          <a:pattFill prst="pct30">
            <a:fgClr>
              <a:srgbClr val="FFCC00"/>
            </a:fgClr>
            <a:bgClr>
              <a:srgbClr val="FFFFFF"/>
            </a:bgClr>
          </a:pattFill>
          <a:ln w="9525" algn="ctr">
            <a:solidFill>
              <a:schemeClr val="tx1"/>
            </a:solidFill>
            <a:miter lim="800000"/>
            <a:headEnd/>
            <a:tailEnd/>
          </a:ln>
        </p:spPr>
        <p:txBody>
          <a:bodyPr/>
          <a:lstStyle/>
          <a:p>
            <a:pPr algn="ctr"/>
            <a:r>
              <a:rPr lang="en-US" b="0"/>
              <a:t>Assumption:</a:t>
            </a:r>
          </a:p>
          <a:p>
            <a:pPr algn="ctr"/>
            <a:r>
              <a:rPr lang="en-US" b="0"/>
              <a:t>n≥0</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1405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1405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4050" grpId="0" animBg="1"/>
      <p:bldP spid="514053"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Slide Number Placeholder 5"/>
          <p:cNvSpPr>
            <a:spLocks noGrp="1"/>
          </p:cNvSpPr>
          <p:nvPr>
            <p:ph type="sldNum" sz="quarter" idx="12"/>
          </p:nvPr>
        </p:nvSpPr>
        <p:spPr>
          <a:noFill/>
        </p:spPr>
        <p:txBody>
          <a:bodyPr/>
          <a:lstStyle/>
          <a:p>
            <a:fld id="{9F7C5F37-4D64-4EF4-B955-40C68B7A0E41}" type="slidenum">
              <a:rPr lang="he-IL" smtClean="0"/>
              <a:pPr/>
              <a:t>19</a:t>
            </a:fld>
            <a:endParaRPr lang="en-US"/>
          </a:p>
        </p:txBody>
      </p:sp>
      <p:sp>
        <p:nvSpPr>
          <p:cNvPr id="53250" name="Rectangle 2"/>
          <p:cNvSpPr>
            <a:spLocks noGrp="1" noChangeArrowheads="1"/>
          </p:cNvSpPr>
          <p:nvPr>
            <p:ph type="title"/>
          </p:nvPr>
        </p:nvSpPr>
        <p:spPr/>
        <p:txBody>
          <a:bodyPr/>
          <a:lstStyle/>
          <a:p>
            <a:pPr algn="ctr" eaLnBrk="1" hangingPunct="1"/>
            <a:r>
              <a:rPr lang="en-US" dirty="0">
                <a:solidFill>
                  <a:srgbClr val="CC0000"/>
                </a:solidFill>
              </a:rPr>
              <a:t>Iterative Fibonacci</a:t>
            </a:r>
          </a:p>
        </p:txBody>
      </p:sp>
      <p:sp>
        <p:nvSpPr>
          <p:cNvPr id="498691" name="Rectangle 3"/>
          <p:cNvSpPr>
            <a:spLocks noGrp="1" noChangeArrowheads="1"/>
          </p:cNvSpPr>
          <p:nvPr>
            <p:ph type="body" idx="1"/>
          </p:nvPr>
        </p:nvSpPr>
        <p:spPr/>
        <p:txBody>
          <a:bodyPr/>
          <a:lstStyle/>
          <a:p>
            <a:pPr algn="l" rtl="0" eaLnBrk="1" hangingPunct="1">
              <a:lnSpc>
                <a:spcPct val="80000"/>
              </a:lnSpc>
            </a:pPr>
            <a:r>
              <a:rPr lang="en-US" dirty="0"/>
              <a:t>A loop instead of a recursion</a:t>
            </a:r>
          </a:p>
          <a:p>
            <a:pPr algn="l" rtl="0" eaLnBrk="1" hangingPunct="1">
              <a:lnSpc>
                <a:spcPct val="80000"/>
              </a:lnSpc>
              <a:buFont typeface="Wingdings" pitchFamily="2" charset="2"/>
              <a:buNone/>
            </a:pPr>
            <a:endParaRPr lang="en-US" sz="1000" b="1" dirty="0">
              <a:solidFill>
                <a:srgbClr val="3F5FBF"/>
              </a:solidFill>
              <a:latin typeface="Courier New" pitchFamily="49" charset="0"/>
              <a:cs typeface="Courier New" pitchFamily="49" charset="0"/>
            </a:endParaRPr>
          </a:p>
          <a:p>
            <a:pPr algn="l" rtl="0" eaLnBrk="1" hangingPunct="1">
              <a:lnSpc>
                <a:spcPct val="80000"/>
              </a:lnSpc>
              <a:buFont typeface="Wingdings" pitchFamily="2" charset="2"/>
              <a:buNone/>
            </a:pPr>
            <a:r>
              <a:rPr lang="en-US" sz="1700" dirty="0">
                <a:solidFill>
                  <a:srgbClr val="7F0055"/>
                </a:solidFill>
                <a:latin typeface="Garamond" pitchFamily="18" charset="0"/>
                <a:cs typeface="Courier New" pitchFamily="49" charset="0"/>
              </a:rPr>
              <a:t>	</a:t>
            </a:r>
            <a:r>
              <a:rPr lang="en-US" sz="1700" b="1" dirty="0">
                <a:solidFill>
                  <a:srgbClr val="7F0055"/>
                </a:solidFill>
                <a:latin typeface="Courier New" pitchFamily="49" charset="0"/>
                <a:cs typeface="Courier New" pitchFamily="49" charset="0"/>
              </a:rPr>
              <a:t>static </a:t>
            </a:r>
            <a:r>
              <a:rPr lang="en-US" sz="1700" b="1" dirty="0" err="1">
                <a:solidFill>
                  <a:srgbClr val="7F0055"/>
                </a:solidFill>
                <a:latin typeface="Courier New" pitchFamily="49" charset="0"/>
                <a:cs typeface="Courier New" pitchFamily="49" charset="0"/>
              </a:rPr>
              <a:t>int</a:t>
            </a:r>
            <a:r>
              <a:rPr lang="en-US" sz="1700" b="1" dirty="0">
                <a:latin typeface="Courier New" pitchFamily="49" charset="0"/>
                <a:cs typeface="Courier New" pitchFamily="49" charset="0"/>
              </a:rPr>
              <a:t> </a:t>
            </a:r>
            <a:r>
              <a:rPr lang="en-US" sz="1700" b="1" dirty="0" err="1">
                <a:latin typeface="Courier New" pitchFamily="49" charset="0"/>
                <a:cs typeface="Courier New" pitchFamily="49" charset="0"/>
              </a:rPr>
              <a:t>computeElement</a:t>
            </a:r>
            <a:r>
              <a:rPr lang="en-US" sz="1700" b="1" dirty="0">
                <a:latin typeface="Courier New" pitchFamily="49" charset="0"/>
                <a:cs typeface="Courier New" pitchFamily="49" charset="0"/>
              </a:rPr>
              <a:t>(</a:t>
            </a:r>
            <a:r>
              <a:rPr lang="en-US" sz="1700" b="1" dirty="0" err="1">
                <a:solidFill>
                  <a:srgbClr val="7F0055"/>
                </a:solidFill>
                <a:latin typeface="Courier New" pitchFamily="49" charset="0"/>
                <a:cs typeface="Courier New" pitchFamily="49" charset="0"/>
              </a:rPr>
              <a:t>int</a:t>
            </a:r>
            <a:r>
              <a:rPr lang="en-US" sz="1700" b="1" dirty="0">
                <a:latin typeface="Courier New" pitchFamily="49" charset="0"/>
                <a:cs typeface="Courier New" pitchFamily="49" charset="0"/>
              </a:rPr>
              <a:t> n) {</a:t>
            </a:r>
          </a:p>
          <a:p>
            <a:pPr algn="l" rtl="0" eaLnBrk="1" hangingPunct="1">
              <a:lnSpc>
                <a:spcPct val="80000"/>
              </a:lnSpc>
              <a:buFont typeface="Wingdings" pitchFamily="2" charset="2"/>
              <a:buNone/>
            </a:pPr>
            <a:r>
              <a:rPr lang="en-US" sz="1700" b="1" dirty="0">
                <a:latin typeface="Courier New" pitchFamily="49" charset="0"/>
                <a:cs typeface="Courier New" pitchFamily="49" charset="0"/>
              </a:rPr>
              <a:t>		</a:t>
            </a:r>
            <a:r>
              <a:rPr lang="en-US" sz="1700" b="1" dirty="0">
                <a:solidFill>
                  <a:srgbClr val="7F0055"/>
                </a:solidFill>
                <a:latin typeface="Courier New" pitchFamily="49" charset="0"/>
                <a:cs typeface="Courier New" pitchFamily="49" charset="0"/>
              </a:rPr>
              <a:t>if</a:t>
            </a:r>
            <a:r>
              <a:rPr lang="en-US" sz="1700" b="1" dirty="0">
                <a:latin typeface="Courier New" pitchFamily="49" charset="0"/>
                <a:cs typeface="Courier New" pitchFamily="49" charset="0"/>
              </a:rPr>
              <a:t> (n == 0 || n == 1)</a:t>
            </a:r>
          </a:p>
          <a:p>
            <a:pPr algn="l" rtl="0" eaLnBrk="1" hangingPunct="1">
              <a:lnSpc>
                <a:spcPct val="80000"/>
              </a:lnSpc>
              <a:buFont typeface="Wingdings" pitchFamily="2" charset="2"/>
              <a:buNone/>
            </a:pPr>
            <a:r>
              <a:rPr lang="en-US" sz="1700" b="1" dirty="0">
                <a:latin typeface="Courier New" pitchFamily="49" charset="0"/>
                <a:cs typeface="Courier New" pitchFamily="49" charset="0"/>
              </a:rPr>
              <a:t>		      </a:t>
            </a:r>
            <a:r>
              <a:rPr lang="en-US" sz="1700" b="1" dirty="0">
                <a:solidFill>
                  <a:srgbClr val="7F0055"/>
                </a:solidFill>
                <a:latin typeface="Courier New" pitchFamily="49" charset="0"/>
                <a:cs typeface="Courier New" pitchFamily="49" charset="0"/>
              </a:rPr>
              <a:t>return</a:t>
            </a:r>
            <a:r>
              <a:rPr lang="en-US" sz="1700" b="1" dirty="0">
                <a:latin typeface="Courier New" pitchFamily="49" charset="0"/>
                <a:cs typeface="Courier New" pitchFamily="49" charset="0"/>
              </a:rPr>
              <a:t> 1;</a:t>
            </a:r>
          </a:p>
          <a:p>
            <a:pPr algn="l" rtl="0" eaLnBrk="1" hangingPunct="1">
              <a:lnSpc>
                <a:spcPct val="80000"/>
              </a:lnSpc>
              <a:buFont typeface="Wingdings" pitchFamily="2" charset="2"/>
              <a:buNone/>
            </a:pPr>
            <a:r>
              <a:rPr lang="en-US" sz="1000" b="1" dirty="0">
                <a:latin typeface="Courier New" pitchFamily="49" charset="0"/>
                <a:cs typeface="Courier New" pitchFamily="49" charset="0"/>
              </a:rPr>
              <a:t>		</a:t>
            </a:r>
          </a:p>
          <a:p>
            <a:pPr algn="l" rtl="0" eaLnBrk="1" hangingPunct="1">
              <a:lnSpc>
                <a:spcPct val="80000"/>
              </a:lnSpc>
              <a:buFont typeface="Wingdings" pitchFamily="2" charset="2"/>
              <a:buNone/>
            </a:pPr>
            <a:r>
              <a:rPr lang="en-US" sz="1700" b="1" dirty="0">
                <a:latin typeface="Courier New" pitchFamily="49" charset="0"/>
                <a:cs typeface="Courier New" pitchFamily="49" charset="0"/>
              </a:rPr>
              <a:t>		</a:t>
            </a:r>
            <a:r>
              <a:rPr lang="en-US" sz="1700" b="1" dirty="0" err="1">
                <a:solidFill>
                  <a:srgbClr val="7F0055"/>
                </a:solidFill>
                <a:latin typeface="Courier New" pitchFamily="49" charset="0"/>
                <a:cs typeface="Courier New" pitchFamily="49" charset="0"/>
              </a:rPr>
              <a:t>int</a:t>
            </a:r>
            <a:r>
              <a:rPr lang="en-US" sz="1700" b="1" dirty="0">
                <a:latin typeface="Courier New" pitchFamily="49" charset="0"/>
                <a:cs typeface="Courier New" pitchFamily="49" charset="0"/>
              </a:rPr>
              <a:t> </a:t>
            </a:r>
            <a:r>
              <a:rPr lang="en-US" sz="1700" b="1" dirty="0" err="1">
                <a:latin typeface="Courier New" pitchFamily="49" charset="0"/>
                <a:cs typeface="Courier New" pitchFamily="49" charset="0"/>
              </a:rPr>
              <a:t>prev</a:t>
            </a:r>
            <a:r>
              <a:rPr lang="en-US" sz="1700" b="1" dirty="0">
                <a:latin typeface="Courier New" pitchFamily="49" charset="0"/>
                <a:cs typeface="Courier New" pitchFamily="49" charset="0"/>
              </a:rPr>
              <a:t> = 1; </a:t>
            </a:r>
          </a:p>
          <a:p>
            <a:pPr algn="l" rtl="0" eaLnBrk="1" hangingPunct="1">
              <a:lnSpc>
                <a:spcPct val="80000"/>
              </a:lnSpc>
              <a:buFont typeface="Wingdings" pitchFamily="2" charset="2"/>
              <a:buNone/>
            </a:pPr>
            <a:r>
              <a:rPr lang="en-US" sz="1700" b="1" dirty="0">
                <a:latin typeface="Courier New" pitchFamily="49" charset="0"/>
                <a:cs typeface="Courier New" pitchFamily="49" charset="0"/>
              </a:rPr>
              <a:t>		</a:t>
            </a:r>
            <a:r>
              <a:rPr lang="en-US" sz="1700" b="1" dirty="0" err="1">
                <a:latin typeface="Courier New" pitchFamily="49" charset="0"/>
                <a:cs typeface="Courier New" pitchFamily="49" charset="0"/>
              </a:rPr>
              <a:t>int</a:t>
            </a:r>
            <a:r>
              <a:rPr lang="en-US" sz="1700" b="1" dirty="0">
                <a:latin typeface="Courier New" pitchFamily="49" charset="0"/>
                <a:cs typeface="Courier New" pitchFamily="49" charset="0"/>
              </a:rPr>
              <a:t> </a:t>
            </a:r>
            <a:r>
              <a:rPr lang="en-US" sz="1700" b="1" dirty="0" err="1">
                <a:latin typeface="Courier New" pitchFamily="49" charset="0"/>
                <a:cs typeface="Courier New" pitchFamily="49" charset="0"/>
              </a:rPr>
              <a:t>prevPrev</a:t>
            </a:r>
            <a:r>
              <a:rPr lang="en-US" sz="1700" b="1" dirty="0">
                <a:latin typeface="Courier New" pitchFamily="49" charset="0"/>
                <a:cs typeface="Courier New" pitchFamily="49" charset="0"/>
              </a:rPr>
              <a:t> = 1;</a:t>
            </a:r>
          </a:p>
          <a:p>
            <a:pPr algn="l" rtl="0" eaLnBrk="1" hangingPunct="1">
              <a:lnSpc>
                <a:spcPct val="80000"/>
              </a:lnSpc>
              <a:buFont typeface="Wingdings" pitchFamily="2" charset="2"/>
              <a:buNone/>
            </a:pPr>
            <a:r>
              <a:rPr lang="en-US" sz="1700" b="1" dirty="0">
                <a:latin typeface="Courier New" pitchFamily="49" charset="0"/>
                <a:cs typeface="Courier New" pitchFamily="49" charset="0"/>
              </a:rPr>
              <a:t>		</a:t>
            </a:r>
            <a:r>
              <a:rPr lang="en-US" sz="1700" b="1" dirty="0" err="1">
                <a:solidFill>
                  <a:srgbClr val="7F0055"/>
                </a:solidFill>
                <a:latin typeface="Courier New" pitchFamily="49" charset="0"/>
                <a:cs typeface="Courier New" pitchFamily="49" charset="0"/>
              </a:rPr>
              <a:t>int</a:t>
            </a:r>
            <a:r>
              <a:rPr lang="en-US" sz="1700" b="1" dirty="0">
                <a:latin typeface="Courier New" pitchFamily="49" charset="0"/>
                <a:cs typeface="Courier New" pitchFamily="49" charset="0"/>
              </a:rPr>
              <a:t> </a:t>
            </a:r>
            <a:r>
              <a:rPr lang="en-US" sz="1700" b="1" dirty="0" err="1">
                <a:latin typeface="Courier New" pitchFamily="49" charset="0"/>
                <a:cs typeface="Courier New" pitchFamily="49" charset="0"/>
              </a:rPr>
              <a:t>curr</a:t>
            </a:r>
            <a:r>
              <a:rPr lang="en-US" sz="1700" b="1" dirty="0">
                <a:latin typeface="Courier New" pitchFamily="49" charset="0"/>
                <a:cs typeface="Courier New" pitchFamily="49" charset="0"/>
              </a:rPr>
              <a:t> = 2;</a:t>
            </a:r>
          </a:p>
          <a:p>
            <a:pPr algn="l" rtl="0" eaLnBrk="1" hangingPunct="1">
              <a:lnSpc>
                <a:spcPct val="80000"/>
              </a:lnSpc>
              <a:buFont typeface="Wingdings" pitchFamily="2" charset="2"/>
              <a:buNone/>
            </a:pPr>
            <a:r>
              <a:rPr lang="en-US" sz="1000" b="1" dirty="0">
                <a:latin typeface="Courier New" pitchFamily="49" charset="0"/>
                <a:cs typeface="Courier New" pitchFamily="49" charset="0"/>
              </a:rPr>
              <a:t>		</a:t>
            </a:r>
          </a:p>
          <a:p>
            <a:pPr algn="l" rtl="0" eaLnBrk="1" hangingPunct="1">
              <a:lnSpc>
                <a:spcPct val="80000"/>
              </a:lnSpc>
              <a:buFont typeface="Wingdings" pitchFamily="2" charset="2"/>
              <a:buNone/>
            </a:pPr>
            <a:r>
              <a:rPr lang="en-US" sz="1700" b="1" dirty="0">
                <a:latin typeface="Courier New" pitchFamily="49" charset="0"/>
                <a:cs typeface="Courier New" pitchFamily="49" charset="0"/>
              </a:rPr>
              <a:t>		</a:t>
            </a:r>
            <a:r>
              <a:rPr lang="en-US" sz="1700" b="1" dirty="0">
                <a:solidFill>
                  <a:srgbClr val="7F0055"/>
                </a:solidFill>
                <a:latin typeface="Courier New" pitchFamily="49" charset="0"/>
                <a:cs typeface="Courier New" pitchFamily="49" charset="0"/>
              </a:rPr>
              <a:t>for</a:t>
            </a:r>
            <a:r>
              <a:rPr lang="en-US" sz="1700" b="1" dirty="0">
                <a:latin typeface="Courier New" pitchFamily="49" charset="0"/>
                <a:cs typeface="Courier New" pitchFamily="49" charset="0"/>
              </a:rPr>
              <a:t> (</a:t>
            </a:r>
            <a:r>
              <a:rPr lang="en-US" sz="1700" b="1" dirty="0" err="1">
                <a:solidFill>
                  <a:srgbClr val="7F0055"/>
                </a:solidFill>
                <a:latin typeface="Courier New" pitchFamily="49" charset="0"/>
                <a:cs typeface="Courier New" pitchFamily="49" charset="0"/>
              </a:rPr>
              <a:t>int</a:t>
            </a:r>
            <a:r>
              <a:rPr lang="en-US" sz="1700" b="1" dirty="0">
                <a:latin typeface="Courier New" pitchFamily="49" charset="0"/>
                <a:cs typeface="Courier New" pitchFamily="49" charset="0"/>
              </a:rPr>
              <a:t> </a:t>
            </a:r>
            <a:r>
              <a:rPr lang="en-US" sz="1700" b="1" dirty="0" err="1">
                <a:latin typeface="Courier New" pitchFamily="49" charset="0"/>
                <a:cs typeface="Courier New" pitchFamily="49" charset="0"/>
              </a:rPr>
              <a:t>i</a:t>
            </a:r>
            <a:r>
              <a:rPr lang="en-US" sz="1700" b="1" dirty="0">
                <a:latin typeface="Courier New" pitchFamily="49" charset="0"/>
                <a:cs typeface="Courier New" pitchFamily="49" charset="0"/>
              </a:rPr>
              <a:t> = 2 ; </a:t>
            </a:r>
            <a:r>
              <a:rPr lang="en-US" sz="1700" b="1" dirty="0" err="1">
                <a:latin typeface="Courier New" pitchFamily="49" charset="0"/>
                <a:cs typeface="Courier New" pitchFamily="49" charset="0"/>
              </a:rPr>
              <a:t>i</a:t>
            </a:r>
            <a:r>
              <a:rPr lang="en-US" sz="1700" b="1" dirty="0">
                <a:latin typeface="Courier New" pitchFamily="49" charset="0"/>
                <a:cs typeface="Courier New" pitchFamily="49" charset="0"/>
              </a:rPr>
              <a:t> &lt; n ;  </a:t>
            </a:r>
            <a:r>
              <a:rPr lang="en-US" sz="1700" b="1" dirty="0" err="1">
                <a:latin typeface="Courier New" pitchFamily="49" charset="0"/>
                <a:cs typeface="Courier New" pitchFamily="49" charset="0"/>
              </a:rPr>
              <a:t>i</a:t>
            </a:r>
            <a:r>
              <a:rPr lang="en-US" sz="1700" b="1" dirty="0">
                <a:latin typeface="Courier New" pitchFamily="49" charset="0"/>
                <a:cs typeface="Courier New" pitchFamily="49" charset="0"/>
              </a:rPr>
              <a:t>++) {</a:t>
            </a:r>
          </a:p>
          <a:p>
            <a:pPr algn="l" rtl="0" eaLnBrk="1" hangingPunct="1">
              <a:lnSpc>
                <a:spcPct val="80000"/>
              </a:lnSpc>
              <a:buFont typeface="Wingdings" pitchFamily="2" charset="2"/>
              <a:buNone/>
            </a:pPr>
            <a:r>
              <a:rPr lang="en-US" sz="1700" b="1" dirty="0">
                <a:latin typeface="Courier New" pitchFamily="49" charset="0"/>
                <a:cs typeface="Courier New" pitchFamily="49" charset="0"/>
              </a:rPr>
              <a:t>		      </a:t>
            </a:r>
            <a:r>
              <a:rPr lang="en-US" sz="1700" b="1" dirty="0" err="1">
                <a:latin typeface="Courier New" pitchFamily="49" charset="0"/>
                <a:cs typeface="Courier New" pitchFamily="49" charset="0"/>
              </a:rPr>
              <a:t>prevPrev</a:t>
            </a:r>
            <a:r>
              <a:rPr lang="en-US" sz="1700" b="1" dirty="0">
                <a:latin typeface="Courier New" pitchFamily="49" charset="0"/>
                <a:cs typeface="Courier New" pitchFamily="49" charset="0"/>
              </a:rPr>
              <a:t> = </a:t>
            </a:r>
            <a:r>
              <a:rPr lang="en-US" sz="1700" b="1" dirty="0" err="1">
                <a:latin typeface="Courier New" pitchFamily="49" charset="0"/>
                <a:cs typeface="Courier New" pitchFamily="49" charset="0"/>
              </a:rPr>
              <a:t>prev</a:t>
            </a:r>
            <a:r>
              <a:rPr lang="en-US" sz="1700" b="1" dirty="0">
                <a:latin typeface="Courier New" pitchFamily="49" charset="0"/>
                <a:cs typeface="Courier New" pitchFamily="49" charset="0"/>
              </a:rPr>
              <a:t>;</a:t>
            </a:r>
          </a:p>
          <a:p>
            <a:pPr algn="l" rtl="0" eaLnBrk="1" hangingPunct="1">
              <a:lnSpc>
                <a:spcPct val="80000"/>
              </a:lnSpc>
              <a:buFont typeface="Wingdings" pitchFamily="2" charset="2"/>
              <a:buNone/>
            </a:pPr>
            <a:r>
              <a:rPr lang="en-US" sz="1700" b="1" dirty="0">
                <a:latin typeface="Courier New" pitchFamily="49" charset="0"/>
                <a:cs typeface="Courier New" pitchFamily="49" charset="0"/>
              </a:rPr>
              <a:t>		      </a:t>
            </a:r>
            <a:r>
              <a:rPr lang="en-US" sz="1700" b="1" dirty="0" err="1">
                <a:latin typeface="Courier New" pitchFamily="49" charset="0"/>
                <a:cs typeface="Courier New" pitchFamily="49" charset="0"/>
              </a:rPr>
              <a:t>prev</a:t>
            </a:r>
            <a:r>
              <a:rPr lang="en-US" sz="1700" b="1" dirty="0">
                <a:latin typeface="Courier New" pitchFamily="49" charset="0"/>
                <a:cs typeface="Courier New" pitchFamily="49" charset="0"/>
              </a:rPr>
              <a:t> = </a:t>
            </a:r>
            <a:r>
              <a:rPr lang="en-US" sz="1700" b="1" dirty="0" err="1">
                <a:latin typeface="Courier New" pitchFamily="49" charset="0"/>
                <a:cs typeface="Courier New" pitchFamily="49" charset="0"/>
              </a:rPr>
              <a:t>curr</a:t>
            </a:r>
            <a:r>
              <a:rPr lang="en-US" sz="1700" b="1" dirty="0">
                <a:latin typeface="Courier New" pitchFamily="49" charset="0"/>
                <a:cs typeface="Courier New" pitchFamily="49" charset="0"/>
              </a:rPr>
              <a:t>;</a:t>
            </a:r>
          </a:p>
          <a:p>
            <a:pPr algn="l" rtl="0" eaLnBrk="1" hangingPunct="1">
              <a:lnSpc>
                <a:spcPct val="80000"/>
              </a:lnSpc>
              <a:buNone/>
            </a:pPr>
            <a:r>
              <a:rPr lang="en-US" sz="1700" b="1" dirty="0">
                <a:latin typeface="Courier New" pitchFamily="49" charset="0"/>
                <a:cs typeface="Courier New" pitchFamily="49" charset="0"/>
              </a:rPr>
              <a:t>		      </a:t>
            </a:r>
            <a:r>
              <a:rPr lang="en-US" sz="1700" b="1" dirty="0" err="1">
                <a:latin typeface="Courier New" pitchFamily="49" charset="0"/>
                <a:cs typeface="Courier New" pitchFamily="49" charset="0"/>
              </a:rPr>
              <a:t>curr</a:t>
            </a:r>
            <a:r>
              <a:rPr lang="en-US" sz="1700" b="1" dirty="0">
                <a:latin typeface="Courier New" pitchFamily="49" charset="0"/>
                <a:cs typeface="Courier New" pitchFamily="49" charset="0"/>
              </a:rPr>
              <a:t> = </a:t>
            </a:r>
            <a:r>
              <a:rPr lang="en-US" sz="1700" b="1" dirty="0" err="1">
                <a:latin typeface="Courier New" pitchFamily="49" charset="0"/>
                <a:cs typeface="Courier New" pitchFamily="49" charset="0"/>
              </a:rPr>
              <a:t>prev</a:t>
            </a:r>
            <a:r>
              <a:rPr lang="en-US" sz="1700" b="1" dirty="0">
                <a:latin typeface="Courier New" pitchFamily="49" charset="0"/>
                <a:cs typeface="Courier New" pitchFamily="49" charset="0"/>
              </a:rPr>
              <a:t> + </a:t>
            </a:r>
            <a:r>
              <a:rPr lang="en-US" sz="1700" b="1" dirty="0" err="1">
                <a:latin typeface="Courier New" pitchFamily="49" charset="0"/>
                <a:cs typeface="Courier New" pitchFamily="49" charset="0"/>
              </a:rPr>
              <a:t>prevPrev</a:t>
            </a:r>
            <a:r>
              <a:rPr lang="en-US" sz="1700" b="1" dirty="0">
                <a:latin typeface="Courier New" pitchFamily="49" charset="0"/>
                <a:cs typeface="Courier New" pitchFamily="49" charset="0"/>
              </a:rPr>
              <a:t>;</a:t>
            </a:r>
          </a:p>
          <a:p>
            <a:pPr algn="l" rtl="0" eaLnBrk="1" hangingPunct="1">
              <a:lnSpc>
                <a:spcPct val="80000"/>
              </a:lnSpc>
              <a:buFont typeface="Wingdings" pitchFamily="2" charset="2"/>
              <a:buNone/>
            </a:pPr>
            <a:endParaRPr lang="en-US" sz="1700" b="1" dirty="0">
              <a:latin typeface="Courier New" pitchFamily="49" charset="0"/>
              <a:cs typeface="Courier New" pitchFamily="49" charset="0"/>
            </a:endParaRPr>
          </a:p>
          <a:p>
            <a:pPr algn="l" rtl="0" eaLnBrk="1" hangingPunct="1">
              <a:lnSpc>
                <a:spcPct val="80000"/>
              </a:lnSpc>
              <a:buFont typeface="Wingdings" pitchFamily="2" charset="2"/>
              <a:buNone/>
            </a:pPr>
            <a:r>
              <a:rPr lang="en-US" sz="1700" b="1" dirty="0">
                <a:latin typeface="Courier New" pitchFamily="49" charset="0"/>
                <a:cs typeface="Courier New" pitchFamily="49" charset="0"/>
              </a:rPr>
              <a:t>		}</a:t>
            </a:r>
          </a:p>
          <a:p>
            <a:pPr algn="l" rtl="0" eaLnBrk="1" hangingPunct="1">
              <a:lnSpc>
                <a:spcPct val="80000"/>
              </a:lnSpc>
              <a:buFont typeface="Wingdings" pitchFamily="2" charset="2"/>
              <a:buNone/>
            </a:pPr>
            <a:r>
              <a:rPr lang="en-US" sz="1000" b="1" dirty="0">
                <a:latin typeface="Courier New" pitchFamily="49" charset="0"/>
                <a:cs typeface="Courier New" pitchFamily="49" charset="0"/>
              </a:rPr>
              <a:t>	</a:t>
            </a:r>
          </a:p>
          <a:p>
            <a:pPr algn="l" rtl="0" eaLnBrk="1" hangingPunct="1">
              <a:lnSpc>
                <a:spcPct val="80000"/>
              </a:lnSpc>
              <a:buFont typeface="Wingdings" pitchFamily="2" charset="2"/>
              <a:buNone/>
            </a:pPr>
            <a:r>
              <a:rPr lang="en-US" sz="1700" b="1" dirty="0">
                <a:latin typeface="Courier New" pitchFamily="49" charset="0"/>
                <a:cs typeface="Courier New" pitchFamily="49" charset="0"/>
              </a:rPr>
              <a:t>		</a:t>
            </a:r>
            <a:r>
              <a:rPr lang="en-US" sz="1700" b="1" dirty="0">
                <a:solidFill>
                  <a:srgbClr val="7F0055"/>
                </a:solidFill>
                <a:latin typeface="Courier New" pitchFamily="49" charset="0"/>
                <a:cs typeface="Courier New" pitchFamily="49" charset="0"/>
              </a:rPr>
              <a:t>return</a:t>
            </a:r>
            <a:r>
              <a:rPr lang="en-US" sz="1700" b="1" dirty="0">
                <a:latin typeface="Courier New" pitchFamily="49" charset="0"/>
                <a:cs typeface="Courier New" pitchFamily="49" charset="0"/>
              </a:rPr>
              <a:t> </a:t>
            </a:r>
            <a:r>
              <a:rPr lang="en-US" sz="1700" b="1" dirty="0" err="1">
                <a:latin typeface="Courier New" pitchFamily="49" charset="0"/>
                <a:cs typeface="Courier New" pitchFamily="49" charset="0"/>
              </a:rPr>
              <a:t>curr</a:t>
            </a:r>
            <a:r>
              <a:rPr lang="en-US" sz="1700" b="1" dirty="0">
                <a:latin typeface="Courier New" pitchFamily="49" charset="0"/>
                <a:cs typeface="Courier New" pitchFamily="49" charset="0"/>
              </a:rPr>
              <a:t>;</a:t>
            </a:r>
          </a:p>
          <a:p>
            <a:pPr algn="l" rtl="0" eaLnBrk="1" hangingPunct="1">
              <a:lnSpc>
                <a:spcPct val="80000"/>
              </a:lnSpc>
              <a:buFont typeface="Wingdings" pitchFamily="2" charset="2"/>
              <a:buNone/>
            </a:pPr>
            <a:r>
              <a:rPr lang="en-US" sz="1700" b="1" dirty="0">
                <a:latin typeface="Courier New" pitchFamily="49" charset="0"/>
                <a:cs typeface="Courier New" pitchFamily="49" charset="0"/>
              </a:rPr>
              <a:t>	}</a:t>
            </a:r>
          </a:p>
        </p:txBody>
      </p:sp>
      <p:sp>
        <p:nvSpPr>
          <p:cNvPr id="498692" name="AutoShape 4" descr="‎30%‎"/>
          <p:cNvSpPr>
            <a:spLocks/>
          </p:cNvSpPr>
          <p:nvPr/>
        </p:nvSpPr>
        <p:spPr bwMode="auto">
          <a:xfrm>
            <a:off x="6372225" y="3033713"/>
            <a:ext cx="2498725" cy="609600"/>
          </a:xfrm>
          <a:prstGeom prst="borderCallout1">
            <a:avLst>
              <a:gd name="adj1" fmla="val 18750"/>
              <a:gd name="adj2" fmla="val -3051"/>
              <a:gd name="adj3" fmla="val -85417"/>
              <a:gd name="adj4" fmla="val -41486"/>
            </a:avLst>
          </a:prstGeom>
          <a:pattFill prst="pct30">
            <a:fgClr>
              <a:srgbClr val="FFCC00"/>
            </a:fgClr>
            <a:bgClr>
              <a:srgbClr val="FFFFFF"/>
            </a:bgClr>
          </a:pattFill>
          <a:ln w="9525" algn="ctr">
            <a:solidFill>
              <a:schemeClr val="tx1"/>
            </a:solidFill>
            <a:miter lim="800000"/>
            <a:headEnd/>
            <a:tailEnd/>
          </a:ln>
        </p:spPr>
        <p:txBody>
          <a:bodyPr/>
          <a:lstStyle/>
          <a:p>
            <a:pPr algn="ctr"/>
            <a:r>
              <a:rPr lang="en-US" b="0"/>
              <a:t>Assumption:</a:t>
            </a:r>
          </a:p>
          <a:p>
            <a:pPr algn="ctr"/>
            <a:r>
              <a:rPr lang="en-US" b="0"/>
              <a:t>n≥0</a:t>
            </a:r>
          </a:p>
        </p:txBody>
      </p:sp>
      <p:grpSp>
        <p:nvGrpSpPr>
          <p:cNvPr id="6" name="Group 5"/>
          <p:cNvGrpSpPr/>
          <p:nvPr/>
        </p:nvGrpSpPr>
        <p:grpSpPr>
          <a:xfrm>
            <a:off x="5347807" y="5515726"/>
            <a:ext cx="3238107" cy="863958"/>
            <a:chOff x="5448693" y="4911365"/>
            <a:chExt cx="3238107" cy="863958"/>
          </a:xfrm>
        </p:grpSpPr>
        <p:sp>
          <p:nvSpPr>
            <p:cNvPr id="7" name="Rectangle 6"/>
            <p:cNvSpPr/>
            <p:nvPr/>
          </p:nvSpPr>
          <p:spPr bwMode="auto">
            <a:xfrm>
              <a:off x="5448693" y="4911365"/>
              <a:ext cx="923532" cy="556181"/>
            </a:xfrm>
            <a:prstGeom prst="rect">
              <a:avLst/>
            </a:prstGeom>
            <a:pattFill prst="pct30">
              <a:fgClr>
                <a:srgbClr val="FFCC00"/>
              </a:fgClr>
              <a:bgClr>
                <a:srgbClr val="FFFFFF"/>
              </a:bgClr>
            </a:patt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1"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a:ln>
                  <a:noFill/>
                </a:ln>
                <a:solidFill>
                  <a:schemeClr val="tx1"/>
                </a:solidFill>
                <a:effectLst/>
                <a:latin typeface="Arial" charset="0"/>
                <a:cs typeface="Arial" charset="0"/>
              </a:endParaRPr>
            </a:p>
          </p:txBody>
        </p:sp>
        <p:sp>
          <p:nvSpPr>
            <p:cNvPr id="8" name="Rectangle 7"/>
            <p:cNvSpPr/>
            <p:nvPr/>
          </p:nvSpPr>
          <p:spPr bwMode="auto">
            <a:xfrm>
              <a:off x="6605981" y="4911365"/>
              <a:ext cx="923532" cy="556181"/>
            </a:xfrm>
            <a:prstGeom prst="rect">
              <a:avLst/>
            </a:prstGeom>
            <a:pattFill prst="pct30">
              <a:fgClr>
                <a:srgbClr val="FFCC00"/>
              </a:fgClr>
              <a:bgClr>
                <a:srgbClr val="FFFFFF"/>
              </a:bgClr>
            </a:patt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1"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a:ln>
                  <a:noFill/>
                </a:ln>
                <a:solidFill>
                  <a:schemeClr val="tx1"/>
                </a:solidFill>
                <a:effectLst/>
                <a:latin typeface="Arial" charset="0"/>
                <a:cs typeface="Arial" charset="0"/>
              </a:endParaRPr>
            </a:p>
          </p:txBody>
        </p:sp>
        <p:sp>
          <p:nvSpPr>
            <p:cNvPr id="9" name="Rectangle 8"/>
            <p:cNvSpPr/>
            <p:nvPr/>
          </p:nvSpPr>
          <p:spPr bwMode="auto">
            <a:xfrm>
              <a:off x="7763268" y="4911365"/>
              <a:ext cx="923532" cy="556181"/>
            </a:xfrm>
            <a:prstGeom prst="rect">
              <a:avLst/>
            </a:prstGeom>
            <a:pattFill prst="pct30">
              <a:fgClr>
                <a:srgbClr val="FFCC00"/>
              </a:fgClr>
              <a:bgClr>
                <a:srgbClr val="FFFFFF"/>
              </a:bgClr>
            </a:patt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1"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a:ln>
                  <a:noFill/>
                </a:ln>
                <a:solidFill>
                  <a:schemeClr val="tx1"/>
                </a:solidFill>
                <a:effectLst/>
                <a:latin typeface="Arial" charset="0"/>
                <a:cs typeface="Arial" charset="0"/>
              </a:endParaRPr>
            </a:p>
          </p:txBody>
        </p:sp>
        <p:sp>
          <p:nvSpPr>
            <p:cNvPr id="10" name="TextBox 9"/>
            <p:cNvSpPr txBox="1"/>
            <p:nvPr/>
          </p:nvSpPr>
          <p:spPr>
            <a:xfrm>
              <a:off x="5448693" y="5467546"/>
              <a:ext cx="923532" cy="307777"/>
            </a:xfrm>
            <a:prstGeom prst="rect">
              <a:avLst/>
            </a:prstGeom>
            <a:noFill/>
          </p:spPr>
          <p:txBody>
            <a:bodyPr wrap="square" rtlCol="0">
              <a:spAutoFit/>
            </a:bodyPr>
            <a:lstStyle/>
            <a:p>
              <a:pPr algn="ctr" rtl="0"/>
              <a:r>
                <a:rPr lang="en-US" sz="1400" b="0" dirty="0" err="1"/>
                <a:t>prevPrev</a:t>
              </a:r>
              <a:endParaRPr lang="en-US" sz="1400" b="0" dirty="0"/>
            </a:p>
          </p:txBody>
        </p:sp>
        <p:sp>
          <p:nvSpPr>
            <p:cNvPr id="11" name="TextBox 10"/>
            <p:cNvSpPr txBox="1"/>
            <p:nvPr/>
          </p:nvSpPr>
          <p:spPr>
            <a:xfrm>
              <a:off x="6605981" y="5467546"/>
              <a:ext cx="923532" cy="307777"/>
            </a:xfrm>
            <a:prstGeom prst="rect">
              <a:avLst/>
            </a:prstGeom>
            <a:noFill/>
          </p:spPr>
          <p:txBody>
            <a:bodyPr wrap="square" rtlCol="0">
              <a:spAutoFit/>
            </a:bodyPr>
            <a:lstStyle/>
            <a:p>
              <a:pPr algn="ctr" rtl="0"/>
              <a:r>
                <a:rPr lang="en-US" sz="1400" b="0" dirty="0" err="1"/>
                <a:t>prev</a:t>
              </a:r>
              <a:endParaRPr lang="en-US" sz="1400" b="0" dirty="0"/>
            </a:p>
          </p:txBody>
        </p:sp>
        <p:sp>
          <p:nvSpPr>
            <p:cNvPr id="12" name="TextBox 11"/>
            <p:cNvSpPr txBox="1"/>
            <p:nvPr/>
          </p:nvSpPr>
          <p:spPr>
            <a:xfrm>
              <a:off x="7763268" y="5467546"/>
              <a:ext cx="923532" cy="307777"/>
            </a:xfrm>
            <a:prstGeom prst="rect">
              <a:avLst/>
            </a:prstGeom>
            <a:noFill/>
          </p:spPr>
          <p:txBody>
            <a:bodyPr wrap="square" rtlCol="0">
              <a:spAutoFit/>
            </a:bodyPr>
            <a:lstStyle/>
            <a:p>
              <a:pPr algn="ctr" rtl="0"/>
              <a:r>
                <a:rPr lang="en-US" sz="1400" b="0" dirty="0" err="1"/>
                <a:t>curr</a:t>
              </a:r>
              <a:endParaRPr lang="en-US" sz="1400" b="0" dirty="0"/>
            </a:p>
          </p:txBody>
        </p:sp>
        <p:sp>
          <p:nvSpPr>
            <p:cNvPr id="13" name="TextBox 12"/>
            <p:cNvSpPr txBox="1"/>
            <p:nvPr/>
          </p:nvSpPr>
          <p:spPr>
            <a:xfrm>
              <a:off x="5448693" y="5004789"/>
              <a:ext cx="395926" cy="369332"/>
            </a:xfrm>
            <a:prstGeom prst="rect">
              <a:avLst/>
            </a:prstGeom>
            <a:noFill/>
          </p:spPr>
          <p:txBody>
            <a:bodyPr wrap="square" rtlCol="0">
              <a:spAutoFit/>
            </a:bodyPr>
            <a:lstStyle/>
            <a:p>
              <a:pPr algn="ctr"/>
              <a:r>
                <a:rPr lang="en-US" dirty="0"/>
                <a:t>1</a:t>
              </a:r>
            </a:p>
          </p:txBody>
        </p:sp>
        <p:sp>
          <p:nvSpPr>
            <p:cNvPr id="14" name="TextBox 13"/>
            <p:cNvSpPr txBox="1"/>
            <p:nvPr/>
          </p:nvSpPr>
          <p:spPr>
            <a:xfrm>
              <a:off x="6605981" y="5004789"/>
              <a:ext cx="395926" cy="369332"/>
            </a:xfrm>
            <a:prstGeom prst="rect">
              <a:avLst/>
            </a:prstGeom>
            <a:noFill/>
          </p:spPr>
          <p:txBody>
            <a:bodyPr wrap="square" rtlCol="0">
              <a:spAutoFit/>
            </a:bodyPr>
            <a:lstStyle/>
            <a:p>
              <a:pPr algn="ctr"/>
              <a:r>
                <a:rPr lang="en-US" dirty="0"/>
                <a:t>1</a:t>
              </a:r>
            </a:p>
          </p:txBody>
        </p:sp>
      </p:grpSp>
      <p:sp>
        <p:nvSpPr>
          <p:cNvPr id="15" name="TextBox 14"/>
          <p:cNvSpPr txBox="1"/>
          <p:nvPr/>
        </p:nvSpPr>
        <p:spPr>
          <a:xfrm>
            <a:off x="7699403" y="5589140"/>
            <a:ext cx="395926" cy="369332"/>
          </a:xfrm>
          <a:prstGeom prst="rect">
            <a:avLst/>
          </a:prstGeom>
          <a:noFill/>
        </p:spPr>
        <p:txBody>
          <a:bodyPr wrap="square" rtlCol="0">
            <a:spAutoFit/>
          </a:bodyPr>
          <a:lstStyle/>
          <a:p>
            <a:pPr algn="ctr"/>
            <a:r>
              <a:rPr lang="en-US" dirty="0"/>
              <a:t>2</a:t>
            </a:r>
          </a:p>
        </p:txBody>
      </p:sp>
      <p:sp>
        <p:nvSpPr>
          <p:cNvPr id="16" name="TextBox 15"/>
          <p:cNvSpPr txBox="1"/>
          <p:nvPr/>
        </p:nvSpPr>
        <p:spPr>
          <a:xfrm>
            <a:off x="6790863" y="5606436"/>
            <a:ext cx="395926" cy="369332"/>
          </a:xfrm>
          <a:prstGeom prst="rect">
            <a:avLst/>
          </a:prstGeom>
          <a:noFill/>
        </p:spPr>
        <p:txBody>
          <a:bodyPr wrap="square" rtlCol="0">
            <a:spAutoFit/>
          </a:bodyPr>
          <a:lstStyle/>
          <a:p>
            <a:pPr algn="ctr"/>
            <a:r>
              <a:rPr lang="en-US" dirty="0"/>
              <a:t>2</a:t>
            </a:r>
          </a:p>
        </p:txBody>
      </p:sp>
      <p:cxnSp>
        <p:nvCxnSpPr>
          <p:cNvPr id="17" name="Straight Connector 16"/>
          <p:cNvCxnSpPr/>
          <p:nvPr/>
        </p:nvCxnSpPr>
        <p:spPr bwMode="auto">
          <a:xfrm>
            <a:off x="5458825" y="5793816"/>
            <a:ext cx="197963" cy="0"/>
          </a:xfrm>
          <a:prstGeom prst="line">
            <a:avLst/>
          </a:prstGeom>
          <a:pattFill prst="pct30">
            <a:fgClr>
              <a:srgbClr val="FFCC00"/>
            </a:fgClr>
            <a:bgClr>
              <a:srgbClr val="FFFFFF"/>
            </a:bgClr>
          </a:pattFill>
          <a:ln w="38100" cap="flat" cmpd="sng" algn="ctr">
            <a:solidFill>
              <a:srgbClr val="FF0000"/>
            </a:solidFill>
            <a:prstDash val="solid"/>
            <a:round/>
            <a:headEnd type="none" w="med" len="med"/>
            <a:tailEnd type="none" w="med" len="med"/>
          </a:ln>
          <a:effectLst/>
        </p:spPr>
      </p:cxnSp>
      <p:sp>
        <p:nvSpPr>
          <p:cNvPr id="18" name="TextBox 17"/>
          <p:cNvSpPr txBox="1"/>
          <p:nvPr/>
        </p:nvSpPr>
        <p:spPr>
          <a:xfrm>
            <a:off x="5629347" y="5606436"/>
            <a:ext cx="395926" cy="369332"/>
          </a:xfrm>
          <a:prstGeom prst="rect">
            <a:avLst/>
          </a:prstGeom>
          <a:noFill/>
        </p:spPr>
        <p:txBody>
          <a:bodyPr wrap="square" rtlCol="0">
            <a:spAutoFit/>
          </a:bodyPr>
          <a:lstStyle/>
          <a:p>
            <a:pPr algn="ctr"/>
            <a:r>
              <a:rPr lang="en-US" dirty="0"/>
              <a:t>1</a:t>
            </a:r>
          </a:p>
        </p:txBody>
      </p:sp>
      <p:cxnSp>
        <p:nvCxnSpPr>
          <p:cNvPr id="19" name="Straight Connector 18"/>
          <p:cNvCxnSpPr/>
          <p:nvPr/>
        </p:nvCxnSpPr>
        <p:spPr bwMode="auto">
          <a:xfrm>
            <a:off x="6605981" y="5793816"/>
            <a:ext cx="197963" cy="0"/>
          </a:xfrm>
          <a:prstGeom prst="line">
            <a:avLst/>
          </a:prstGeom>
          <a:pattFill prst="pct30">
            <a:fgClr>
              <a:srgbClr val="FFCC00"/>
            </a:fgClr>
            <a:bgClr>
              <a:srgbClr val="FFFFFF"/>
            </a:bgClr>
          </a:pattFill>
          <a:ln w="38100" cap="flat" cmpd="sng" algn="ctr">
            <a:solidFill>
              <a:srgbClr val="FF0000"/>
            </a:solidFill>
            <a:prstDash val="solid"/>
            <a:round/>
            <a:headEnd type="none" w="med" len="med"/>
            <a:tailEnd type="none" w="med" len="med"/>
          </a:ln>
          <a:effectLst/>
        </p:spPr>
      </p:cxnSp>
      <p:cxnSp>
        <p:nvCxnSpPr>
          <p:cNvPr id="20" name="Straight Connector 19"/>
          <p:cNvCxnSpPr/>
          <p:nvPr/>
        </p:nvCxnSpPr>
        <p:spPr bwMode="auto">
          <a:xfrm>
            <a:off x="7798384" y="5798687"/>
            <a:ext cx="197963" cy="0"/>
          </a:xfrm>
          <a:prstGeom prst="line">
            <a:avLst/>
          </a:prstGeom>
          <a:pattFill prst="pct30">
            <a:fgClr>
              <a:srgbClr val="FFCC00"/>
            </a:fgClr>
            <a:bgClr>
              <a:srgbClr val="FFFFFF"/>
            </a:bgClr>
          </a:pattFill>
          <a:ln w="38100" cap="flat" cmpd="sng" algn="ctr">
            <a:solidFill>
              <a:srgbClr val="FF0000"/>
            </a:solidFill>
            <a:prstDash val="solid"/>
            <a:round/>
            <a:headEnd type="none" w="med" len="med"/>
            <a:tailEnd type="none" w="med" len="med"/>
          </a:ln>
          <a:effectLst/>
        </p:spPr>
      </p:cxnSp>
      <p:sp>
        <p:nvSpPr>
          <p:cNvPr id="21" name="TextBox 20"/>
          <p:cNvSpPr txBox="1"/>
          <p:nvPr/>
        </p:nvSpPr>
        <p:spPr>
          <a:xfrm>
            <a:off x="7961231" y="5589139"/>
            <a:ext cx="395926" cy="369332"/>
          </a:xfrm>
          <a:prstGeom prst="rect">
            <a:avLst/>
          </a:prstGeom>
          <a:noFill/>
        </p:spPr>
        <p:txBody>
          <a:bodyPr wrap="square" rtlCol="0">
            <a:spAutoFit/>
          </a:bodyPr>
          <a:lstStyle/>
          <a:p>
            <a:pPr algn="ctr"/>
            <a:r>
              <a:rPr lang="en-US" dirty="0"/>
              <a:t>3</a:t>
            </a:r>
          </a:p>
        </p:txBody>
      </p:sp>
      <p:sp>
        <p:nvSpPr>
          <p:cNvPr id="22" name="TextBox 21"/>
          <p:cNvSpPr txBox="1"/>
          <p:nvPr/>
        </p:nvSpPr>
        <p:spPr>
          <a:xfrm>
            <a:off x="5882323" y="5606436"/>
            <a:ext cx="395926" cy="369332"/>
          </a:xfrm>
          <a:prstGeom prst="rect">
            <a:avLst/>
          </a:prstGeom>
          <a:noFill/>
        </p:spPr>
        <p:txBody>
          <a:bodyPr wrap="square" rtlCol="0">
            <a:spAutoFit/>
          </a:bodyPr>
          <a:lstStyle/>
          <a:p>
            <a:pPr algn="ctr"/>
            <a:r>
              <a:rPr lang="en-US" dirty="0"/>
              <a:t>2</a:t>
            </a:r>
          </a:p>
        </p:txBody>
      </p:sp>
      <p:cxnSp>
        <p:nvCxnSpPr>
          <p:cNvPr id="23" name="Straight Connector 22"/>
          <p:cNvCxnSpPr/>
          <p:nvPr/>
        </p:nvCxnSpPr>
        <p:spPr bwMode="auto">
          <a:xfrm>
            <a:off x="5710591" y="5793816"/>
            <a:ext cx="197963" cy="0"/>
          </a:xfrm>
          <a:prstGeom prst="line">
            <a:avLst/>
          </a:prstGeom>
          <a:pattFill prst="pct30">
            <a:fgClr>
              <a:srgbClr val="FFCC00"/>
            </a:fgClr>
            <a:bgClr>
              <a:srgbClr val="FFFFFF"/>
            </a:bgClr>
          </a:pattFill>
          <a:ln w="38100" cap="flat" cmpd="sng" algn="ctr">
            <a:solidFill>
              <a:srgbClr val="FF0000"/>
            </a:solidFill>
            <a:prstDash val="solid"/>
            <a:round/>
            <a:headEnd type="none" w="med" len="med"/>
            <a:tailEnd type="none" w="med" len="med"/>
          </a:ln>
          <a:effectLst/>
        </p:spPr>
      </p:cxnSp>
      <p:sp>
        <p:nvSpPr>
          <p:cNvPr id="24" name="TextBox 23"/>
          <p:cNvSpPr txBox="1"/>
          <p:nvPr/>
        </p:nvSpPr>
        <p:spPr>
          <a:xfrm>
            <a:off x="7017709" y="5603722"/>
            <a:ext cx="395926" cy="369332"/>
          </a:xfrm>
          <a:prstGeom prst="rect">
            <a:avLst/>
          </a:prstGeom>
          <a:noFill/>
        </p:spPr>
        <p:txBody>
          <a:bodyPr wrap="square" rtlCol="0">
            <a:spAutoFit/>
          </a:bodyPr>
          <a:lstStyle/>
          <a:p>
            <a:pPr algn="ctr"/>
            <a:r>
              <a:rPr lang="en-US" dirty="0"/>
              <a:t>3</a:t>
            </a:r>
          </a:p>
        </p:txBody>
      </p:sp>
      <p:cxnSp>
        <p:nvCxnSpPr>
          <p:cNvPr id="25" name="Straight Connector 24"/>
          <p:cNvCxnSpPr/>
          <p:nvPr/>
        </p:nvCxnSpPr>
        <p:spPr bwMode="auto">
          <a:xfrm>
            <a:off x="6864722" y="5791102"/>
            <a:ext cx="197963" cy="0"/>
          </a:xfrm>
          <a:prstGeom prst="line">
            <a:avLst/>
          </a:prstGeom>
          <a:pattFill prst="pct30">
            <a:fgClr>
              <a:srgbClr val="FFCC00"/>
            </a:fgClr>
            <a:bgClr>
              <a:srgbClr val="FFFFFF"/>
            </a:bgClr>
          </a:pattFill>
          <a:ln w="38100" cap="flat" cmpd="sng" algn="ctr">
            <a:solidFill>
              <a:srgbClr val="FF0000"/>
            </a:solidFill>
            <a:prstDash val="solid"/>
            <a:round/>
            <a:headEnd type="none" w="med" len="med"/>
            <a:tailEnd type="none" w="med" len="med"/>
          </a:ln>
          <a:effectLst/>
        </p:spPr>
      </p:cxnSp>
      <p:cxnSp>
        <p:nvCxnSpPr>
          <p:cNvPr id="26" name="Straight Connector 25"/>
          <p:cNvCxnSpPr/>
          <p:nvPr/>
        </p:nvCxnSpPr>
        <p:spPr bwMode="auto">
          <a:xfrm>
            <a:off x="8062079" y="5798687"/>
            <a:ext cx="197963" cy="0"/>
          </a:xfrm>
          <a:prstGeom prst="line">
            <a:avLst/>
          </a:prstGeom>
          <a:pattFill prst="pct30">
            <a:fgClr>
              <a:srgbClr val="FFCC00"/>
            </a:fgClr>
            <a:bgClr>
              <a:srgbClr val="FFFFFF"/>
            </a:bgClr>
          </a:pattFill>
          <a:ln w="38100" cap="flat" cmpd="sng" algn="ctr">
            <a:solidFill>
              <a:srgbClr val="FF0000"/>
            </a:solidFill>
            <a:prstDash val="solid"/>
            <a:round/>
            <a:headEnd type="none" w="med" len="med"/>
            <a:tailEnd type="none" w="med" len="med"/>
          </a:ln>
          <a:effectLst/>
        </p:spPr>
      </p:cxnSp>
      <p:sp>
        <p:nvSpPr>
          <p:cNvPr id="27" name="TextBox 26"/>
          <p:cNvSpPr txBox="1"/>
          <p:nvPr/>
        </p:nvSpPr>
        <p:spPr>
          <a:xfrm>
            <a:off x="8189988" y="5598007"/>
            <a:ext cx="395926" cy="369332"/>
          </a:xfrm>
          <a:prstGeom prst="rect">
            <a:avLst/>
          </a:prstGeom>
          <a:noFill/>
        </p:spPr>
        <p:txBody>
          <a:bodyPr wrap="square" rtlCol="0">
            <a:spAutoFit/>
          </a:bodyPr>
          <a:lstStyle/>
          <a:p>
            <a:pPr algn="ctr"/>
            <a:r>
              <a:rPr lang="en-US" dirty="0"/>
              <a:t>5</a:t>
            </a:r>
          </a:p>
        </p:txBody>
      </p:sp>
      <p:sp>
        <p:nvSpPr>
          <p:cNvPr id="28" name="AutoShape 4" descr="‎30%‎"/>
          <p:cNvSpPr>
            <a:spLocks/>
          </p:cNvSpPr>
          <p:nvPr/>
        </p:nvSpPr>
        <p:spPr bwMode="auto">
          <a:xfrm>
            <a:off x="0" y="4340356"/>
            <a:ext cx="2498725" cy="609600"/>
          </a:xfrm>
          <a:prstGeom prst="borderCallout1">
            <a:avLst>
              <a:gd name="adj1" fmla="val 18750"/>
              <a:gd name="adj2" fmla="val -3051"/>
              <a:gd name="adj3" fmla="val -102630"/>
              <a:gd name="adj4" fmla="val 73097"/>
            </a:avLst>
          </a:prstGeom>
          <a:pattFill prst="pct30">
            <a:fgClr>
              <a:srgbClr val="FFCC00"/>
            </a:fgClr>
            <a:bgClr>
              <a:srgbClr val="FFFFFF"/>
            </a:bgClr>
          </a:pattFill>
          <a:ln w="9525" algn="ctr">
            <a:solidFill>
              <a:schemeClr val="tx1"/>
            </a:solidFill>
            <a:miter lim="800000"/>
            <a:headEnd/>
            <a:tailEnd/>
          </a:ln>
        </p:spPr>
        <p:txBody>
          <a:bodyPr/>
          <a:lstStyle/>
          <a:p>
            <a:pPr algn="ctr"/>
            <a:r>
              <a:rPr lang="en-US" b="0" dirty="0"/>
              <a:t>Must be initialized. Why?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7"/>
                                        </p:tgtEl>
                                        <p:attrNameLst>
                                          <p:attrName>style.visibility</p:attrName>
                                        </p:attrNameLst>
                                      </p:cBhvr>
                                      <p:to>
                                        <p:strVal val="visible"/>
                                      </p:to>
                                    </p:set>
                                  </p:childTnLst>
                                </p:cTn>
                              </p:par>
                              <p:par>
                                <p:cTn id="15" presetID="1" presetClass="entr" presetSubtype="0" fill="hold" grpId="1" nodeType="withEffect">
                                  <p:stCondLst>
                                    <p:cond delay="0"/>
                                  </p:stCondLst>
                                  <p:childTnLst>
                                    <p:set>
                                      <p:cBhvr>
                                        <p:cTn id="16" dur="1" fill="hold">
                                          <p:stCondLst>
                                            <p:cond delay="0"/>
                                          </p:stCondLst>
                                        </p:cTn>
                                        <p:tgtEl>
                                          <p:spTgt spid="18"/>
                                        </p:tgtEl>
                                        <p:attrNameLst>
                                          <p:attrName>style.visibility</p:attrName>
                                        </p:attrNameLst>
                                      </p:cBhvr>
                                      <p:to>
                                        <p:strVal val="visible"/>
                                      </p:to>
                                    </p:set>
                                  </p:childTnLst>
                                </p:cTn>
                              </p:par>
                            </p:childTnLst>
                          </p:cTn>
                        </p:par>
                        <p:par>
                          <p:cTn id="17" fill="hold">
                            <p:stCondLst>
                              <p:cond delay="0"/>
                            </p:stCondLst>
                            <p:childTnLst>
                              <p:par>
                                <p:cTn id="18" presetID="35" presetClass="path" presetSubtype="0" accel="50000" decel="50000" fill="hold" grpId="0" nodeType="afterEffect">
                                  <p:stCondLst>
                                    <p:cond delay="0"/>
                                  </p:stCondLst>
                                  <p:childTnLst>
                                    <p:animMotion origin="layout" path="M 0.10191 0.00047 L 8.33333E-7 0.00047 " pathEditMode="relative" rAng="0" ptsTypes="AA">
                                      <p:cBhvr>
                                        <p:cTn id="19" dur="500" fill="hold"/>
                                        <p:tgtEl>
                                          <p:spTgt spid="18"/>
                                        </p:tgtEl>
                                        <p:attrNameLst>
                                          <p:attrName>ppt_x</p:attrName>
                                          <p:attrName>ppt_y</p:attrName>
                                        </p:attrNameLst>
                                      </p:cBhvr>
                                      <p:rCtr x="-51" y="0"/>
                                    </p:animMotion>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16"/>
                                        </p:tgtEl>
                                        <p:attrNameLst>
                                          <p:attrName>style.visibility</p:attrName>
                                        </p:attrNameLst>
                                      </p:cBhvr>
                                      <p:to>
                                        <p:strVal val="visible"/>
                                      </p:to>
                                    </p:set>
                                  </p:childTnLst>
                                </p:cTn>
                              </p:par>
                              <p:par>
                                <p:cTn id="24" presetID="1" presetClass="entr" presetSubtype="0" fill="hold" nodeType="withEffect">
                                  <p:stCondLst>
                                    <p:cond delay="0"/>
                                  </p:stCondLst>
                                  <p:childTnLst>
                                    <p:set>
                                      <p:cBhvr>
                                        <p:cTn id="25" dur="1" fill="hold">
                                          <p:stCondLst>
                                            <p:cond delay="0"/>
                                          </p:stCondLst>
                                        </p:cTn>
                                        <p:tgtEl>
                                          <p:spTgt spid="19"/>
                                        </p:tgtEl>
                                        <p:attrNameLst>
                                          <p:attrName>style.visibility</p:attrName>
                                        </p:attrNameLst>
                                      </p:cBhvr>
                                      <p:to>
                                        <p:strVal val="visible"/>
                                      </p:to>
                                    </p:set>
                                  </p:childTnLst>
                                </p:cTn>
                              </p:par>
                            </p:childTnLst>
                          </p:cTn>
                        </p:par>
                        <p:par>
                          <p:cTn id="26" fill="hold">
                            <p:stCondLst>
                              <p:cond delay="0"/>
                            </p:stCondLst>
                            <p:childTnLst>
                              <p:par>
                                <p:cTn id="27" presetID="35" presetClass="path" presetSubtype="0" accel="50000" decel="50000" fill="hold" grpId="1" nodeType="afterEffect">
                                  <p:stCondLst>
                                    <p:cond delay="0"/>
                                  </p:stCondLst>
                                  <p:childTnLst>
                                    <p:animMotion origin="layout" path="M 0.10365 2.16748E-6 L -3.88889E-6 2.16748E-6 " pathEditMode="relative" rAng="0" ptsTypes="AA">
                                      <p:cBhvr>
                                        <p:cTn id="28" dur="500" fill="hold"/>
                                        <p:tgtEl>
                                          <p:spTgt spid="16"/>
                                        </p:tgtEl>
                                        <p:attrNameLst>
                                          <p:attrName>ppt_x</p:attrName>
                                          <p:attrName>ppt_y</p:attrName>
                                        </p:attrNameLst>
                                      </p:cBhvr>
                                      <p:rCtr x="-52" y="0"/>
                                    </p:animMotion>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21"/>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20"/>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2"/>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23"/>
                                        </p:tgtEl>
                                        <p:attrNameLst>
                                          <p:attrName>style.visibility</p:attrName>
                                        </p:attrNameLst>
                                      </p:cBhvr>
                                      <p:to>
                                        <p:strVal val="visible"/>
                                      </p:to>
                                    </p:set>
                                  </p:childTnLst>
                                </p:cTn>
                              </p:par>
                            </p:childTnLst>
                          </p:cTn>
                        </p:par>
                        <p:par>
                          <p:cTn id="41" fill="hold">
                            <p:stCondLst>
                              <p:cond delay="0"/>
                            </p:stCondLst>
                            <p:childTnLst>
                              <p:par>
                                <p:cTn id="42" presetID="35" presetClass="path" presetSubtype="0" accel="50000" decel="50000" fill="hold" grpId="1" nodeType="afterEffect">
                                  <p:stCondLst>
                                    <p:cond delay="0"/>
                                  </p:stCondLst>
                                  <p:childTnLst>
                                    <p:animMotion origin="layout" path="M 0.10365 2.16748E-6 L -3.88889E-6 2.16748E-6 " pathEditMode="relative" rAng="0" ptsTypes="AA">
                                      <p:cBhvr>
                                        <p:cTn id="43" dur="500" fill="hold"/>
                                        <p:tgtEl>
                                          <p:spTgt spid="22"/>
                                        </p:tgtEl>
                                        <p:attrNameLst>
                                          <p:attrName>ppt_x</p:attrName>
                                          <p:attrName>ppt_y</p:attrName>
                                        </p:attrNameLst>
                                      </p:cBhvr>
                                      <p:rCtr x="-52" y="0"/>
                                    </p:animMotion>
                                  </p:childTnLst>
                                </p:cTn>
                              </p:par>
                            </p:childTnLst>
                          </p:cTn>
                        </p:par>
                      </p:childTnLst>
                    </p:cTn>
                  </p:par>
                  <p:par>
                    <p:cTn id="44" fill="hold">
                      <p:stCondLst>
                        <p:cond delay="indefinite"/>
                      </p:stCondLst>
                      <p:childTnLst>
                        <p:par>
                          <p:cTn id="45" fill="hold">
                            <p:stCondLst>
                              <p:cond delay="0"/>
                            </p:stCondLst>
                            <p:childTnLst>
                              <p:par>
                                <p:cTn id="46" presetID="1" presetClass="entr" presetSubtype="0" fill="hold" grpId="0" nodeType="clickEffect">
                                  <p:stCondLst>
                                    <p:cond delay="0"/>
                                  </p:stCondLst>
                                  <p:childTnLst>
                                    <p:set>
                                      <p:cBhvr>
                                        <p:cTn id="47" dur="1" fill="hold">
                                          <p:stCondLst>
                                            <p:cond delay="0"/>
                                          </p:stCondLst>
                                        </p:cTn>
                                        <p:tgtEl>
                                          <p:spTgt spid="24"/>
                                        </p:tgtEl>
                                        <p:attrNameLst>
                                          <p:attrName>style.visibility</p:attrName>
                                        </p:attrNameLst>
                                      </p:cBhvr>
                                      <p:to>
                                        <p:strVal val="visible"/>
                                      </p:to>
                                    </p:set>
                                  </p:childTnLst>
                                </p:cTn>
                              </p:par>
                              <p:par>
                                <p:cTn id="48" presetID="1" presetClass="entr" presetSubtype="0" fill="hold" nodeType="withEffect">
                                  <p:stCondLst>
                                    <p:cond delay="0"/>
                                  </p:stCondLst>
                                  <p:childTnLst>
                                    <p:set>
                                      <p:cBhvr>
                                        <p:cTn id="49" dur="1" fill="hold">
                                          <p:stCondLst>
                                            <p:cond delay="0"/>
                                          </p:stCondLst>
                                        </p:cTn>
                                        <p:tgtEl>
                                          <p:spTgt spid="25"/>
                                        </p:tgtEl>
                                        <p:attrNameLst>
                                          <p:attrName>style.visibility</p:attrName>
                                        </p:attrNameLst>
                                      </p:cBhvr>
                                      <p:to>
                                        <p:strVal val="visible"/>
                                      </p:to>
                                    </p:set>
                                  </p:childTnLst>
                                </p:cTn>
                              </p:par>
                            </p:childTnLst>
                          </p:cTn>
                        </p:par>
                        <p:par>
                          <p:cTn id="50" fill="hold">
                            <p:stCondLst>
                              <p:cond delay="0"/>
                            </p:stCondLst>
                            <p:childTnLst>
                              <p:par>
                                <p:cTn id="51" presetID="35" presetClass="path" presetSubtype="0" accel="50000" decel="50000" fill="hold" grpId="1" nodeType="afterEffect">
                                  <p:stCondLst>
                                    <p:cond delay="0"/>
                                  </p:stCondLst>
                                  <p:childTnLst>
                                    <p:animMotion origin="layout" path="M 0.10365 2.16748E-6 L -3.88889E-6 2.16748E-6 " pathEditMode="relative" rAng="0" ptsTypes="AA">
                                      <p:cBhvr>
                                        <p:cTn id="52" dur="500" fill="hold"/>
                                        <p:tgtEl>
                                          <p:spTgt spid="24"/>
                                        </p:tgtEl>
                                        <p:attrNameLst>
                                          <p:attrName>ppt_x</p:attrName>
                                          <p:attrName>ppt_y</p:attrName>
                                        </p:attrNameLst>
                                      </p:cBhvr>
                                      <p:rCtr x="-52" y="0"/>
                                    </p:animMotion>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27"/>
                                        </p:tgtEl>
                                        <p:attrNameLst>
                                          <p:attrName>style.visibility</p:attrName>
                                        </p:attrNameLst>
                                      </p:cBhvr>
                                      <p:to>
                                        <p:strVal val="visible"/>
                                      </p:to>
                                    </p:set>
                                  </p:childTnLst>
                                </p:cTn>
                              </p:par>
                              <p:par>
                                <p:cTn id="57" presetID="1" presetClass="entr" presetSubtype="0" fill="hold" nodeType="withEffect">
                                  <p:stCondLst>
                                    <p:cond delay="0"/>
                                  </p:stCondLst>
                                  <p:childTnLst>
                                    <p:set>
                                      <p:cBhvr>
                                        <p:cTn id="58" dur="1" fill="hold">
                                          <p:stCondLst>
                                            <p:cond delay="0"/>
                                          </p:stCondLst>
                                        </p:cTn>
                                        <p:tgtEl>
                                          <p:spTgt spid="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6" grpId="0"/>
      <p:bldP spid="16" grpId="1"/>
      <p:bldP spid="18" grpId="0"/>
      <p:bldP spid="18" grpId="1"/>
      <p:bldP spid="21" grpId="0"/>
      <p:bldP spid="22" grpId="0"/>
      <p:bldP spid="22" grpId="1"/>
      <p:bldP spid="24" grpId="0"/>
      <p:bldP spid="24" grpId="1"/>
      <p:bldP spid="2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type="subTitle" idx="1"/>
          </p:nvPr>
        </p:nvSpPr>
        <p:spPr/>
        <p:txBody>
          <a:bodyPr/>
          <a:lstStyle/>
          <a:p>
            <a:pPr eaLnBrk="1" hangingPunct="1"/>
            <a:r>
              <a:rPr lang="he-IL" dirty="0">
                <a:solidFill>
                  <a:srgbClr val="000099"/>
                </a:solidFill>
              </a:rPr>
              <a:t>מערכים</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Slide Number Placeholder 5"/>
          <p:cNvSpPr>
            <a:spLocks noGrp="1"/>
          </p:cNvSpPr>
          <p:nvPr>
            <p:ph type="sldNum" sz="quarter" idx="12"/>
          </p:nvPr>
        </p:nvSpPr>
        <p:spPr>
          <a:noFill/>
        </p:spPr>
        <p:txBody>
          <a:bodyPr/>
          <a:lstStyle/>
          <a:p>
            <a:fld id="{426C6D0D-C5BC-4E20-BF97-86A91A15A63B}" type="slidenum">
              <a:rPr lang="he-IL" smtClean="0"/>
              <a:pPr/>
              <a:t>20</a:t>
            </a:fld>
            <a:endParaRPr lang="en-US"/>
          </a:p>
        </p:txBody>
      </p:sp>
      <p:sp>
        <p:nvSpPr>
          <p:cNvPr id="55298" name="Rectangle 2"/>
          <p:cNvSpPr>
            <a:spLocks noGrp="1" noChangeArrowheads="1"/>
          </p:cNvSpPr>
          <p:nvPr>
            <p:ph type="title"/>
          </p:nvPr>
        </p:nvSpPr>
        <p:spPr/>
        <p:txBody>
          <a:bodyPr/>
          <a:lstStyle/>
          <a:p>
            <a:pPr algn="ctr" eaLnBrk="1" hangingPunct="1"/>
            <a:r>
              <a:rPr lang="he-IL">
                <a:solidFill>
                  <a:srgbClr val="CC0000"/>
                </a:solidFill>
              </a:rPr>
              <a:t>נתונים במקום חישוב</a:t>
            </a:r>
            <a:endParaRPr lang="en-US">
              <a:solidFill>
                <a:srgbClr val="CC0000"/>
              </a:solidFill>
            </a:endParaRPr>
          </a:p>
        </p:txBody>
      </p:sp>
      <p:sp>
        <p:nvSpPr>
          <p:cNvPr id="55299" name="Rectangle 3"/>
          <p:cNvSpPr>
            <a:spLocks noGrp="1" noChangeArrowheads="1"/>
          </p:cNvSpPr>
          <p:nvPr>
            <p:ph type="body" idx="1"/>
          </p:nvPr>
        </p:nvSpPr>
        <p:spPr/>
        <p:txBody>
          <a:bodyPr/>
          <a:lstStyle/>
          <a:p>
            <a:pPr eaLnBrk="1" hangingPunct="1"/>
            <a:r>
              <a:rPr lang="he-IL" dirty="0"/>
              <a:t>בתרגום רקורסיה ללולאה אנו משתמשים במשתני עזר לשמירת המצב </a:t>
            </a:r>
            <a:r>
              <a:rPr lang="en-US" dirty="0" err="1">
                <a:latin typeface="Courier New" pitchFamily="49" charset="0"/>
                <a:cs typeface="Courier New" pitchFamily="49" charset="0"/>
              </a:rPr>
              <a:t>curr</a:t>
            </a:r>
            <a:r>
              <a:rPr lang="en-US" dirty="0"/>
              <a:t>, </a:t>
            </a:r>
            <a:r>
              <a:rPr lang="en-US" dirty="0" err="1">
                <a:latin typeface="Courier New" pitchFamily="49" charset="0"/>
                <a:cs typeface="Courier New" pitchFamily="49" charset="0"/>
              </a:rPr>
              <a:t>prev</a:t>
            </a:r>
            <a:r>
              <a:rPr lang="he-IL" dirty="0"/>
              <a:t> ו- </a:t>
            </a:r>
            <a:r>
              <a:rPr lang="en-US" dirty="0" err="1">
                <a:latin typeface="Courier New" pitchFamily="49" charset="0"/>
                <a:cs typeface="Courier New" pitchFamily="49" charset="0"/>
              </a:rPr>
              <a:t>prevPrev</a:t>
            </a:r>
            <a:endParaRPr lang="he-IL" dirty="0"/>
          </a:p>
          <a:p>
            <a:pPr eaLnBrk="1" hangingPunct="1"/>
            <a:r>
              <a:rPr lang="he-IL" dirty="0"/>
              <a:t>הלולאה "זוכרת" את הנקודה שבה אנו נמצאים בתהליך החישוב</a:t>
            </a:r>
          </a:p>
          <a:p>
            <a:pPr eaLnBrk="1" hangingPunct="1"/>
            <a:r>
              <a:rPr lang="he-IL" u="sng" dirty="0"/>
              <a:t>דיון</a:t>
            </a:r>
            <a:r>
              <a:rPr lang="he-IL" dirty="0"/>
              <a:t>: יעילות לעומת פשטות. </a:t>
            </a:r>
          </a:p>
          <a:p>
            <a:pPr eaLnBrk="1" hangingPunct="1">
              <a:buFont typeface="Wingdings" pitchFamily="2" charset="2"/>
              <a:buNone/>
            </a:pPr>
            <a:r>
              <a:rPr lang="he-IL" dirty="0"/>
              <a:t>	עיקרון ה-</a:t>
            </a:r>
            <a:r>
              <a:rPr lang="en-US" dirty="0"/>
              <a:t>KISS</a:t>
            </a:r>
            <a:r>
              <a:rPr lang="he-IL" dirty="0"/>
              <a:t> (</a:t>
            </a:r>
            <a:r>
              <a:rPr lang="en-US" b="1" dirty="0"/>
              <a:t>k</a:t>
            </a:r>
            <a:r>
              <a:rPr lang="en-US" dirty="0"/>
              <a:t>eep </a:t>
            </a:r>
            <a:r>
              <a:rPr lang="en-US" b="1" dirty="0"/>
              <a:t>i</a:t>
            </a:r>
            <a:r>
              <a:rPr lang="en-US" dirty="0"/>
              <a:t>t </a:t>
            </a:r>
            <a:r>
              <a:rPr lang="en-US" b="1" dirty="0"/>
              <a:t>s</a:t>
            </a:r>
            <a:r>
              <a:rPr lang="en-US" dirty="0"/>
              <a:t>imple </a:t>
            </a:r>
            <a:r>
              <a:rPr lang="en-US" b="1" dirty="0"/>
              <a:t>s</a:t>
            </a:r>
            <a:r>
              <a:rPr lang="en-US" dirty="0"/>
              <a:t>tupid</a:t>
            </a:r>
            <a:r>
              <a:rPr lang="he-IL" dirty="0"/>
              <a:t>)</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Slide Number Placeholder 5"/>
          <p:cNvSpPr>
            <a:spLocks noGrp="1"/>
          </p:cNvSpPr>
          <p:nvPr>
            <p:ph type="sldNum" sz="quarter" idx="12"/>
          </p:nvPr>
        </p:nvSpPr>
        <p:spPr>
          <a:noFill/>
        </p:spPr>
        <p:txBody>
          <a:bodyPr/>
          <a:lstStyle/>
          <a:p>
            <a:fld id="{230D7315-1699-4E87-8965-D6146D6283CC}" type="slidenum">
              <a:rPr lang="he-IL" smtClean="0"/>
              <a:pPr/>
              <a:t>21</a:t>
            </a:fld>
            <a:endParaRPr lang="en-US"/>
          </a:p>
        </p:txBody>
      </p:sp>
      <p:sp>
        <p:nvSpPr>
          <p:cNvPr id="57346" name="Rectangle 7"/>
          <p:cNvSpPr>
            <a:spLocks noChangeArrowheads="1"/>
          </p:cNvSpPr>
          <p:nvPr/>
        </p:nvSpPr>
        <p:spPr bwMode="auto">
          <a:xfrm>
            <a:off x="4572000" y="4508500"/>
            <a:ext cx="360363" cy="288925"/>
          </a:xfrm>
          <a:prstGeom prst="rect">
            <a:avLst/>
          </a:prstGeom>
          <a:solidFill>
            <a:srgbClr val="FFFF00"/>
          </a:solidFill>
          <a:ln w="9525" algn="ctr">
            <a:noFill/>
            <a:miter lim="800000"/>
            <a:headEnd/>
            <a:tailEnd/>
          </a:ln>
        </p:spPr>
        <p:txBody>
          <a:bodyPr wrap="none" anchor="ctr"/>
          <a:lstStyle/>
          <a:p>
            <a:pPr algn="ctr"/>
            <a:endParaRPr lang="he-IL"/>
          </a:p>
        </p:txBody>
      </p:sp>
      <p:sp>
        <p:nvSpPr>
          <p:cNvPr id="57347" name="Rectangle 3"/>
          <p:cNvSpPr>
            <a:spLocks noGrp="1" noChangeArrowheads="1"/>
          </p:cNvSpPr>
          <p:nvPr>
            <p:ph type="title"/>
          </p:nvPr>
        </p:nvSpPr>
        <p:spPr/>
        <p:txBody>
          <a:bodyPr/>
          <a:lstStyle/>
          <a:p>
            <a:pPr algn="ctr" eaLnBrk="1" hangingPunct="1"/>
            <a:r>
              <a:rPr lang="en-US">
                <a:solidFill>
                  <a:srgbClr val="CC0000"/>
                </a:solidFill>
              </a:rPr>
              <a:t>For Loop</a:t>
            </a:r>
          </a:p>
        </p:txBody>
      </p:sp>
      <p:sp>
        <p:nvSpPr>
          <p:cNvPr id="57348" name="Rectangle 4"/>
          <p:cNvSpPr>
            <a:spLocks noGrp="1" noChangeArrowheads="1"/>
          </p:cNvSpPr>
          <p:nvPr>
            <p:ph type="body" idx="1"/>
          </p:nvPr>
        </p:nvSpPr>
        <p:spPr/>
        <p:txBody>
          <a:bodyPr/>
          <a:lstStyle/>
          <a:p>
            <a:pPr algn="l" rtl="0" eaLnBrk="1" hangingPunct="1">
              <a:lnSpc>
                <a:spcPct val="80000"/>
              </a:lnSpc>
            </a:pPr>
            <a:r>
              <a:rPr lang="en-US" dirty="0"/>
              <a:t>Printing the first n elements:</a:t>
            </a:r>
          </a:p>
          <a:p>
            <a:pPr algn="l" rtl="0" eaLnBrk="1" hangingPunct="1">
              <a:lnSpc>
                <a:spcPct val="80000"/>
              </a:lnSpc>
              <a:buFont typeface="Wingdings" pitchFamily="2" charset="2"/>
              <a:buNone/>
            </a:pPr>
            <a:endParaRPr lang="en-US" sz="1900" dirty="0">
              <a:solidFill>
                <a:srgbClr val="7F0055"/>
              </a:solidFill>
              <a:latin typeface="Garamond" pitchFamily="18" charset="0"/>
              <a:cs typeface="Courier New" pitchFamily="49" charset="0"/>
            </a:endParaRPr>
          </a:p>
          <a:p>
            <a:pPr algn="l" rtl="0" eaLnBrk="1" hangingPunct="1">
              <a:lnSpc>
                <a:spcPct val="80000"/>
              </a:lnSpc>
              <a:buFont typeface="Wingdings" pitchFamily="2" charset="2"/>
              <a:buNone/>
            </a:pPr>
            <a:r>
              <a:rPr lang="en-US" sz="1900" dirty="0">
                <a:solidFill>
                  <a:srgbClr val="7F0055"/>
                </a:solidFill>
                <a:latin typeface="Garamond" pitchFamily="18" charset="0"/>
                <a:cs typeface="Courier New" pitchFamily="49" charset="0"/>
              </a:rPr>
              <a:t>	</a:t>
            </a:r>
            <a:r>
              <a:rPr lang="en-US" sz="2400" b="1" dirty="0">
                <a:solidFill>
                  <a:srgbClr val="7F0055"/>
                </a:solidFill>
                <a:latin typeface="Garamond" pitchFamily="18" charset="0"/>
                <a:cs typeface="Courier New" pitchFamily="49" charset="0"/>
              </a:rPr>
              <a:t>public class</a:t>
            </a:r>
            <a:r>
              <a:rPr lang="en-US" sz="2400" b="1" dirty="0">
                <a:latin typeface="Garamond" pitchFamily="18" charset="0"/>
                <a:cs typeface="Courier New" pitchFamily="49" charset="0"/>
              </a:rPr>
              <a:t> Fibonacci {</a:t>
            </a:r>
          </a:p>
          <a:p>
            <a:pPr algn="l" rtl="0" eaLnBrk="1" hangingPunct="1">
              <a:lnSpc>
                <a:spcPct val="80000"/>
              </a:lnSpc>
              <a:buFont typeface="Wingdings" pitchFamily="2" charset="2"/>
              <a:buNone/>
            </a:pPr>
            <a:r>
              <a:rPr lang="en-US" sz="2400" b="1" dirty="0">
                <a:solidFill>
                  <a:srgbClr val="3F5FBF"/>
                </a:solidFill>
                <a:latin typeface="Garamond" pitchFamily="18" charset="0"/>
                <a:cs typeface="Courier New" pitchFamily="49" charset="0"/>
              </a:rPr>
              <a:t>		</a:t>
            </a:r>
            <a:r>
              <a:rPr lang="en-US" sz="2400" b="1" dirty="0">
                <a:solidFill>
                  <a:srgbClr val="7F0055"/>
                </a:solidFill>
                <a:latin typeface="Garamond" pitchFamily="18" charset="0"/>
                <a:cs typeface="Courier New" pitchFamily="49" charset="0"/>
              </a:rPr>
              <a:t>public static </a:t>
            </a:r>
            <a:r>
              <a:rPr lang="en-US" sz="2400" b="1" dirty="0" err="1">
                <a:solidFill>
                  <a:srgbClr val="7F0055"/>
                </a:solidFill>
                <a:latin typeface="Garamond" pitchFamily="18" charset="0"/>
                <a:cs typeface="Courier New" pitchFamily="49" charset="0"/>
              </a:rPr>
              <a:t>int</a:t>
            </a:r>
            <a:r>
              <a:rPr lang="en-US" sz="2400" b="1" dirty="0">
                <a:latin typeface="Garamond" pitchFamily="18" charset="0"/>
                <a:cs typeface="Courier New" pitchFamily="49" charset="0"/>
              </a:rPr>
              <a:t> </a:t>
            </a:r>
            <a:r>
              <a:rPr lang="en-US" sz="2400" b="1" dirty="0" err="1">
                <a:latin typeface="Garamond" pitchFamily="18" charset="0"/>
                <a:cs typeface="Courier New" pitchFamily="49" charset="0"/>
              </a:rPr>
              <a:t>computeElement</a:t>
            </a:r>
            <a:r>
              <a:rPr lang="en-US" sz="2400" b="1" dirty="0">
                <a:latin typeface="Garamond" pitchFamily="18" charset="0"/>
                <a:cs typeface="Courier New" pitchFamily="49" charset="0"/>
              </a:rPr>
              <a:t>(</a:t>
            </a:r>
            <a:r>
              <a:rPr lang="en-US" sz="2400" b="1" dirty="0" err="1">
                <a:solidFill>
                  <a:srgbClr val="7F0055"/>
                </a:solidFill>
                <a:latin typeface="Garamond" pitchFamily="18" charset="0"/>
                <a:cs typeface="Courier New" pitchFamily="49" charset="0"/>
              </a:rPr>
              <a:t>int</a:t>
            </a:r>
            <a:r>
              <a:rPr lang="en-US" sz="2400" b="1" dirty="0">
                <a:latin typeface="Garamond" pitchFamily="18" charset="0"/>
                <a:cs typeface="Courier New" pitchFamily="49" charset="0"/>
              </a:rPr>
              <a:t> n) {</a:t>
            </a:r>
          </a:p>
          <a:p>
            <a:pPr algn="l" rtl="0" eaLnBrk="1" hangingPunct="1">
              <a:lnSpc>
                <a:spcPct val="80000"/>
              </a:lnSpc>
              <a:buFont typeface="Wingdings" pitchFamily="2" charset="2"/>
              <a:buNone/>
            </a:pPr>
            <a:r>
              <a:rPr lang="en-US" sz="2400" b="1" dirty="0">
                <a:latin typeface="Garamond" pitchFamily="18" charset="0"/>
                <a:cs typeface="Courier New" pitchFamily="49" charset="0"/>
              </a:rPr>
              <a:t>		      …		</a:t>
            </a:r>
          </a:p>
          <a:p>
            <a:pPr algn="l" rtl="0" eaLnBrk="1" hangingPunct="1">
              <a:lnSpc>
                <a:spcPct val="80000"/>
              </a:lnSpc>
              <a:buFont typeface="Wingdings" pitchFamily="2" charset="2"/>
              <a:buNone/>
            </a:pPr>
            <a:r>
              <a:rPr lang="en-US" sz="2400" b="1" dirty="0">
                <a:latin typeface="Garamond" pitchFamily="18" charset="0"/>
                <a:cs typeface="Courier New" pitchFamily="49" charset="0"/>
              </a:rPr>
              <a:t>   		}</a:t>
            </a:r>
          </a:p>
          <a:p>
            <a:pPr algn="l" rtl="0" eaLnBrk="1" hangingPunct="1">
              <a:lnSpc>
                <a:spcPct val="80000"/>
              </a:lnSpc>
              <a:buFont typeface="Wingdings" pitchFamily="2" charset="2"/>
              <a:buNone/>
            </a:pPr>
            <a:endParaRPr lang="en-US" sz="2400" b="1" dirty="0">
              <a:latin typeface="Garamond" pitchFamily="18" charset="0"/>
              <a:cs typeface="Courier New" pitchFamily="49" charset="0"/>
            </a:endParaRPr>
          </a:p>
          <a:p>
            <a:pPr algn="l" rtl="0" eaLnBrk="1" hangingPunct="1">
              <a:lnSpc>
                <a:spcPct val="80000"/>
              </a:lnSpc>
              <a:buFont typeface="Wingdings" pitchFamily="2" charset="2"/>
              <a:buNone/>
            </a:pPr>
            <a:r>
              <a:rPr lang="en-US" sz="2400" b="1" dirty="0">
                <a:solidFill>
                  <a:srgbClr val="7F0055"/>
                </a:solidFill>
                <a:latin typeface="Garamond" pitchFamily="18" charset="0"/>
                <a:cs typeface="Courier New" pitchFamily="49" charset="0"/>
              </a:rPr>
              <a:t>		public static void</a:t>
            </a:r>
            <a:r>
              <a:rPr lang="en-US" sz="2400" b="1" dirty="0">
                <a:latin typeface="Garamond" pitchFamily="18" charset="0"/>
                <a:cs typeface="Courier New" pitchFamily="49" charset="0"/>
              </a:rPr>
              <a:t> main(String[] </a:t>
            </a:r>
            <a:r>
              <a:rPr lang="en-US" sz="2400" b="1" dirty="0" err="1">
                <a:latin typeface="Garamond" pitchFamily="18" charset="0"/>
                <a:cs typeface="Courier New" pitchFamily="49" charset="0"/>
              </a:rPr>
              <a:t>args</a:t>
            </a:r>
            <a:r>
              <a:rPr lang="en-US" sz="2400" b="1" dirty="0">
                <a:latin typeface="Garamond" pitchFamily="18" charset="0"/>
                <a:cs typeface="Courier New" pitchFamily="49" charset="0"/>
              </a:rPr>
              <a:t>) {</a:t>
            </a:r>
          </a:p>
          <a:p>
            <a:pPr algn="l" rtl="0" eaLnBrk="1" hangingPunct="1">
              <a:lnSpc>
                <a:spcPct val="80000"/>
              </a:lnSpc>
              <a:buFont typeface="Wingdings" pitchFamily="2" charset="2"/>
              <a:buNone/>
            </a:pPr>
            <a:r>
              <a:rPr lang="en-US" sz="2400" b="1" dirty="0">
                <a:latin typeface="Garamond" pitchFamily="18" charset="0"/>
                <a:cs typeface="Courier New" pitchFamily="49" charset="0"/>
              </a:rPr>
              <a:t>		      </a:t>
            </a:r>
            <a:r>
              <a:rPr lang="en-US" sz="2400" b="1" dirty="0">
                <a:solidFill>
                  <a:srgbClr val="7F0055"/>
                </a:solidFill>
                <a:latin typeface="Garamond" pitchFamily="18" charset="0"/>
                <a:cs typeface="Courier New" pitchFamily="49" charset="0"/>
              </a:rPr>
              <a:t>for</a:t>
            </a:r>
            <a:r>
              <a:rPr lang="en-US" sz="2400" b="1" dirty="0">
                <a:latin typeface="Garamond" pitchFamily="18" charset="0"/>
                <a:cs typeface="Courier New" pitchFamily="49" charset="0"/>
              </a:rPr>
              <a:t>(</a:t>
            </a:r>
            <a:r>
              <a:rPr lang="en-US" sz="2400" b="1" dirty="0" err="1">
                <a:solidFill>
                  <a:srgbClr val="7F0055"/>
                </a:solidFill>
                <a:latin typeface="Garamond" pitchFamily="18" charset="0"/>
                <a:cs typeface="Courier New" pitchFamily="49" charset="0"/>
              </a:rPr>
              <a:t>int</a:t>
            </a:r>
            <a:r>
              <a:rPr lang="en-US" sz="2400" b="1" dirty="0">
                <a:latin typeface="Garamond" pitchFamily="18" charset="0"/>
                <a:cs typeface="Courier New" pitchFamily="49" charset="0"/>
              </a:rPr>
              <a:t> </a:t>
            </a:r>
            <a:r>
              <a:rPr lang="en-US" sz="2400" b="1" dirty="0" err="1">
                <a:latin typeface="Garamond" pitchFamily="18" charset="0"/>
                <a:cs typeface="Courier New" pitchFamily="49" charset="0"/>
              </a:rPr>
              <a:t>i</a:t>
            </a:r>
            <a:r>
              <a:rPr lang="he-IL" sz="2400" b="1" dirty="0">
                <a:latin typeface="Garamond" pitchFamily="18" charset="0"/>
                <a:cs typeface="Courier New" pitchFamily="49" charset="0"/>
              </a:rPr>
              <a:t> </a:t>
            </a:r>
            <a:r>
              <a:rPr lang="en-US" sz="2400" b="1" dirty="0">
                <a:latin typeface="Garamond" pitchFamily="18" charset="0"/>
                <a:cs typeface="Courier New" pitchFamily="49" charset="0"/>
              </a:rPr>
              <a:t>= 0 ; </a:t>
            </a:r>
            <a:r>
              <a:rPr lang="en-US" sz="2400" b="1" dirty="0" err="1">
                <a:latin typeface="Garamond" pitchFamily="18" charset="0"/>
                <a:cs typeface="Courier New" pitchFamily="49" charset="0"/>
              </a:rPr>
              <a:t>i</a:t>
            </a:r>
            <a:r>
              <a:rPr lang="en-US" sz="2400" b="1" dirty="0">
                <a:latin typeface="Garamond" pitchFamily="18" charset="0"/>
                <a:cs typeface="Courier New" pitchFamily="49" charset="0"/>
              </a:rPr>
              <a:t> &lt; 10 ; </a:t>
            </a:r>
            <a:r>
              <a:rPr lang="en-US" sz="2400" b="1" dirty="0" err="1">
                <a:latin typeface="Garamond" pitchFamily="18" charset="0"/>
                <a:cs typeface="Courier New" pitchFamily="49" charset="0"/>
              </a:rPr>
              <a:t>i</a:t>
            </a:r>
            <a:r>
              <a:rPr lang="en-US" sz="2400" b="1" dirty="0">
                <a:latin typeface="Garamond" pitchFamily="18" charset="0"/>
                <a:cs typeface="Courier New" pitchFamily="49" charset="0"/>
              </a:rPr>
              <a:t>++) {</a:t>
            </a:r>
          </a:p>
          <a:p>
            <a:pPr algn="l" rtl="0" eaLnBrk="1" hangingPunct="1">
              <a:lnSpc>
                <a:spcPct val="80000"/>
              </a:lnSpc>
              <a:buFont typeface="Wingdings" pitchFamily="2" charset="2"/>
              <a:buNone/>
            </a:pPr>
            <a:r>
              <a:rPr lang="en-US" sz="2400" b="1" dirty="0">
                <a:latin typeface="Garamond" pitchFamily="18" charset="0"/>
                <a:cs typeface="Courier New" pitchFamily="49" charset="0"/>
              </a:rPr>
              <a:t>		            </a:t>
            </a:r>
            <a:r>
              <a:rPr lang="en-US" sz="2400" b="1" dirty="0" err="1">
                <a:latin typeface="Garamond" pitchFamily="18" charset="0"/>
                <a:cs typeface="Courier New" pitchFamily="49" charset="0"/>
              </a:rPr>
              <a:t>System.out.println</a:t>
            </a:r>
            <a:r>
              <a:rPr lang="en-US" sz="2400" b="1" dirty="0">
                <a:latin typeface="Garamond" pitchFamily="18" charset="0"/>
                <a:cs typeface="Courier New" pitchFamily="49" charset="0"/>
              </a:rPr>
              <a:t>(</a:t>
            </a:r>
            <a:r>
              <a:rPr lang="en-US" sz="2400" b="1" dirty="0" err="1">
                <a:latin typeface="Garamond" pitchFamily="18" charset="0"/>
                <a:cs typeface="Courier New" pitchFamily="49" charset="0"/>
              </a:rPr>
              <a:t>computeElement</a:t>
            </a:r>
            <a:r>
              <a:rPr lang="en-US" sz="2400" b="1" dirty="0">
                <a:latin typeface="Garamond" pitchFamily="18" charset="0"/>
                <a:cs typeface="Courier New" pitchFamily="49" charset="0"/>
              </a:rPr>
              <a:t>(</a:t>
            </a:r>
            <a:r>
              <a:rPr lang="en-US" sz="2400" b="1" dirty="0" err="1">
                <a:latin typeface="Garamond" pitchFamily="18" charset="0"/>
                <a:cs typeface="Courier New" pitchFamily="49" charset="0"/>
              </a:rPr>
              <a:t>i</a:t>
            </a:r>
            <a:r>
              <a:rPr lang="en-US" sz="2400" b="1" dirty="0">
                <a:latin typeface="Garamond" pitchFamily="18" charset="0"/>
                <a:cs typeface="Courier New" pitchFamily="49" charset="0"/>
              </a:rPr>
              <a:t>));</a:t>
            </a:r>
          </a:p>
          <a:p>
            <a:pPr algn="l" rtl="0" eaLnBrk="1" hangingPunct="1">
              <a:lnSpc>
                <a:spcPct val="80000"/>
              </a:lnSpc>
              <a:buFont typeface="Wingdings" pitchFamily="2" charset="2"/>
              <a:buNone/>
            </a:pPr>
            <a:r>
              <a:rPr lang="en-US" sz="2400" b="1" dirty="0">
                <a:latin typeface="Garamond" pitchFamily="18" charset="0"/>
                <a:cs typeface="Courier New" pitchFamily="49" charset="0"/>
              </a:rPr>
              <a:t>		      }</a:t>
            </a:r>
          </a:p>
          <a:p>
            <a:pPr algn="l" rtl="0" eaLnBrk="1" hangingPunct="1">
              <a:lnSpc>
                <a:spcPct val="80000"/>
              </a:lnSpc>
              <a:buFont typeface="Wingdings" pitchFamily="2" charset="2"/>
              <a:buNone/>
            </a:pPr>
            <a:r>
              <a:rPr lang="en-US" sz="2400" b="1" dirty="0">
                <a:latin typeface="Garamond" pitchFamily="18" charset="0"/>
                <a:cs typeface="Courier New" pitchFamily="49" charset="0"/>
              </a:rPr>
              <a:t>	}</a:t>
            </a:r>
          </a:p>
        </p:txBody>
      </p:sp>
      <p:sp>
        <p:nvSpPr>
          <p:cNvPr id="57349" name="AutoShape 8" descr="‎30%‎"/>
          <p:cNvSpPr>
            <a:spLocks/>
          </p:cNvSpPr>
          <p:nvPr/>
        </p:nvSpPr>
        <p:spPr bwMode="auto">
          <a:xfrm>
            <a:off x="6408738" y="3249613"/>
            <a:ext cx="1547812" cy="609600"/>
          </a:xfrm>
          <a:prstGeom prst="accentBorderCallout2">
            <a:avLst>
              <a:gd name="adj1" fmla="val 18750"/>
              <a:gd name="adj2" fmla="val -4921"/>
              <a:gd name="adj3" fmla="val 18750"/>
              <a:gd name="adj4" fmla="val -32000"/>
              <a:gd name="adj5" fmla="val 207032"/>
              <a:gd name="adj6" fmla="val -97537"/>
            </a:avLst>
          </a:prstGeom>
          <a:pattFill prst="pct30">
            <a:fgClr>
              <a:srgbClr val="FFCC00"/>
            </a:fgClr>
            <a:bgClr>
              <a:srgbClr val="FFFFFF"/>
            </a:bgClr>
          </a:pattFill>
          <a:ln w="9525" algn="ctr">
            <a:solidFill>
              <a:schemeClr val="tx1"/>
            </a:solidFill>
            <a:miter lim="800000"/>
            <a:headEnd/>
            <a:tailEnd/>
          </a:ln>
        </p:spPr>
        <p:txBody>
          <a:bodyPr/>
          <a:lstStyle/>
          <a:p>
            <a:pPr algn="ctr"/>
            <a:r>
              <a:rPr lang="en-US" b="0"/>
              <a:t>It is better to use args[0]</a:t>
            </a:r>
          </a:p>
        </p:txBody>
      </p:sp>
    </p:spTree>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Slide Number Placeholder 5"/>
          <p:cNvSpPr>
            <a:spLocks noGrp="1"/>
          </p:cNvSpPr>
          <p:nvPr>
            <p:ph type="sldNum" sz="quarter" idx="12"/>
          </p:nvPr>
        </p:nvSpPr>
        <p:spPr>
          <a:noFill/>
        </p:spPr>
        <p:txBody>
          <a:bodyPr/>
          <a:lstStyle/>
          <a:p>
            <a:fld id="{79C66494-5105-40B2-8042-790C8D479E6B}" type="slidenum">
              <a:rPr lang="he-IL" smtClean="0"/>
              <a:pPr/>
              <a:t>22</a:t>
            </a:fld>
            <a:endParaRPr lang="en-US"/>
          </a:p>
        </p:txBody>
      </p:sp>
      <p:sp>
        <p:nvSpPr>
          <p:cNvPr id="59394" name="Rectangle 2"/>
          <p:cNvSpPr>
            <a:spLocks noGrp="1" noChangeArrowheads="1"/>
          </p:cNvSpPr>
          <p:nvPr>
            <p:ph type="title"/>
          </p:nvPr>
        </p:nvSpPr>
        <p:spPr/>
        <p:txBody>
          <a:bodyPr/>
          <a:lstStyle/>
          <a:p>
            <a:pPr algn="ctr" eaLnBrk="1" hangingPunct="1"/>
            <a:r>
              <a:rPr lang="he-IL">
                <a:solidFill>
                  <a:srgbClr val="CC0000"/>
                </a:solidFill>
              </a:rPr>
              <a:t>מודולריות, שכפול קוד ויעילות</a:t>
            </a:r>
            <a:endParaRPr lang="en-US">
              <a:solidFill>
                <a:srgbClr val="CC0000"/>
              </a:solidFill>
            </a:endParaRPr>
          </a:p>
        </p:txBody>
      </p:sp>
      <p:sp>
        <p:nvSpPr>
          <p:cNvPr id="59395" name="Rectangle 3"/>
          <p:cNvSpPr>
            <a:spLocks noGrp="1" noChangeArrowheads="1"/>
          </p:cNvSpPr>
          <p:nvPr>
            <p:ph type="body" idx="1"/>
          </p:nvPr>
        </p:nvSpPr>
        <p:spPr/>
        <p:txBody>
          <a:bodyPr/>
          <a:lstStyle/>
          <a:p>
            <a:pPr eaLnBrk="1" hangingPunct="1"/>
            <a:r>
              <a:rPr lang="he-IL" dirty="0"/>
              <a:t>יש כאן חוסר יעילות מסוים:</a:t>
            </a:r>
          </a:p>
          <a:p>
            <a:pPr lvl="1" eaLnBrk="1" hangingPunct="1"/>
            <a:r>
              <a:rPr lang="he-IL" sz="2800" dirty="0"/>
              <a:t>לולאת ה-</a:t>
            </a:r>
            <a:r>
              <a:rPr lang="en-US" sz="2800" dirty="0">
                <a:latin typeface="Courier New" pitchFamily="49" charset="0"/>
                <a:cs typeface="Courier New" pitchFamily="49" charset="0"/>
              </a:rPr>
              <a:t>for</a:t>
            </a:r>
            <a:r>
              <a:rPr lang="he-IL" sz="2800" dirty="0"/>
              <a:t> חוזרת גם ב- </a:t>
            </a:r>
            <a:r>
              <a:rPr lang="en-US" sz="2800" dirty="0">
                <a:latin typeface="Courier New" pitchFamily="49" charset="0"/>
                <a:cs typeface="Courier New" pitchFamily="49" charset="0"/>
              </a:rPr>
              <a:t>main</a:t>
            </a:r>
            <a:r>
              <a:rPr lang="he-IL" sz="2800" dirty="0"/>
              <a:t> וגם ב-</a:t>
            </a:r>
            <a:r>
              <a:rPr lang="en-US" sz="2800" dirty="0" err="1">
                <a:latin typeface="Courier New" pitchFamily="49" charset="0"/>
                <a:cs typeface="Courier New" pitchFamily="49" charset="0"/>
              </a:rPr>
              <a:t>computeElement</a:t>
            </a:r>
            <a:r>
              <a:rPr lang="he-IL" sz="2800" dirty="0">
                <a:latin typeface="Courier New" pitchFamily="49" charset="0"/>
                <a:cs typeface="Courier New" pitchFamily="49" charset="0"/>
              </a:rPr>
              <a:t>. </a:t>
            </a:r>
            <a:r>
              <a:rPr lang="he-IL" sz="2800" dirty="0"/>
              <a:t>לכאורה, במעבר אחד ניתן גם </a:t>
            </a:r>
            <a:r>
              <a:rPr lang="he-IL" sz="2800" i="1" u="sng" dirty="0"/>
              <a:t>לחשב</a:t>
            </a:r>
            <a:r>
              <a:rPr lang="he-IL" sz="2800" dirty="0"/>
              <a:t> את האיברים וגם </a:t>
            </a:r>
            <a:r>
              <a:rPr lang="he-IL" sz="2800" i="1" u="sng" dirty="0"/>
              <a:t>להדפיס</a:t>
            </a:r>
            <a:r>
              <a:rPr lang="he-IL" sz="2800" dirty="0"/>
              <a:t> אותם</a:t>
            </a:r>
          </a:p>
          <a:p>
            <a:pPr lvl="1" eaLnBrk="1" hangingPunct="1"/>
            <a:endParaRPr lang="he-IL" sz="2800" dirty="0"/>
          </a:p>
          <a:p>
            <a:pPr lvl="1" eaLnBrk="1" hangingPunct="1"/>
            <a:r>
              <a:rPr lang="he-IL" sz="2800" dirty="0"/>
              <a:t>כמו כן כדי לחשב איבר בסדרה איננו משתמשים </a:t>
            </a:r>
            <a:r>
              <a:rPr lang="he-IL" sz="2800" i="1" u="sng" dirty="0"/>
              <a:t>בתוצאות שכבר חישבנו</a:t>
            </a:r>
            <a:r>
              <a:rPr lang="he-IL" sz="2800" dirty="0"/>
              <a:t> (של איברים קודמים) ומתחילים כל חישוב מתחילתו</a:t>
            </a: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Slide Number Placeholder 5"/>
          <p:cNvSpPr>
            <a:spLocks noGrp="1"/>
          </p:cNvSpPr>
          <p:nvPr>
            <p:ph type="sldNum" sz="quarter" idx="12"/>
          </p:nvPr>
        </p:nvSpPr>
        <p:spPr>
          <a:noFill/>
        </p:spPr>
        <p:txBody>
          <a:bodyPr/>
          <a:lstStyle/>
          <a:p>
            <a:fld id="{E2DD8ED3-F5B6-4BBB-AF5D-7AB42114B7F5}" type="slidenum">
              <a:rPr lang="he-IL" smtClean="0"/>
              <a:pPr/>
              <a:t>23</a:t>
            </a:fld>
            <a:endParaRPr lang="en-US"/>
          </a:p>
        </p:txBody>
      </p:sp>
      <p:sp>
        <p:nvSpPr>
          <p:cNvPr id="61442" name="Rectangle 2"/>
          <p:cNvSpPr>
            <a:spLocks noGrp="1" noChangeArrowheads="1"/>
          </p:cNvSpPr>
          <p:nvPr>
            <p:ph type="title"/>
          </p:nvPr>
        </p:nvSpPr>
        <p:spPr/>
        <p:txBody>
          <a:bodyPr/>
          <a:lstStyle/>
          <a:p>
            <a:pPr algn="ctr" eaLnBrk="1" hangingPunct="1"/>
            <a:r>
              <a:rPr lang="he-IL">
                <a:solidFill>
                  <a:srgbClr val="CC0000"/>
                </a:solidFill>
              </a:rPr>
              <a:t>מודולריות, שכפול קוד ויעילות</a:t>
            </a:r>
            <a:endParaRPr lang="en-US">
              <a:solidFill>
                <a:srgbClr val="CC0000"/>
              </a:solidFill>
            </a:endParaRPr>
          </a:p>
        </p:txBody>
      </p:sp>
      <p:sp>
        <p:nvSpPr>
          <p:cNvPr id="61443" name="Rectangle 3"/>
          <p:cNvSpPr>
            <a:spLocks noGrp="1" noChangeArrowheads="1"/>
          </p:cNvSpPr>
          <p:nvPr>
            <p:ph type="body" idx="1"/>
          </p:nvPr>
        </p:nvSpPr>
        <p:spPr/>
        <p:txBody>
          <a:bodyPr/>
          <a:lstStyle/>
          <a:p>
            <a:pPr eaLnBrk="1" hangingPunct="1"/>
            <a:r>
              <a:rPr lang="he-IL"/>
              <a:t>מתודה (פונקציה) צריכה לעשות דבר אחד בדיוק!</a:t>
            </a:r>
          </a:p>
          <a:p>
            <a:pPr lvl="1" eaLnBrk="1" hangingPunct="1"/>
            <a:r>
              <a:rPr lang="he-IL"/>
              <a:t>ערוב של </a:t>
            </a:r>
            <a:r>
              <a:rPr lang="he-IL" u="sng"/>
              <a:t>חישוב</a:t>
            </a:r>
            <a:r>
              <a:rPr lang="he-IL"/>
              <a:t> ו</a:t>
            </a:r>
            <a:r>
              <a:rPr lang="he-IL" u="sng"/>
              <a:t>הדפסה</a:t>
            </a:r>
            <a:r>
              <a:rPr lang="he-IL"/>
              <a:t> פוגע במודולריות (מדוע?)</a:t>
            </a:r>
            <a:endParaRPr lang="he-IL" sz="1000"/>
          </a:p>
          <a:p>
            <a:pPr eaLnBrk="1" hangingPunct="1"/>
            <a:endParaRPr lang="he-IL"/>
          </a:p>
          <a:p>
            <a:pPr eaLnBrk="1" hangingPunct="1"/>
            <a:r>
              <a:rPr lang="he-IL"/>
              <a:t>היזהרו משכפול קוד!</a:t>
            </a:r>
          </a:p>
          <a:p>
            <a:pPr lvl="1" eaLnBrk="1" hangingPunct="1"/>
            <a:r>
              <a:rPr lang="he-IL"/>
              <a:t>קטע קוד דומה המופיע בשתי פונקציות שונות יגרום במוקדם או במאוחר לבאג בתוכנית (מדוע?)</a:t>
            </a:r>
            <a:endParaRPr lang="he-IL" sz="1000"/>
          </a:p>
          <a:p>
            <a:pPr eaLnBrk="1" hangingPunct="1"/>
            <a:endParaRPr lang="he-IL"/>
          </a:p>
          <a:p>
            <a:pPr eaLnBrk="1" hangingPunct="1"/>
            <a:r>
              <a:rPr lang="he-IL"/>
              <a:t>את בעיית היעילות (הוספת מנגנון </a:t>
            </a:r>
            <a:r>
              <a:rPr lang="en-US"/>
              <a:t>memoization</a:t>
            </a:r>
            <a:r>
              <a:rPr lang="he-IL"/>
              <a:t>) אפשר לפתור בעזרת מערכים (תרגיל)</a:t>
            </a:r>
            <a:endParaRPr lang="en-US" sz="320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Slide Number Placeholder 5"/>
          <p:cNvSpPr>
            <a:spLocks noGrp="1"/>
          </p:cNvSpPr>
          <p:nvPr>
            <p:ph type="sldNum" sz="quarter" idx="12"/>
          </p:nvPr>
        </p:nvSpPr>
        <p:spPr>
          <a:noFill/>
        </p:spPr>
        <p:txBody>
          <a:bodyPr/>
          <a:lstStyle/>
          <a:p>
            <a:fld id="{65E595D4-3F7A-45FB-BB77-BF362826C2B7}" type="slidenum">
              <a:rPr lang="he-IL" smtClean="0"/>
              <a:pPr/>
              <a:t>24</a:t>
            </a:fld>
            <a:endParaRPr lang="en-US"/>
          </a:p>
        </p:txBody>
      </p:sp>
      <p:sp>
        <p:nvSpPr>
          <p:cNvPr id="63490" name="Rectangle 2"/>
          <p:cNvSpPr>
            <a:spLocks noGrp="1" noChangeArrowheads="1"/>
          </p:cNvSpPr>
          <p:nvPr>
            <p:ph type="title"/>
          </p:nvPr>
        </p:nvSpPr>
        <p:spPr/>
        <p:txBody>
          <a:bodyPr/>
          <a:lstStyle/>
          <a:p>
            <a:pPr algn="ctr" eaLnBrk="1" hangingPunct="1"/>
            <a:r>
              <a:rPr lang="en-US">
                <a:solidFill>
                  <a:srgbClr val="CC0000"/>
                </a:solidFill>
              </a:rPr>
              <a:t>for vs. while</a:t>
            </a:r>
          </a:p>
        </p:txBody>
      </p:sp>
      <p:sp>
        <p:nvSpPr>
          <p:cNvPr id="63491" name="Rectangle 3"/>
          <p:cNvSpPr>
            <a:spLocks noGrp="1" noChangeArrowheads="1"/>
          </p:cNvSpPr>
          <p:nvPr>
            <p:ph type="body" idx="1"/>
          </p:nvPr>
        </p:nvSpPr>
        <p:spPr/>
        <p:txBody>
          <a:bodyPr/>
          <a:lstStyle/>
          <a:p>
            <a:pPr algn="l" rtl="0" eaLnBrk="1" hangingPunct="1">
              <a:lnSpc>
                <a:spcPct val="80000"/>
              </a:lnSpc>
            </a:pPr>
            <a:r>
              <a:rPr lang="en-US"/>
              <a:t>The following two statements are almost equivalent:</a:t>
            </a:r>
          </a:p>
          <a:p>
            <a:pPr algn="l" rtl="0" eaLnBrk="1" hangingPunct="1">
              <a:lnSpc>
                <a:spcPct val="80000"/>
              </a:lnSpc>
              <a:buFont typeface="Wingdings" pitchFamily="2" charset="2"/>
              <a:buNone/>
            </a:pPr>
            <a:r>
              <a:rPr lang="en-US" sz="2200" b="1">
                <a:latin typeface="Courier New" pitchFamily="49" charset="0"/>
                <a:cs typeface="Courier New" pitchFamily="49" charset="0"/>
              </a:rPr>
              <a:t>	</a:t>
            </a:r>
          </a:p>
          <a:p>
            <a:pPr algn="l" rtl="0" eaLnBrk="1" hangingPunct="1">
              <a:lnSpc>
                <a:spcPct val="80000"/>
              </a:lnSpc>
              <a:buFont typeface="Wingdings" pitchFamily="2" charset="2"/>
              <a:buNone/>
            </a:pPr>
            <a:r>
              <a:rPr lang="en-US" sz="2200" b="1">
                <a:solidFill>
                  <a:srgbClr val="7F0055"/>
                </a:solidFill>
                <a:latin typeface="Courier New" pitchFamily="49" charset="0"/>
                <a:cs typeface="Courier New" pitchFamily="49" charset="0"/>
              </a:rPr>
              <a:t>	for</a:t>
            </a:r>
            <a:r>
              <a:rPr lang="en-US" sz="2200" b="1">
                <a:latin typeface="Courier New" pitchFamily="49" charset="0"/>
                <a:cs typeface="Courier New" pitchFamily="49" charset="0"/>
              </a:rPr>
              <a:t>(</a:t>
            </a:r>
            <a:r>
              <a:rPr lang="en-US" sz="2200" b="1">
                <a:solidFill>
                  <a:srgbClr val="000099"/>
                </a:solidFill>
                <a:latin typeface="Courier New" pitchFamily="49" charset="0"/>
                <a:cs typeface="Courier New" pitchFamily="49" charset="0"/>
              </a:rPr>
              <a:t>int i</a:t>
            </a:r>
            <a:r>
              <a:rPr lang="he-IL" sz="2200" b="1">
                <a:solidFill>
                  <a:srgbClr val="000099"/>
                </a:solidFill>
                <a:latin typeface="Courier New" pitchFamily="49" charset="0"/>
                <a:cs typeface="Courier New" pitchFamily="49" charset="0"/>
              </a:rPr>
              <a:t> </a:t>
            </a:r>
            <a:r>
              <a:rPr lang="en-US" sz="2200" b="1">
                <a:solidFill>
                  <a:srgbClr val="000099"/>
                </a:solidFill>
                <a:latin typeface="Courier New" pitchFamily="49" charset="0"/>
                <a:cs typeface="Courier New" pitchFamily="49" charset="0"/>
              </a:rPr>
              <a:t>= 0 </a:t>
            </a:r>
            <a:r>
              <a:rPr lang="en-US" sz="2200" b="1">
                <a:latin typeface="Courier New" pitchFamily="49" charset="0"/>
                <a:cs typeface="Courier New" pitchFamily="49" charset="0"/>
              </a:rPr>
              <a:t>; </a:t>
            </a:r>
            <a:r>
              <a:rPr lang="en-US" sz="2200" b="1">
                <a:solidFill>
                  <a:srgbClr val="33CC33"/>
                </a:solidFill>
                <a:latin typeface="Courier New" pitchFamily="49" charset="0"/>
                <a:cs typeface="Courier New" pitchFamily="49" charset="0"/>
              </a:rPr>
              <a:t>i &lt; n </a:t>
            </a:r>
            <a:r>
              <a:rPr lang="en-US" sz="2200" b="1">
                <a:latin typeface="Courier New" pitchFamily="49" charset="0"/>
                <a:cs typeface="Courier New" pitchFamily="49" charset="0"/>
              </a:rPr>
              <a:t>; </a:t>
            </a:r>
            <a:r>
              <a:rPr lang="en-US" sz="2200" b="1">
                <a:solidFill>
                  <a:srgbClr val="FF6600"/>
                </a:solidFill>
                <a:latin typeface="Courier New" pitchFamily="49" charset="0"/>
                <a:cs typeface="Courier New" pitchFamily="49" charset="0"/>
              </a:rPr>
              <a:t>i++</a:t>
            </a:r>
            <a:r>
              <a:rPr lang="en-US" sz="2200" b="1">
                <a:latin typeface="Courier New" pitchFamily="49" charset="0"/>
                <a:cs typeface="Courier New" pitchFamily="49" charset="0"/>
              </a:rPr>
              <a:t>)</a:t>
            </a:r>
          </a:p>
          <a:p>
            <a:pPr algn="l" rtl="0" eaLnBrk="1" hangingPunct="1">
              <a:lnSpc>
                <a:spcPct val="80000"/>
              </a:lnSpc>
              <a:buFont typeface="Wingdings" pitchFamily="2" charset="2"/>
              <a:buNone/>
            </a:pPr>
            <a:r>
              <a:rPr lang="en-US" sz="2200" b="1">
                <a:latin typeface="Courier New" pitchFamily="49" charset="0"/>
                <a:cs typeface="Courier New" pitchFamily="49" charset="0"/>
              </a:rPr>
              <a:t>		System.out.println(computeElement(i));</a:t>
            </a:r>
          </a:p>
          <a:p>
            <a:pPr algn="l" rtl="0" eaLnBrk="1" hangingPunct="1">
              <a:lnSpc>
                <a:spcPct val="80000"/>
              </a:lnSpc>
              <a:buFont typeface="Wingdings" pitchFamily="2" charset="2"/>
              <a:buNone/>
            </a:pPr>
            <a:endParaRPr lang="en-US" sz="2200" b="1">
              <a:latin typeface="Courier New" pitchFamily="49" charset="0"/>
              <a:cs typeface="Courier New" pitchFamily="49" charset="0"/>
            </a:endParaRPr>
          </a:p>
          <a:p>
            <a:pPr algn="l" rtl="0" eaLnBrk="1" hangingPunct="1">
              <a:lnSpc>
                <a:spcPct val="80000"/>
              </a:lnSpc>
              <a:buFont typeface="Wingdings" pitchFamily="2" charset="2"/>
              <a:buNone/>
            </a:pPr>
            <a:endParaRPr lang="en-US" sz="2200" b="1">
              <a:latin typeface="Courier New" pitchFamily="49" charset="0"/>
              <a:cs typeface="Courier New" pitchFamily="49" charset="0"/>
            </a:endParaRPr>
          </a:p>
          <a:p>
            <a:pPr algn="l" rtl="0" eaLnBrk="1" hangingPunct="1">
              <a:lnSpc>
                <a:spcPct val="80000"/>
              </a:lnSpc>
              <a:buFont typeface="Wingdings" pitchFamily="2" charset="2"/>
              <a:buNone/>
            </a:pPr>
            <a:r>
              <a:rPr lang="en-US" sz="2200" b="1">
                <a:solidFill>
                  <a:srgbClr val="000099"/>
                </a:solidFill>
                <a:latin typeface="Courier New" pitchFamily="49" charset="0"/>
                <a:cs typeface="Courier New" pitchFamily="49" charset="0"/>
              </a:rPr>
              <a:t>	int i=0;</a:t>
            </a:r>
          </a:p>
          <a:p>
            <a:pPr algn="l" rtl="0" eaLnBrk="1" hangingPunct="1">
              <a:lnSpc>
                <a:spcPct val="80000"/>
              </a:lnSpc>
              <a:buFont typeface="Wingdings" pitchFamily="2" charset="2"/>
              <a:buNone/>
            </a:pPr>
            <a:r>
              <a:rPr lang="en-US" sz="2200" b="1">
                <a:latin typeface="Courier New" pitchFamily="49" charset="0"/>
                <a:cs typeface="Courier New" pitchFamily="49" charset="0"/>
              </a:rPr>
              <a:t>	</a:t>
            </a:r>
            <a:r>
              <a:rPr lang="en-US" sz="2200" b="1">
                <a:solidFill>
                  <a:srgbClr val="7F0055"/>
                </a:solidFill>
                <a:latin typeface="Courier New" pitchFamily="49" charset="0"/>
                <a:cs typeface="Courier New" pitchFamily="49" charset="0"/>
              </a:rPr>
              <a:t>while</a:t>
            </a:r>
            <a:r>
              <a:rPr lang="he-IL" sz="2200" b="1">
                <a:solidFill>
                  <a:srgbClr val="7F0055"/>
                </a:solidFill>
                <a:latin typeface="Courier New" pitchFamily="49" charset="0"/>
                <a:cs typeface="Courier New" pitchFamily="49" charset="0"/>
              </a:rPr>
              <a:t> </a:t>
            </a:r>
            <a:r>
              <a:rPr lang="en-US" sz="2200" b="1">
                <a:latin typeface="Courier New" pitchFamily="49" charset="0"/>
                <a:cs typeface="Courier New" pitchFamily="49" charset="0"/>
              </a:rPr>
              <a:t>(</a:t>
            </a:r>
            <a:r>
              <a:rPr lang="en-US" sz="2200" b="1">
                <a:solidFill>
                  <a:srgbClr val="33CC33"/>
                </a:solidFill>
                <a:latin typeface="Courier New" pitchFamily="49" charset="0"/>
                <a:cs typeface="Courier New" pitchFamily="49" charset="0"/>
              </a:rPr>
              <a:t>i &lt; n</a:t>
            </a:r>
            <a:r>
              <a:rPr lang="en-US" sz="2200" b="1">
                <a:latin typeface="Courier New" pitchFamily="49" charset="0"/>
                <a:cs typeface="Courier New" pitchFamily="49" charset="0"/>
              </a:rPr>
              <a:t>) {</a:t>
            </a:r>
          </a:p>
          <a:p>
            <a:pPr algn="l" rtl="0" eaLnBrk="1" hangingPunct="1">
              <a:lnSpc>
                <a:spcPct val="80000"/>
              </a:lnSpc>
              <a:buFont typeface="Wingdings" pitchFamily="2" charset="2"/>
              <a:buNone/>
            </a:pPr>
            <a:r>
              <a:rPr lang="en-US" sz="2200" b="1">
                <a:latin typeface="Courier New" pitchFamily="49" charset="0"/>
                <a:cs typeface="Courier New" pitchFamily="49" charset="0"/>
              </a:rPr>
              <a:t>		System.out.println(computeElement(i));</a:t>
            </a:r>
          </a:p>
          <a:p>
            <a:pPr algn="l" rtl="0" eaLnBrk="1" hangingPunct="1">
              <a:lnSpc>
                <a:spcPct val="80000"/>
              </a:lnSpc>
              <a:buFont typeface="Wingdings" pitchFamily="2" charset="2"/>
              <a:buNone/>
            </a:pPr>
            <a:r>
              <a:rPr lang="en-US" sz="2200" b="1">
                <a:latin typeface="Courier New" pitchFamily="49" charset="0"/>
                <a:cs typeface="Courier New" pitchFamily="49" charset="0"/>
              </a:rPr>
              <a:t>		</a:t>
            </a:r>
            <a:r>
              <a:rPr lang="en-US" sz="2200" b="1">
                <a:solidFill>
                  <a:srgbClr val="FF6600"/>
                </a:solidFill>
                <a:latin typeface="Courier New" pitchFamily="49" charset="0"/>
                <a:cs typeface="Courier New" pitchFamily="49" charset="0"/>
              </a:rPr>
              <a:t>i++;</a:t>
            </a:r>
          </a:p>
          <a:p>
            <a:pPr algn="l" rtl="0" eaLnBrk="1" hangingPunct="1">
              <a:lnSpc>
                <a:spcPct val="80000"/>
              </a:lnSpc>
              <a:buFont typeface="Wingdings" pitchFamily="2" charset="2"/>
              <a:buNone/>
            </a:pPr>
            <a:r>
              <a:rPr lang="en-US" sz="2200" b="1">
                <a:latin typeface="Courier New" pitchFamily="49" charset="0"/>
                <a:cs typeface="Courier New" pitchFamily="49" charset="0"/>
              </a:rPr>
              <a:t>	}</a:t>
            </a:r>
            <a:endParaRPr lang="en-US" sz="2200">
              <a:latin typeface="Courier New" pitchFamily="49" charset="0"/>
              <a:cs typeface="Courier New" pitchFamily="49" charset="0"/>
            </a:endParaRPr>
          </a:p>
        </p:txBody>
      </p:sp>
      <p:sp>
        <p:nvSpPr>
          <p:cNvPr id="506884" name="AutoShape 4" descr="‎30%‎"/>
          <p:cNvSpPr>
            <a:spLocks/>
          </p:cNvSpPr>
          <p:nvPr/>
        </p:nvSpPr>
        <p:spPr bwMode="auto">
          <a:xfrm>
            <a:off x="5867400" y="2060575"/>
            <a:ext cx="2857500" cy="609600"/>
          </a:xfrm>
          <a:prstGeom prst="borderCallout1">
            <a:avLst>
              <a:gd name="adj1" fmla="val 18750"/>
              <a:gd name="adj2" fmla="val -2667"/>
              <a:gd name="adj3" fmla="val 102606"/>
              <a:gd name="adj4" fmla="val -107444"/>
            </a:avLst>
          </a:prstGeom>
          <a:pattFill prst="pct30">
            <a:fgClr>
              <a:srgbClr val="FFCC00"/>
            </a:fgClr>
            <a:bgClr>
              <a:srgbClr val="FFFFFF"/>
            </a:bgClr>
          </a:pattFill>
          <a:ln w="9525" algn="ctr">
            <a:solidFill>
              <a:schemeClr val="tx1"/>
            </a:solidFill>
            <a:miter lim="800000"/>
            <a:headEnd/>
            <a:tailEnd/>
          </a:ln>
        </p:spPr>
        <p:txBody>
          <a:bodyPr/>
          <a:lstStyle/>
          <a:p>
            <a:pPr algn="ctr"/>
            <a:r>
              <a:rPr lang="en-US" b="0"/>
              <a:t>Variable </a:t>
            </a:r>
            <a:r>
              <a:rPr lang="en-US" b="0">
                <a:latin typeface="Courier New" pitchFamily="49" charset="0"/>
                <a:cs typeface="Courier New" pitchFamily="49" charset="0"/>
              </a:rPr>
              <a:t>i</a:t>
            </a:r>
            <a:r>
              <a:rPr lang="en-US" b="0"/>
              <a:t> is not defined outside the for block</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0688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6884"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Slide Number Placeholder 5"/>
          <p:cNvSpPr>
            <a:spLocks noGrp="1"/>
          </p:cNvSpPr>
          <p:nvPr>
            <p:ph type="sldNum" sz="quarter" idx="12"/>
          </p:nvPr>
        </p:nvSpPr>
        <p:spPr>
          <a:noFill/>
        </p:spPr>
        <p:txBody>
          <a:bodyPr/>
          <a:lstStyle/>
          <a:p>
            <a:fld id="{A2A71E61-3D1A-4E6C-8B62-29F0D06E3C0F}" type="slidenum">
              <a:rPr lang="he-IL" smtClean="0"/>
              <a:pPr/>
              <a:t>25</a:t>
            </a:fld>
            <a:endParaRPr lang="en-US"/>
          </a:p>
        </p:txBody>
      </p:sp>
      <p:sp>
        <p:nvSpPr>
          <p:cNvPr id="65538" name="Rectangle 2"/>
          <p:cNvSpPr>
            <a:spLocks noGrp="1" noChangeArrowheads="1"/>
          </p:cNvSpPr>
          <p:nvPr>
            <p:ph type="title"/>
          </p:nvPr>
        </p:nvSpPr>
        <p:spPr/>
        <p:txBody>
          <a:bodyPr/>
          <a:lstStyle/>
          <a:p>
            <a:pPr algn="ctr" eaLnBrk="1" hangingPunct="1"/>
            <a:r>
              <a:rPr lang="en-US">
                <a:solidFill>
                  <a:srgbClr val="CC0000"/>
                </a:solidFill>
              </a:rPr>
              <a:t>while vs. do while</a:t>
            </a:r>
          </a:p>
        </p:txBody>
      </p:sp>
      <p:sp>
        <p:nvSpPr>
          <p:cNvPr id="65539" name="Rectangle 3"/>
          <p:cNvSpPr>
            <a:spLocks noGrp="1" noChangeArrowheads="1"/>
          </p:cNvSpPr>
          <p:nvPr>
            <p:ph type="body" idx="1"/>
          </p:nvPr>
        </p:nvSpPr>
        <p:spPr/>
        <p:txBody>
          <a:bodyPr/>
          <a:lstStyle/>
          <a:p>
            <a:pPr algn="l" rtl="0" eaLnBrk="1" hangingPunct="1">
              <a:lnSpc>
                <a:spcPct val="80000"/>
              </a:lnSpc>
            </a:pPr>
            <a:r>
              <a:rPr lang="en-US"/>
              <a:t>The following two statements are equivalent </a:t>
            </a:r>
            <a:br>
              <a:rPr lang="en-US"/>
            </a:br>
            <a:r>
              <a:rPr lang="en-US"/>
              <a:t>if and only if n&gt;0 :</a:t>
            </a:r>
          </a:p>
          <a:p>
            <a:pPr algn="l" rtl="0" eaLnBrk="1" hangingPunct="1">
              <a:lnSpc>
                <a:spcPct val="80000"/>
              </a:lnSpc>
              <a:buFont typeface="Wingdings" pitchFamily="2" charset="2"/>
              <a:buNone/>
            </a:pPr>
            <a:r>
              <a:rPr lang="en-US" sz="1800" b="1">
                <a:latin typeface="Courier New" pitchFamily="49" charset="0"/>
                <a:cs typeface="Courier New" pitchFamily="49" charset="0"/>
              </a:rPr>
              <a:t>	</a:t>
            </a:r>
          </a:p>
          <a:p>
            <a:pPr algn="l" rtl="0" eaLnBrk="1" hangingPunct="1">
              <a:lnSpc>
                <a:spcPct val="80000"/>
              </a:lnSpc>
              <a:buFont typeface="Wingdings" pitchFamily="2" charset="2"/>
              <a:buNone/>
            </a:pPr>
            <a:r>
              <a:rPr lang="en-US" sz="1800" b="1">
                <a:solidFill>
                  <a:srgbClr val="7F0055"/>
                </a:solidFill>
                <a:latin typeface="Courier New" pitchFamily="49" charset="0"/>
                <a:cs typeface="Courier New" pitchFamily="49" charset="0"/>
              </a:rPr>
              <a:t>	</a:t>
            </a:r>
            <a:r>
              <a:rPr lang="en-US" sz="1800" b="1">
                <a:latin typeface="Courier New" pitchFamily="49" charset="0"/>
                <a:cs typeface="Courier New" pitchFamily="49" charset="0"/>
              </a:rPr>
              <a:t>int i=0;</a:t>
            </a:r>
          </a:p>
          <a:p>
            <a:pPr algn="l" rtl="0" eaLnBrk="1" hangingPunct="1">
              <a:lnSpc>
                <a:spcPct val="80000"/>
              </a:lnSpc>
              <a:buFont typeface="Wingdings" pitchFamily="2" charset="2"/>
              <a:buNone/>
            </a:pPr>
            <a:r>
              <a:rPr lang="en-US" sz="1800" b="1">
                <a:latin typeface="Courier New" pitchFamily="49" charset="0"/>
                <a:cs typeface="Courier New" pitchFamily="49" charset="0"/>
              </a:rPr>
              <a:t>	</a:t>
            </a:r>
            <a:r>
              <a:rPr lang="en-US" sz="1800" b="1">
                <a:solidFill>
                  <a:srgbClr val="7F0055"/>
                </a:solidFill>
                <a:latin typeface="Courier New" pitchFamily="49" charset="0"/>
                <a:cs typeface="Courier New" pitchFamily="49" charset="0"/>
              </a:rPr>
              <a:t>while</a:t>
            </a:r>
            <a:r>
              <a:rPr lang="he-IL" sz="1800" b="1">
                <a:solidFill>
                  <a:srgbClr val="7F0055"/>
                </a:solidFill>
                <a:latin typeface="Courier New" pitchFamily="49" charset="0"/>
                <a:cs typeface="Courier New" pitchFamily="49" charset="0"/>
              </a:rPr>
              <a:t> </a:t>
            </a:r>
            <a:r>
              <a:rPr lang="en-US" sz="1800" b="1">
                <a:latin typeface="Courier New" pitchFamily="49" charset="0"/>
                <a:cs typeface="Courier New" pitchFamily="49" charset="0"/>
              </a:rPr>
              <a:t>(</a:t>
            </a:r>
            <a:r>
              <a:rPr lang="en-US" sz="1800" b="1">
                <a:solidFill>
                  <a:srgbClr val="33CC33"/>
                </a:solidFill>
                <a:latin typeface="Courier New" pitchFamily="49" charset="0"/>
                <a:cs typeface="Courier New" pitchFamily="49" charset="0"/>
              </a:rPr>
              <a:t>i &lt; n</a:t>
            </a:r>
            <a:r>
              <a:rPr lang="en-US" sz="1800" b="1">
                <a:latin typeface="Courier New" pitchFamily="49" charset="0"/>
                <a:cs typeface="Courier New" pitchFamily="49" charset="0"/>
              </a:rPr>
              <a:t>) {</a:t>
            </a:r>
          </a:p>
          <a:p>
            <a:pPr algn="l" rtl="0" eaLnBrk="1" hangingPunct="1">
              <a:lnSpc>
                <a:spcPct val="80000"/>
              </a:lnSpc>
              <a:buFont typeface="Wingdings" pitchFamily="2" charset="2"/>
              <a:buNone/>
            </a:pPr>
            <a:r>
              <a:rPr lang="en-US" sz="1800" b="1">
                <a:latin typeface="Courier New" pitchFamily="49" charset="0"/>
                <a:cs typeface="Courier New" pitchFamily="49" charset="0"/>
              </a:rPr>
              <a:t>		System.out.println(computeElement(i));</a:t>
            </a:r>
          </a:p>
          <a:p>
            <a:pPr algn="l" rtl="0" eaLnBrk="1" hangingPunct="1">
              <a:lnSpc>
                <a:spcPct val="80000"/>
              </a:lnSpc>
              <a:buFont typeface="Wingdings" pitchFamily="2" charset="2"/>
              <a:buNone/>
            </a:pPr>
            <a:r>
              <a:rPr lang="en-US" sz="1800" b="1">
                <a:latin typeface="Courier New" pitchFamily="49" charset="0"/>
                <a:cs typeface="Courier New" pitchFamily="49" charset="0"/>
              </a:rPr>
              <a:t>		</a:t>
            </a:r>
            <a:r>
              <a:rPr lang="en-US" sz="1800" b="1">
                <a:solidFill>
                  <a:srgbClr val="FF6600"/>
                </a:solidFill>
                <a:latin typeface="Courier New" pitchFamily="49" charset="0"/>
                <a:cs typeface="Courier New" pitchFamily="49" charset="0"/>
              </a:rPr>
              <a:t>i++;</a:t>
            </a:r>
          </a:p>
          <a:p>
            <a:pPr algn="l" rtl="0" eaLnBrk="1" hangingPunct="1">
              <a:lnSpc>
                <a:spcPct val="80000"/>
              </a:lnSpc>
              <a:buFont typeface="Wingdings" pitchFamily="2" charset="2"/>
              <a:buNone/>
            </a:pPr>
            <a:r>
              <a:rPr lang="en-US" sz="1800" b="1">
                <a:latin typeface="Courier New" pitchFamily="49" charset="0"/>
                <a:cs typeface="Courier New" pitchFamily="49" charset="0"/>
              </a:rPr>
              <a:t>	}</a:t>
            </a:r>
          </a:p>
          <a:p>
            <a:pPr algn="l" rtl="0" eaLnBrk="1" hangingPunct="1">
              <a:lnSpc>
                <a:spcPct val="80000"/>
              </a:lnSpc>
              <a:buFont typeface="Wingdings" pitchFamily="2" charset="2"/>
              <a:buNone/>
            </a:pPr>
            <a:endParaRPr lang="en-US" sz="1800" b="1">
              <a:latin typeface="Courier New" pitchFamily="49" charset="0"/>
              <a:cs typeface="Courier New" pitchFamily="49" charset="0"/>
            </a:endParaRPr>
          </a:p>
          <a:p>
            <a:pPr algn="l" rtl="0" eaLnBrk="1" hangingPunct="1">
              <a:lnSpc>
                <a:spcPct val="80000"/>
              </a:lnSpc>
              <a:buFont typeface="Wingdings" pitchFamily="2" charset="2"/>
              <a:buNone/>
            </a:pPr>
            <a:r>
              <a:rPr lang="en-US" sz="2000" b="1">
                <a:latin typeface="Courier New" pitchFamily="49" charset="0"/>
                <a:cs typeface="Courier New" pitchFamily="49" charset="0"/>
              </a:rPr>
              <a:t>	int i=0;</a:t>
            </a:r>
            <a:endParaRPr lang="he-IL" sz="2000" b="1">
              <a:latin typeface="Courier New" pitchFamily="49" charset="0"/>
              <a:cs typeface="Courier New" pitchFamily="49" charset="0"/>
            </a:endParaRPr>
          </a:p>
          <a:p>
            <a:pPr algn="l" rtl="0" eaLnBrk="1" hangingPunct="1">
              <a:lnSpc>
                <a:spcPct val="80000"/>
              </a:lnSpc>
              <a:buFont typeface="Wingdings" pitchFamily="2" charset="2"/>
              <a:buNone/>
            </a:pPr>
            <a:r>
              <a:rPr lang="en-US" sz="2000" b="1">
                <a:latin typeface="Courier New" pitchFamily="49" charset="0"/>
                <a:cs typeface="Courier New" pitchFamily="49" charset="0"/>
              </a:rPr>
              <a:t>	do {</a:t>
            </a:r>
            <a:endParaRPr lang="he-IL" sz="2000" b="1">
              <a:latin typeface="Courier New" pitchFamily="49" charset="0"/>
              <a:cs typeface="Courier New" pitchFamily="49" charset="0"/>
            </a:endParaRPr>
          </a:p>
          <a:p>
            <a:pPr algn="l" rtl="0" eaLnBrk="1" hangingPunct="1">
              <a:lnSpc>
                <a:spcPct val="80000"/>
              </a:lnSpc>
              <a:buFont typeface="Wingdings" pitchFamily="2" charset="2"/>
              <a:buNone/>
            </a:pPr>
            <a:r>
              <a:rPr lang="en-US" sz="2000" b="1">
                <a:latin typeface="Courier New" pitchFamily="49" charset="0"/>
                <a:cs typeface="Courier New" pitchFamily="49" charset="0"/>
              </a:rPr>
              <a:t>		System.out.println(computeElement(i));</a:t>
            </a:r>
            <a:endParaRPr lang="he-IL" sz="2000" b="1">
              <a:latin typeface="Courier New" pitchFamily="49" charset="0"/>
              <a:cs typeface="Courier New" pitchFamily="49" charset="0"/>
            </a:endParaRPr>
          </a:p>
          <a:p>
            <a:pPr algn="l" rtl="0" eaLnBrk="1" hangingPunct="1">
              <a:lnSpc>
                <a:spcPct val="80000"/>
              </a:lnSpc>
              <a:buFont typeface="Wingdings" pitchFamily="2" charset="2"/>
              <a:buNone/>
            </a:pPr>
            <a:r>
              <a:rPr lang="en-US" sz="2000" b="1">
                <a:latin typeface="Courier New" pitchFamily="49" charset="0"/>
                <a:cs typeface="Courier New" pitchFamily="49" charset="0"/>
              </a:rPr>
              <a:t>		</a:t>
            </a:r>
            <a:r>
              <a:rPr lang="en-US" sz="2000" b="1">
                <a:solidFill>
                  <a:srgbClr val="FF0000"/>
                </a:solidFill>
                <a:latin typeface="Courier New" pitchFamily="49" charset="0"/>
                <a:cs typeface="Courier New" pitchFamily="49" charset="0"/>
              </a:rPr>
              <a:t>i++;</a:t>
            </a:r>
            <a:endParaRPr lang="he-IL" sz="2000" b="1">
              <a:solidFill>
                <a:srgbClr val="FF0000"/>
              </a:solidFill>
              <a:latin typeface="Courier New" pitchFamily="49" charset="0"/>
              <a:cs typeface="Courier New" pitchFamily="49" charset="0"/>
            </a:endParaRPr>
          </a:p>
          <a:p>
            <a:pPr algn="l" rtl="0" eaLnBrk="1" hangingPunct="1">
              <a:lnSpc>
                <a:spcPct val="80000"/>
              </a:lnSpc>
              <a:buFont typeface="Wingdings" pitchFamily="2" charset="2"/>
              <a:buNone/>
            </a:pPr>
            <a:r>
              <a:rPr lang="en-US" sz="2000" b="1">
                <a:latin typeface="Courier New" pitchFamily="49" charset="0"/>
                <a:cs typeface="Courier New" pitchFamily="49" charset="0"/>
              </a:rPr>
              <a:t>	} while (</a:t>
            </a:r>
            <a:r>
              <a:rPr lang="en-US" sz="2000" b="1">
                <a:solidFill>
                  <a:srgbClr val="33CC33"/>
                </a:solidFill>
                <a:latin typeface="Courier New" pitchFamily="49" charset="0"/>
                <a:cs typeface="Courier New" pitchFamily="49" charset="0"/>
              </a:rPr>
              <a:t>i</a:t>
            </a:r>
            <a:r>
              <a:rPr lang="he-IL" sz="2000" b="1">
                <a:solidFill>
                  <a:srgbClr val="33CC33"/>
                </a:solidFill>
                <a:latin typeface="Courier New" pitchFamily="49" charset="0"/>
                <a:cs typeface="Courier New" pitchFamily="49" charset="0"/>
              </a:rPr>
              <a:t>&gt;</a:t>
            </a:r>
            <a:r>
              <a:rPr lang="en-US" sz="2000" b="1">
                <a:solidFill>
                  <a:srgbClr val="33CC33"/>
                </a:solidFill>
                <a:latin typeface="Courier New" pitchFamily="49" charset="0"/>
                <a:cs typeface="Courier New" pitchFamily="49" charset="0"/>
              </a:rPr>
              <a:t>n</a:t>
            </a:r>
            <a:r>
              <a:rPr lang="he-IL" sz="2000" b="1">
                <a:latin typeface="Courier New" pitchFamily="49" charset="0"/>
                <a:cs typeface="Courier New" pitchFamily="49" charset="0"/>
              </a:rPr>
              <a:t>(</a:t>
            </a:r>
            <a:r>
              <a:rPr lang="en-US" sz="2000" b="1">
                <a:latin typeface="Courier New" pitchFamily="49" charset="0"/>
                <a:cs typeface="Courier New" pitchFamily="49" charset="0"/>
              </a:rPr>
              <a:t>;</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type="subTitle" idx="1"/>
          </p:nvPr>
        </p:nvSpPr>
        <p:spPr/>
        <p:txBody>
          <a:bodyPr/>
          <a:lstStyle/>
          <a:p>
            <a:pPr eaLnBrk="1" hangingPunct="1"/>
            <a:r>
              <a:rPr lang="he-IL" dirty="0">
                <a:solidFill>
                  <a:srgbClr val="000099"/>
                </a:solidFill>
              </a:rPr>
              <a:t>התמודדות עם שגיאות</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Slide Number Placeholder 3"/>
          <p:cNvSpPr>
            <a:spLocks noGrp="1"/>
          </p:cNvSpPr>
          <p:nvPr>
            <p:ph type="sldNum" sz="quarter" idx="12"/>
          </p:nvPr>
        </p:nvSpPr>
        <p:spPr>
          <a:noFill/>
        </p:spPr>
        <p:txBody>
          <a:bodyPr/>
          <a:lstStyle/>
          <a:p>
            <a:fld id="{B8D95748-F6D4-4551-9025-576B0660E148}" type="slidenum">
              <a:rPr lang="he-IL" smtClean="0"/>
              <a:pPr/>
              <a:t>27</a:t>
            </a:fld>
            <a:endParaRPr lang="en-US"/>
          </a:p>
        </p:txBody>
      </p:sp>
      <p:sp>
        <p:nvSpPr>
          <p:cNvPr id="69634" name="כותרת 1"/>
          <p:cNvSpPr>
            <a:spLocks noGrp="1"/>
          </p:cNvSpPr>
          <p:nvPr>
            <p:ph type="title" idx="4294967295"/>
          </p:nvPr>
        </p:nvSpPr>
        <p:spPr/>
        <p:txBody>
          <a:bodyPr/>
          <a:lstStyle/>
          <a:p>
            <a:pPr eaLnBrk="1" hangingPunct="1"/>
            <a:r>
              <a:rPr lang="en-US" dirty="0"/>
              <a:t>Compilation vs. Runtime Errors</a:t>
            </a:r>
          </a:p>
        </p:txBody>
      </p:sp>
      <p:sp>
        <p:nvSpPr>
          <p:cNvPr id="69635" name="מציין מיקום תוכן 2"/>
          <p:cNvSpPr>
            <a:spLocks noGrp="1"/>
          </p:cNvSpPr>
          <p:nvPr>
            <p:ph idx="4294967295"/>
          </p:nvPr>
        </p:nvSpPr>
        <p:spPr>
          <a:xfrm>
            <a:off x="914400" y="1600201"/>
            <a:ext cx="7772400" cy="1609724"/>
          </a:xfrm>
        </p:spPr>
        <p:txBody>
          <a:bodyPr/>
          <a:lstStyle/>
          <a:p>
            <a:pPr eaLnBrk="1" hangingPunct="1"/>
            <a:r>
              <a:rPr lang="he-IL" sz="2400" dirty="0"/>
              <a:t>שגיאות קומפילציה (הידור): שגיאות שניתן "לתפוס" בעת קריאת הקובץ והפיכתו ל-</a:t>
            </a:r>
            <a:r>
              <a:rPr lang="en-US" sz="2400" dirty="0" err="1"/>
              <a:t>bytecode</a:t>
            </a:r>
            <a:r>
              <a:rPr lang="he-IL" sz="2400" dirty="0"/>
              <a:t> ע"י המהדר</a:t>
            </a:r>
          </a:p>
          <a:p>
            <a:pPr eaLnBrk="1" hangingPunct="1"/>
            <a:r>
              <a:rPr lang="he-IL" sz="2400" dirty="0"/>
              <a:t>דוגמאות:</a:t>
            </a:r>
          </a:p>
          <a:p>
            <a:pPr eaLnBrk="1" hangingPunct="1"/>
            <a:endParaRPr lang="en-US" sz="2400" dirty="0"/>
          </a:p>
        </p:txBody>
      </p:sp>
      <p:sp>
        <p:nvSpPr>
          <p:cNvPr id="69636" name="מציין מיקום של מספר שקופית 3"/>
          <p:cNvSpPr txBox="1">
            <a:spLocks noGrp="1"/>
          </p:cNvSpPr>
          <p:nvPr/>
        </p:nvSpPr>
        <p:spPr bwMode="auto">
          <a:xfrm>
            <a:off x="6781800" y="6248400"/>
            <a:ext cx="1905000" cy="457200"/>
          </a:xfrm>
          <a:prstGeom prst="rect">
            <a:avLst/>
          </a:prstGeom>
          <a:noFill/>
          <a:ln w="9525">
            <a:noFill/>
            <a:miter lim="800000"/>
            <a:headEnd/>
            <a:tailEnd/>
          </a:ln>
        </p:spPr>
        <p:txBody>
          <a:bodyPr/>
          <a:lstStyle/>
          <a:p>
            <a:pPr rtl="0"/>
            <a:fld id="{B793661A-3B05-428F-A7DE-E6F462E665DB}" type="slidenum">
              <a:rPr lang="he-IL" sz="1000" b="0"/>
              <a:pPr rtl="0"/>
              <a:t>27</a:t>
            </a:fld>
            <a:endParaRPr lang="en-US" sz="1000" b="0"/>
          </a:p>
        </p:txBody>
      </p:sp>
      <p:sp>
        <p:nvSpPr>
          <p:cNvPr id="69637" name="TextBox 4"/>
          <p:cNvSpPr txBox="1">
            <a:spLocks noChangeArrowheads="1"/>
          </p:cNvSpPr>
          <p:nvPr/>
        </p:nvSpPr>
        <p:spPr bwMode="auto">
          <a:xfrm>
            <a:off x="957263" y="2909888"/>
            <a:ext cx="2628900" cy="2298700"/>
          </a:xfrm>
          <a:prstGeom prst="rect">
            <a:avLst/>
          </a:prstGeom>
          <a:noFill/>
          <a:ln w="9525">
            <a:solidFill>
              <a:schemeClr val="bg2"/>
            </a:solidFill>
            <a:miter lim="800000"/>
            <a:headEnd/>
            <a:tailEnd/>
          </a:ln>
        </p:spPr>
        <p:txBody>
          <a:bodyPr>
            <a:spAutoFit/>
          </a:bodyPr>
          <a:lstStyle/>
          <a:p>
            <a:pPr algn="l" rtl="0"/>
            <a:r>
              <a:rPr lang="en-US">
                <a:latin typeface="Courier New" pitchFamily="49" charset="0"/>
                <a:cs typeface="Courier New" pitchFamily="49" charset="0"/>
              </a:rPr>
              <a:t>Class MyClass {</a:t>
            </a:r>
          </a:p>
          <a:p>
            <a:pPr algn="l" rtl="0"/>
            <a:r>
              <a:rPr lang="en-US">
                <a:latin typeface="Courier New" pitchFamily="49" charset="0"/>
                <a:cs typeface="Courier New" pitchFamily="49" charset="0"/>
              </a:rPr>
              <a:t>   void f() {</a:t>
            </a:r>
          </a:p>
          <a:p>
            <a:pPr algn="l" rtl="0"/>
            <a:r>
              <a:rPr lang="en-US">
                <a:latin typeface="Courier New" pitchFamily="49" charset="0"/>
                <a:cs typeface="Courier New" pitchFamily="49" charset="0"/>
              </a:rPr>
              <a:t>      int n=10;</a:t>
            </a:r>
          </a:p>
          <a:p>
            <a:pPr algn="l" rtl="0"/>
            <a:endParaRPr lang="en-US">
              <a:latin typeface="Courier New" pitchFamily="49" charset="0"/>
              <a:cs typeface="Courier New" pitchFamily="49" charset="0"/>
            </a:endParaRPr>
          </a:p>
          <a:p>
            <a:pPr algn="l" rtl="0"/>
            <a:r>
              <a:rPr lang="en-US">
                <a:latin typeface="Courier New" pitchFamily="49" charset="0"/>
                <a:cs typeface="Courier New" pitchFamily="49" charset="0"/>
              </a:rPr>
              <a:t>   void g() {</a:t>
            </a:r>
          </a:p>
          <a:p>
            <a:pPr algn="l" rtl="0"/>
            <a:r>
              <a:rPr lang="en-US">
                <a:latin typeface="Courier New" pitchFamily="49" charset="0"/>
                <a:cs typeface="Courier New" pitchFamily="49" charset="0"/>
              </a:rPr>
              <a:t>      int m = 20;</a:t>
            </a:r>
          </a:p>
          <a:p>
            <a:pPr algn="l" rtl="0"/>
            <a:r>
              <a:rPr lang="en-US">
                <a:latin typeface="Courier New" pitchFamily="49" charset="0"/>
                <a:cs typeface="Courier New" pitchFamily="49" charset="0"/>
              </a:rPr>
              <a:t>   }</a:t>
            </a:r>
          </a:p>
          <a:p>
            <a:pPr algn="l" rtl="0"/>
            <a:r>
              <a:rPr lang="en-US">
                <a:latin typeface="Courier New" pitchFamily="49" charset="0"/>
                <a:cs typeface="Courier New" pitchFamily="49" charset="0"/>
              </a:rPr>
              <a:t>}</a:t>
            </a:r>
          </a:p>
        </p:txBody>
      </p:sp>
      <p:sp>
        <p:nvSpPr>
          <p:cNvPr id="6" name="מלבן מעוגל 5"/>
          <p:cNvSpPr>
            <a:spLocks noChangeArrowheads="1"/>
          </p:cNvSpPr>
          <p:nvPr/>
        </p:nvSpPr>
        <p:spPr bwMode="auto">
          <a:xfrm>
            <a:off x="847725" y="2881313"/>
            <a:ext cx="985838" cy="365125"/>
          </a:xfrm>
          <a:prstGeom prst="roundRect">
            <a:avLst>
              <a:gd name="adj" fmla="val 16667"/>
            </a:avLst>
          </a:prstGeom>
          <a:noFill/>
          <a:ln w="28575" algn="ctr">
            <a:solidFill>
              <a:schemeClr val="tx2"/>
            </a:solidFill>
            <a:round/>
            <a:headEnd/>
            <a:tailEnd/>
          </a:ln>
        </p:spPr>
        <p:txBody>
          <a:bodyPr/>
          <a:lstStyle/>
          <a:p>
            <a:pPr algn="ctr"/>
            <a:endParaRPr lang="he-IL"/>
          </a:p>
        </p:txBody>
      </p:sp>
      <p:sp>
        <p:nvSpPr>
          <p:cNvPr id="8" name="מלבן מעוגל 7"/>
          <p:cNvSpPr>
            <a:spLocks noChangeArrowheads="1"/>
          </p:cNvSpPr>
          <p:nvPr/>
        </p:nvSpPr>
        <p:spPr bwMode="auto">
          <a:xfrm>
            <a:off x="1322388" y="3209925"/>
            <a:ext cx="1935162" cy="693738"/>
          </a:xfrm>
          <a:prstGeom prst="roundRect">
            <a:avLst>
              <a:gd name="adj" fmla="val 16667"/>
            </a:avLst>
          </a:prstGeom>
          <a:noFill/>
          <a:ln w="28575" algn="ctr">
            <a:solidFill>
              <a:schemeClr val="tx2"/>
            </a:solidFill>
            <a:round/>
            <a:headEnd/>
            <a:tailEnd/>
          </a:ln>
        </p:spPr>
        <p:txBody>
          <a:bodyPr/>
          <a:lstStyle/>
          <a:p>
            <a:pPr algn="ctr"/>
            <a:endParaRPr lang="he-IL"/>
          </a:p>
        </p:txBody>
      </p:sp>
      <p:sp>
        <p:nvSpPr>
          <p:cNvPr id="11" name="TextBox 10"/>
          <p:cNvSpPr txBox="1">
            <a:spLocks noChangeArrowheads="1"/>
          </p:cNvSpPr>
          <p:nvPr/>
        </p:nvSpPr>
        <p:spPr bwMode="auto">
          <a:xfrm>
            <a:off x="3763946" y="2909888"/>
            <a:ext cx="3395663" cy="1200150"/>
          </a:xfrm>
          <a:prstGeom prst="rect">
            <a:avLst/>
          </a:prstGeom>
          <a:noFill/>
          <a:ln w="9525">
            <a:solidFill>
              <a:schemeClr val="bg2"/>
            </a:solidFill>
            <a:miter lim="800000"/>
            <a:headEnd/>
            <a:tailEnd/>
          </a:ln>
        </p:spPr>
        <p:txBody>
          <a:bodyPr>
            <a:spAutoFit/>
          </a:bodyPr>
          <a:lstStyle/>
          <a:p>
            <a:pPr algn="l" rtl="0"/>
            <a:r>
              <a:rPr lang="en-US" dirty="0">
                <a:latin typeface="Courier New" pitchFamily="49" charset="0"/>
                <a:cs typeface="Courier New" pitchFamily="49" charset="0"/>
              </a:rPr>
              <a:t>…</a:t>
            </a:r>
          </a:p>
          <a:p>
            <a:pPr algn="l" rtl="0"/>
            <a:r>
              <a:rPr lang="en-US" dirty="0">
                <a:latin typeface="Courier New" pitchFamily="49" charset="0"/>
                <a:cs typeface="Courier New" pitchFamily="49" charset="0"/>
              </a:rPr>
              <a:t>int </a:t>
            </a:r>
            <a:r>
              <a:rPr lang="en-US" dirty="0" err="1">
                <a:latin typeface="Courier New" pitchFamily="49" charset="0"/>
                <a:cs typeface="Courier New" pitchFamily="49" charset="0"/>
              </a:rPr>
              <a:t>i</a:t>
            </a:r>
            <a:r>
              <a:rPr lang="en-US" dirty="0">
                <a:latin typeface="Courier New" pitchFamily="49" charset="0"/>
                <a:cs typeface="Courier New" pitchFamily="49" charset="0"/>
              </a:rPr>
              <a:t>;</a:t>
            </a:r>
          </a:p>
          <a:p>
            <a:pPr algn="l" rtl="0"/>
            <a:r>
              <a:rPr lang="en-US" dirty="0" err="1">
                <a:latin typeface="Courier New" pitchFamily="49" charset="0"/>
                <a:cs typeface="Courier New" pitchFamily="49" charset="0"/>
              </a:rPr>
              <a:t>System.out.println</a:t>
            </a:r>
            <a:r>
              <a:rPr lang="en-US" dirty="0">
                <a:latin typeface="Courier New" pitchFamily="49" charset="0"/>
                <a:cs typeface="Courier New" pitchFamily="49" charset="0"/>
              </a:rPr>
              <a:t>(</a:t>
            </a:r>
            <a:r>
              <a:rPr lang="en-US" dirty="0" err="1">
                <a:latin typeface="Courier New" pitchFamily="49" charset="0"/>
                <a:cs typeface="Courier New" pitchFamily="49" charset="0"/>
              </a:rPr>
              <a:t>i</a:t>
            </a:r>
            <a:r>
              <a:rPr lang="en-US" dirty="0">
                <a:latin typeface="Courier New" pitchFamily="49" charset="0"/>
                <a:cs typeface="Courier New" pitchFamily="49" charset="0"/>
              </a:rPr>
              <a:t>);</a:t>
            </a:r>
          </a:p>
          <a:p>
            <a:pPr algn="l" rtl="0"/>
            <a:r>
              <a:rPr lang="en-US" dirty="0">
                <a:latin typeface="Courier New" pitchFamily="49" charset="0"/>
                <a:cs typeface="Courier New" pitchFamily="49" charset="0"/>
              </a:rPr>
              <a:t>…</a:t>
            </a:r>
          </a:p>
        </p:txBody>
      </p:sp>
      <p:sp>
        <p:nvSpPr>
          <p:cNvPr id="4108" name="Text Box 12"/>
          <p:cNvSpPr txBox="1">
            <a:spLocks noChangeArrowheads="1"/>
          </p:cNvSpPr>
          <p:nvPr/>
        </p:nvSpPr>
        <p:spPr bwMode="auto">
          <a:xfrm>
            <a:off x="3995738" y="5913438"/>
            <a:ext cx="4311650" cy="641350"/>
          </a:xfrm>
          <a:prstGeom prst="rect">
            <a:avLst/>
          </a:prstGeom>
          <a:solidFill>
            <a:schemeClr val="bg1"/>
          </a:solidFill>
          <a:ln w="9525" algn="ctr">
            <a:noFill/>
            <a:miter lim="800000"/>
            <a:headEnd/>
            <a:tailEnd/>
          </a:ln>
        </p:spPr>
        <p:txBody>
          <a:bodyPr wrap="none">
            <a:spAutoFit/>
          </a:bodyPr>
          <a:lstStyle/>
          <a:p>
            <a:r>
              <a:rPr lang="he-IL" u="sng" dirty="0"/>
              <a:t>בדרך כלל קשורות ל</a:t>
            </a:r>
            <a:r>
              <a:rPr lang="he-IL" dirty="0"/>
              <a:t>:</a:t>
            </a:r>
          </a:p>
          <a:p>
            <a:r>
              <a:rPr lang="he-IL" dirty="0"/>
              <a:t>תחביר, תאימות טיפוסים, הגדרה לפני שימוש</a:t>
            </a:r>
            <a:endParaRPr lang="en-US" dirty="0"/>
          </a:p>
        </p:txBody>
      </p:sp>
      <p:sp>
        <p:nvSpPr>
          <p:cNvPr id="532493" name="AutoShape 13"/>
          <p:cNvSpPr>
            <a:spLocks/>
          </p:cNvSpPr>
          <p:nvPr/>
        </p:nvSpPr>
        <p:spPr bwMode="auto">
          <a:xfrm>
            <a:off x="142875" y="2119313"/>
            <a:ext cx="2268538" cy="576262"/>
          </a:xfrm>
          <a:prstGeom prst="borderCallout3">
            <a:avLst>
              <a:gd name="adj1" fmla="val 19833"/>
              <a:gd name="adj2" fmla="val 103361"/>
              <a:gd name="adj3" fmla="val 19833"/>
              <a:gd name="adj4" fmla="val 109588"/>
              <a:gd name="adj5" fmla="val 115426"/>
              <a:gd name="adj6" fmla="val 109588"/>
              <a:gd name="adj7" fmla="val 127273"/>
              <a:gd name="adj8" fmla="val 72708"/>
            </a:avLst>
          </a:prstGeom>
          <a:solidFill>
            <a:srgbClr val="FFFF99"/>
          </a:solidFill>
          <a:ln w="9525" algn="ctr">
            <a:solidFill>
              <a:schemeClr val="tx1"/>
            </a:solidFill>
            <a:miter lim="800000"/>
            <a:headEnd/>
            <a:tailEnd/>
          </a:ln>
        </p:spPr>
        <p:txBody>
          <a:bodyPr/>
          <a:lstStyle/>
          <a:p>
            <a:pPr algn="l"/>
            <a:r>
              <a:rPr lang="en-US" sz="1400"/>
              <a:t>Syntax error on token "Class", class expected</a:t>
            </a:r>
          </a:p>
        </p:txBody>
      </p:sp>
      <p:sp>
        <p:nvSpPr>
          <p:cNvPr id="532494" name="AutoShape 14"/>
          <p:cNvSpPr>
            <a:spLocks/>
          </p:cNvSpPr>
          <p:nvPr/>
        </p:nvSpPr>
        <p:spPr bwMode="auto">
          <a:xfrm>
            <a:off x="647700" y="5373688"/>
            <a:ext cx="2663825" cy="576262"/>
          </a:xfrm>
          <a:prstGeom prst="borderCallout3">
            <a:avLst>
              <a:gd name="adj1" fmla="val 19833"/>
              <a:gd name="adj2" fmla="val -2861"/>
              <a:gd name="adj3" fmla="val 19833"/>
              <a:gd name="adj4" fmla="val -12097"/>
              <a:gd name="adj5" fmla="val -238019"/>
              <a:gd name="adj6" fmla="val -12097"/>
              <a:gd name="adj7" fmla="val -258954"/>
              <a:gd name="adj8" fmla="val 26819"/>
            </a:avLst>
          </a:prstGeom>
          <a:solidFill>
            <a:srgbClr val="FFFF99"/>
          </a:solidFill>
          <a:ln w="9525" algn="ctr">
            <a:solidFill>
              <a:schemeClr val="tx1"/>
            </a:solidFill>
            <a:miter lim="800000"/>
            <a:headEnd/>
            <a:tailEnd/>
          </a:ln>
        </p:spPr>
        <p:txBody>
          <a:bodyPr/>
          <a:lstStyle/>
          <a:p>
            <a:pPr algn="l"/>
            <a:r>
              <a:rPr lang="en-US" sz="1400"/>
              <a:t>Syntax error, insert "}" to complete MethodBody</a:t>
            </a:r>
          </a:p>
        </p:txBody>
      </p:sp>
      <p:pic>
        <p:nvPicPr>
          <p:cNvPr id="23554" name="Picture 2"/>
          <p:cNvPicPr>
            <a:picLocks noChangeAspect="1" noChangeArrowheads="1"/>
          </p:cNvPicPr>
          <p:nvPr/>
        </p:nvPicPr>
        <p:blipFill>
          <a:blip r:embed="rId3" cstate="print"/>
          <a:srcRect/>
          <a:stretch>
            <a:fillRect/>
          </a:stretch>
        </p:blipFill>
        <p:spPr bwMode="auto">
          <a:xfrm>
            <a:off x="3763946" y="4207077"/>
            <a:ext cx="4774528" cy="1706361"/>
          </a:xfrm>
          <a:prstGeom prst="rect">
            <a:avLst/>
          </a:prstGeom>
          <a:noFill/>
          <a:ln w="9525">
            <a:noFill/>
            <a:miter lim="800000"/>
            <a:headEnd/>
            <a:tailEnd/>
          </a:ln>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subTnLst>
                                    <p:set>
                                      <p:cBhvr override="childStyle">
                                        <p:cTn dur="1" fill="hold" display="0" masterRel="nextClick" afterEffect="1"/>
                                        <p:tgtEl>
                                          <p:spTgt spid="6"/>
                                        </p:tgtEl>
                                        <p:attrNameLst>
                                          <p:attrName>style.visibility</p:attrName>
                                        </p:attrNameLst>
                                      </p:cBhvr>
                                      <p:to>
                                        <p:strVal val="hidden"/>
                                      </p:to>
                                    </p:set>
                                  </p:subTnLst>
                                </p:cTn>
                              </p:par>
                              <p:par>
                                <p:cTn id="7" presetID="1" presetClass="entr" presetSubtype="0" fill="hold" grpId="0" nodeType="withEffect">
                                  <p:stCondLst>
                                    <p:cond delay="0"/>
                                  </p:stCondLst>
                                  <p:childTnLst>
                                    <p:set>
                                      <p:cBhvr>
                                        <p:cTn id="8" dur="1" fill="hold">
                                          <p:stCondLst>
                                            <p:cond delay="0"/>
                                          </p:stCondLst>
                                        </p:cTn>
                                        <p:tgtEl>
                                          <p:spTgt spid="532493"/>
                                        </p:tgtEl>
                                        <p:attrNameLst>
                                          <p:attrName>style.visibility</p:attrName>
                                        </p:attrNameLst>
                                      </p:cBhvr>
                                      <p:to>
                                        <p:strVal val="visible"/>
                                      </p:to>
                                    </p:set>
                                  </p:childTnLst>
                                  <p:subTnLst>
                                    <p:set>
                                      <p:cBhvr override="childStyle">
                                        <p:cTn dur="1" fill="hold" display="0" masterRel="nextClick" afterEffect="1"/>
                                        <p:tgtEl>
                                          <p:spTgt spid="532493"/>
                                        </p:tgtEl>
                                        <p:attrNameLst>
                                          <p:attrName>style.visibility</p:attrName>
                                        </p:attrNameLst>
                                      </p:cBhvr>
                                      <p:to>
                                        <p:strVal val="hidden"/>
                                      </p:to>
                                    </p:set>
                                  </p:sub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childTnLst>
                                  <p:subTnLst>
                                    <p:set>
                                      <p:cBhvr override="childStyle">
                                        <p:cTn dur="1" fill="hold" display="0" masterRel="nextClick" afterEffect="1"/>
                                        <p:tgtEl>
                                          <p:spTgt spid="8"/>
                                        </p:tgtEl>
                                        <p:attrNameLst>
                                          <p:attrName>style.visibility</p:attrName>
                                        </p:attrNameLst>
                                      </p:cBhvr>
                                      <p:to>
                                        <p:strVal val="hidden"/>
                                      </p:to>
                                    </p:set>
                                  </p:subTnLst>
                                </p:cTn>
                              </p:par>
                              <p:par>
                                <p:cTn id="13" presetID="1" presetClass="entr" presetSubtype="0" fill="hold" grpId="0" nodeType="withEffect">
                                  <p:stCondLst>
                                    <p:cond delay="0"/>
                                  </p:stCondLst>
                                  <p:childTnLst>
                                    <p:set>
                                      <p:cBhvr>
                                        <p:cTn id="14" dur="1" fill="hold">
                                          <p:stCondLst>
                                            <p:cond delay="0"/>
                                          </p:stCondLst>
                                        </p:cTn>
                                        <p:tgtEl>
                                          <p:spTgt spid="532494"/>
                                        </p:tgtEl>
                                        <p:attrNameLst>
                                          <p:attrName>style.visibility</p:attrName>
                                        </p:attrNameLst>
                                      </p:cBhvr>
                                      <p:to>
                                        <p:strVal val="visible"/>
                                      </p:to>
                                    </p:set>
                                  </p:childTnLst>
                                  <p:subTnLst>
                                    <p:set>
                                      <p:cBhvr override="childStyle">
                                        <p:cTn dur="1" fill="hold" display="0" masterRel="nextClick" afterEffect="1"/>
                                        <p:tgtEl>
                                          <p:spTgt spid="532494"/>
                                        </p:tgtEl>
                                        <p:attrNameLst>
                                          <p:attrName>style.visibility</p:attrName>
                                        </p:attrNameLst>
                                      </p:cBhvr>
                                      <p:to>
                                        <p:strVal val="hidden"/>
                                      </p:to>
                                    </p:set>
                                  </p:sub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3554"/>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410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8" grpId="0" animBg="1"/>
      <p:bldP spid="11" grpId="0" animBg="1"/>
      <p:bldP spid="4108" grpId="0" animBg="1"/>
      <p:bldP spid="532493" grpId="0" animBg="1"/>
      <p:bldP spid="532494"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Slide Number Placeholder 3"/>
          <p:cNvSpPr>
            <a:spLocks noGrp="1"/>
          </p:cNvSpPr>
          <p:nvPr>
            <p:ph type="sldNum" sz="quarter" idx="12"/>
          </p:nvPr>
        </p:nvSpPr>
        <p:spPr>
          <a:noFill/>
        </p:spPr>
        <p:txBody>
          <a:bodyPr/>
          <a:lstStyle/>
          <a:p>
            <a:fld id="{D581D0FB-3313-4636-B5A9-A7A3E7399D3D}" type="slidenum">
              <a:rPr lang="he-IL" smtClean="0"/>
              <a:pPr/>
              <a:t>28</a:t>
            </a:fld>
            <a:endParaRPr lang="en-US"/>
          </a:p>
        </p:txBody>
      </p:sp>
      <p:sp>
        <p:nvSpPr>
          <p:cNvPr id="71682" name="כותרת 1"/>
          <p:cNvSpPr>
            <a:spLocks noGrp="1"/>
          </p:cNvSpPr>
          <p:nvPr>
            <p:ph type="title" idx="4294967295"/>
          </p:nvPr>
        </p:nvSpPr>
        <p:spPr/>
        <p:txBody>
          <a:bodyPr/>
          <a:lstStyle/>
          <a:p>
            <a:pPr eaLnBrk="1" hangingPunct="1"/>
            <a:r>
              <a:rPr lang="en-US"/>
              <a:t>Compilation vs. Runtime Errors</a:t>
            </a:r>
          </a:p>
        </p:txBody>
      </p:sp>
      <p:sp>
        <p:nvSpPr>
          <p:cNvPr id="71683" name="מציין מיקום תוכן 2"/>
          <p:cNvSpPr>
            <a:spLocks noGrp="1"/>
          </p:cNvSpPr>
          <p:nvPr>
            <p:ph idx="4294967295"/>
          </p:nvPr>
        </p:nvSpPr>
        <p:spPr>
          <a:xfrm>
            <a:off x="914400" y="1600200"/>
            <a:ext cx="7772400" cy="4786313"/>
          </a:xfrm>
        </p:spPr>
        <p:txBody>
          <a:bodyPr/>
          <a:lstStyle/>
          <a:p>
            <a:pPr eaLnBrk="1" hangingPunct="1"/>
            <a:r>
              <a:rPr lang="he-IL" sz="2400" dirty="0"/>
              <a:t>שגיאות זמן ריצה: לא ניתן לדעת שתהיה שגיאה במקום ספציפי בזמן ההידור (קומפילציה)</a:t>
            </a:r>
          </a:p>
          <a:p>
            <a:pPr eaLnBrk="1" hangingPunct="1"/>
            <a:r>
              <a:rPr lang="he-IL" sz="2400" dirty="0"/>
              <a:t>דוגמאות:</a:t>
            </a:r>
            <a:endParaRPr lang="en-US" sz="2400" dirty="0"/>
          </a:p>
          <a:p>
            <a:pPr eaLnBrk="1" hangingPunct="1"/>
            <a:endParaRPr lang="en-US" sz="2400" dirty="0"/>
          </a:p>
          <a:p>
            <a:pPr eaLnBrk="1" hangingPunct="1"/>
            <a:endParaRPr lang="en-US" sz="2400" dirty="0"/>
          </a:p>
          <a:p>
            <a:pPr eaLnBrk="1" hangingPunct="1"/>
            <a:endParaRPr lang="en-US" sz="2400" dirty="0"/>
          </a:p>
          <a:p>
            <a:pPr eaLnBrk="1" hangingPunct="1"/>
            <a:endParaRPr lang="en-US" sz="2400" dirty="0"/>
          </a:p>
          <a:p>
            <a:pPr eaLnBrk="1" hangingPunct="1"/>
            <a:endParaRPr lang="en-US" sz="2400" dirty="0"/>
          </a:p>
          <a:p>
            <a:pPr eaLnBrk="1" hangingPunct="1"/>
            <a:endParaRPr lang="en-US" sz="2400" dirty="0"/>
          </a:p>
          <a:p>
            <a:pPr eaLnBrk="1" hangingPunct="1"/>
            <a:endParaRPr lang="en-US" sz="2400" dirty="0"/>
          </a:p>
          <a:p>
            <a:pPr eaLnBrk="1" hangingPunct="1"/>
            <a:r>
              <a:rPr lang="he-IL" sz="2400" dirty="0"/>
              <a:t>מתקשר למנגנון החריגים (</a:t>
            </a:r>
            <a:r>
              <a:rPr lang="en-US" sz="2400" dirty="0"/>
              <a:t>exceptions</a:t>
            </a:r>
            <a:r>
              <a:rPr lang="he-IL" sz="2400" dirty="0"/>
              <a:t>), עליו נלמד בהמשך</a:t>
            </a:r>
            <a:endParaRPr lang="en-US" sz="2400" dirty="0"/>
          </a:p>
        </p:txBody>
      </p:sp>
      <p:sp>
        <p:nvSpPr>
          <p:cNvPr id="71684" name="מציין מיקום של מספר שקופית 3"/>
          <p:cNvSpPr txBox="1">
            <a:spLocks noGrp="1"/>
          </p:cNvSpPr>
          <p:nvPr/>
        </p:nvSpPr>
        <p:spPr bwMode="auto">
          <a:xfrm>
            <a:off x="6781800" y="6248400"/>
            <a:ext cx="1905000" cy="457200"/>
          </a:xfrm>
          <a:prstGeom prst="rect">
            <a:avLst/>
          </a:prstGeom>
          <a:noFill/>
          <a:ln w="9525">
            <a:noFill/>
            <a:miter lim="800000"/>
            <a:headEnd/>
            <a:tailEnd/>
          </a:ln>
        </p:spPr>
        <p:txBody>
          <a:bodyPr/>
          <a:lstStyle/>
          <a:p>
            <a:pPr rtl="0"/>
            <a:fld id="{6341594F-4434-4FAF-A2FF-101E0CF2124B}" type="slidenum">
              <a:rPr lang="he-IL" sz="1000" b="0"/>
              <a:pPr rtl="0"/>
              <a:t>28</a:t>
            </a:fld>
            <a:endParaRPr lang="en-US" sz="1000" b="0"/>
          </a:p>
        </p:txBody>
      </p:sp>
      <p:sp>
        <p:nvSpPr>
          <p:cNvPr id="71685" name="TextBox 5"/>
          <p:cNvSpPr txBox="1">
            <a:spLocks noChangeArrowheads="1"/>
          </p:cNvSpPr>
          <p:nvPr/>
        </p:nvSpPr>
        <p:spPr bwMode="auto">
          <a:xfrm>
            <a:off x="695325" y="2698750"/>
            <a:ext cx="4198937" cy="1474788"/>
          </a:xfrm>
          <a:prstGeom prst="rect">
            <a:avLst/>
          </a:prstGeom>
          <a:noFill/>
          <a:ln w="9525">
            <a:solidFill>
              <a:schemeClr val="bg2"/>
            </a:solidFill>
            <a:miter lim="800000"/>
            <a:headEnd/>
            <a:tailEnd/>
          </a:ln>
        </p:spPr>
        <p:txBody>
          <a:bodyPr>
            <a:spAutoFit/>
          </a:bodyPr>
          <a:lstStyle/>
          <a:p>
            <a:pPr algn="l" rtl="0"/>
            <a:r>
              <a:rPr lang="en-US" dirty="0">
                <a:latin typeface="Courier New" pitchFamily="49" charset="0"/>
                <a:cs typeface="Courier New" pitchFamily="49" charset="0"/>
              </a:rPr>
              <a:t>…</a:t>
            </a:r>
          </a:p>
          <a:p>
            <a:pPr algn="l" rtl="0"/>
            <a:r>
              <a:rPr lang="en-US" dirty="0">
                <a:latin typeface="Courier New" pitchFamily="49" charset="0"/>
                <a:cs typeface="Courier New" pitchFamily="49" charset="0"/>
              </a:rPr>
              <a:t>int a[] = new int[10];</a:t>
            </a:r>
          </a:p>
          <a:p>
            <a:pPr algn="l" rtl="0"/>
            <a:r>
              <a:rPr lang="en-US" dirty="0">
                <a:latin typeface="Courier New" pitchFamily="49" charset="0"/>
                <a:cs typeface="Courier New" pitchFamily="49" charset="0"/>
              </a:rPr>
              <a:t>…</a:t>
            </a:r>
          </a:p>
          <a:p>
            <a:pPr algn="l" rtl="0"/>
            <a:r>
              <a:rPr lang="en-US" dirty="0">
                <a:latin typeface="Courier New" pitchFamily="49" charset="0"/>
                <a:cs typeface="Courier New" pitchFamily="49" charset="0"/>
              </a:rPr>
              <a:t>a[15] = 10;</a:t>
            </a:r>
          </a:p>
          <a:p>
            <a:pPr algn="l" rtl="0"/>
            <a:r>
              <a:rPr lang="en-US" dirty="0">
                <a:latin typeface="Courier New" pitchFamily="49" charset="0"/>
                <a:cs typeface="Courier New" pitchFamily="49" charset="0"/>
              </a:rPr>
              <a:t>…</a:t>
            </a:r>
          </a:p>
        </p:txBody>
      </p:sp>
      <p:sp>
        <p:nvSpPr>
          <p:cNvPr id="7" name="מלבן מעוגל 6"/>
          <p:cNvSpPr>
            <a:spLocks noChangeArrowheads="1"/>
          </p:cNvSpPr>
          <p:nvPr/>
        </p:nvSpPr>
        <p:spPr bwMode="auto">
          <a:xfrm>
            <a:off x="695325" y="3538538"/>
            <a:ext cx="1643062" cy="365125"/>
          </a:xfrm>
          <a:prstGeom prst="roundRect">
            <a:avLst>
              <a:gd name="adj" fmla="val 16667"/>
            </a:avLst>
          </a:prstGeom>
          <a:noFill/>
          <a:ln w="28575" algn="ctr">
            <a:solidFill>
              <a:schemeClr val="tx2"/>
            </a:solidFill>
            <a:round/>
            <a:headEnd/>
            <a:tailEnd/>
          </a:ln>
        </p:spPr>
        <p:txBody>
          <a:bodyPr/>
          <a:lstStyle/>
          <a:p>
            <a:pPr algn="ctr"/>
            <a:endParaRPr lang="he-IL"/>
          </a:p>
        </p:txBody>
      </p:sp>
      <p:cxnSp>
        <p:nvCxnSpPr>
          <p:cNvPr id="9" name="מחבר חץ ישר 8"/>
          <p:cNvCxnSpPr>
            <a:cxnSpLocks noChangeShapeType="1"/>
          </p:cNvCxnSpPr>
          <p:nvPr/>
        </p:nvCxnSpPr>
        <p:spPr bwMode="auto">
          <a:xfrm flipV="1">
            <a:off x="1169987" y="2553732"/>
            <a:ext cx="1490384" cy="875268"/>
          </a:xfrm>
          <a:prstGeom prst="straightConnector1">
            <a:avLst/>
          </a:prstGeom>
          <a:noFill/>
          <a:ln w="9525" algn="ctr">
            <a:solidFill>
              <a:schemeClr val="tx1"/>
            </a:solidFill>
            <a:round/>
            <a:headEnd/>
            <a:tailEnd type="arrow" w="med" len="med"/>
          </a:ln>
        </p:spPr>
      </p:cxnSp>
      <p:sp>
        <p:nvSpPr>
          <p:cNvPr id="11" name="TextBox 10"/>
          <p:cNvSpPr txBox="1">
            <a:spLocks noChangeArrowheads="1"/>
          </p:cNvSpPr>
          <p:nvPr/>
        </p:nvSpPr>
        <p:spPr bwMode="auto">
          <a:xfrm>
            <a:off x="2525712" y="2187019"/>
            <a:ext cx="2368550" cy="366713"/>
          </a:xfrm>
          <a:prstGeom prst="rect">
            <a:avLst/>
          </a:prstGeom>
          <a:solidFill>
            <a:schemeClr val="accent2"/>
          </a:solidFill>
          <a:ln w="9525">
            <a:noFill/>
            <a:miter lim="800000"/>
            <a:headEnd/>
            <a:tailEnd/>
          </a:ln>
        </p:spPr>
        <p:txBody>
          <a:bodyPr wrap="none">
            <a:spAutoFit/>
          </a:bodyPr>
          <a:lstStyle/>
          <a:p>
            <a:pPr algn="l" rtl="0"/>
            <a:r>
              <a:rPr lang="en-US" dirty="0">
                <a:latin typeface="Courier New" pitchFamily="49" charset="0"/>
                <a:cs typeface="Courier New" pitchFamily="49" charset="0"/>
              </a:rPr>
              <a:t>a = new int[20];</a:t>
            </a:r>
          </a:p>
        </p:txBody>
      </p:sp>
      <p:sp>
        <p:nvSpPr>
          <p:cNvPr id="12" name="TextBox 11"/>
          <p:cNvSpPr txBox="1">
            <a:spLocks noChangeArrowheads="1"/>
          </p:cNvSpPr>
          <p:nvPr/>
        </p:nvSpPr>
        <p:spPr bwMode="auto">
          <a:xfrm>
            <a:off x="695325" y="4378325"/>
            <a:ext cx="4710112" cy="1200150"/>
          </a:xfrm>
          <a:prstGeom prst="rect">
            <a:avLst/>
          </a:prstGeom>
          <a:noFill/>
          <a:ln w="9525">
            <a:solidFill>
              <a:schemeClr val="bg2"/>
            </a:solidFill>
            <a:miter lim="800000"/>
            <a:headEnd/>
            <a:tailEnd/>
          </a:ln>
        </p:spPr>
        <p:txBody>
          <a:bodyPr>
            <a:spAutoFit/>
          </a:bodyPr>
          <a:lstStyle/>
          <a:p>
            <a:pPr algn="l" rtl="0"/>
            <a:r>
              <a:rPr lang="en-US" dirty="0">
                <a:latin typeface="Courier New" pitchFamily="49" charset="0"/>
                <a:cs typeface="Courier New" pitchFamily="49" charset="0"/>
              </a:rPr>
              <a:t>…</a:t>
            </a:r>
          </a:p>
          <a:p>
            <a:pPr algn="l" rtl="0"/>
            <a:r>
              <a:rPr lang="en-US" dirty="0">
                <a:latin typeface="Courier New" pitchFamily="49" charset="0"/>
                <a:cs typeface="Courier New" pitchFamily="49" charset="0"/>
              </a:rPr>
              <a:t>String s = null;</a:t>
            </a:r>
          </a:p>
          <a:p>
            <a:pPr algn="l" rtl="0"/>
            <a:r>
              <a:rPr lang="en-US" sz="1600" dirty="0" err="1">
                <a:latin typeface="Courier New" pitchFamily="49" charset="0"/>
                <a:cs typeface="Courier New" pitchFamily="49" charset="0"/>
              </a:rPr>
              <a:t>System.out.println</a:t>
            </a:r>
            <a:r>
              <a:rPr lang="en-US" sz="1600" dirty="0">
                <a:latin typeface="Courier New" pitchFamily="49" charset="0"/>
                <a:cs typeface="Courier New" pitchFamily="49" charset="0"/>
              </a:rPr>
              <a:t>(</a:t>
            </a:r>
            <a:r>
              <a:rPr lang="en-US" sz="1600" dirty="0" err="1">
                <a:latin typeface="Courier New" pitchFamily="49" charset="0"/>
                <a:cs typeface="Courier New" pitchFamily="49" charset="0"/>
              </a:rPr>
              <a:t>s.length</a:t>
            </a:r>
            <a:r>
              <a:rPr lang="en-US" sz="1600" dirty="0">
                <a:latin typeface="Courier New" pitchFamily="49" charset="0"/>
                <a:cs typeface="Courier New" pitchFamily="49" charset="0"/>
              </a:rPr>
              <a:t>());</a:t>
            </a:r>
          </a:p>
          <a:p>
            <a:pPr algn="l" rtl="0"/>
            <a:r>
              <a:rPr lang="en-US" dirty="0">
                <a:latin typeface="Courier New" pitchFamily="49" charset="0"/>
                <a:cs typeface="Courier New" pitchFamily="49" charset="0"/>
              </a:rPr>
              <a:t>…</a:t>
            </a:r>
          </a:p>
        </p:txBody>
      </p:sp>
      <p:sp>
        <p:nvSpPr>
          <p:cNvPr id="13" name="מלבן מעוגל 12"/>
          <p:cNvSpPr>
            <a:spLocks noChangeArrowheads="1"/>
          </p:cNvSpPr>
          <p:nvPr/>
        </p:nvSpPr>
        <p:spPr bwMode="auto">
          <a:xfrm>
            <a:off x="695325" y="4926013"/>
            <a:ext cx="4491037" cy="365125"/>
          </a:xfrm>
          <a:prstGeom prst="roundRect">
            <a:avLst>
              <a:gd name="adj" fmla="val 16667"/>
            </a:avLst>
          </a:prstGeom>
          <a:noFill/>
          <a:ln w="28575" algn="ctr">
            <a:solidFill>
              <a:schemeClr val="tx2"/>
            </a:solidFill>
            <a:round/>
            <a:headEnd/>
            <a:tailEnd/>
          </a:ln>
        </p:spPr>
        <p:txBody>
          <a:bodyPr/>
          <a:lstStyle/>
          <a:p>
            <a:pPr algn="ctr"/>
            <a:endParaRPr lang="he-IL"/>
          </a:p>
        </p:txBody>
      </p:sp>
      <p:grpSp>
        <p:nvGrpSpPr>
          <p:cNvPr id="16" name="Group 15"/>
          <p:cNvGrpSpPr/>
          <p:nvPr/>
        </p:nvGrpSpPr>
        <p:grpSpPr>
          <a:xfrm>
            <a:off x="4486275" y="3233394"/>
            <a:ext cx="4591050" cy="2668006"/>
            <a:chOff x="4227725" y="3233394"/>
            <a:chExt cx="4591050" cy="2668006"/>
          </a:xfrm>
        </p:grpSpPr>
        <p:pic>
          <p:nvPicPr>
            <p:cNvPr id="21505" name="Picture 1"/>
            <p:cNvPicPr>
              <a:picLocks noChangeAspect="1" noChangeArrowheads="1"/>
            </p:cNvPicPr>
            <p:nvPr/>
          </p:nvPicPr>
          <p:blipFill>
            <a:blip r:embed="rId3" cstate="print"/>
            <a:srcRect/>
            <a:stretch>
              <a:fillRect/>
            </a:stretch>
          </p:blipFill>
          <p:spPr bwMode="auto">
            <a:xfrm>
              <a:off x="4227725" y="3233394"/>
              <a:ext cx="4591050" cy="2668006"/>
            </a:xfrm>
            <a:prstGeom prst="rect">
              <a:avLst/>
            </a:prstGeom>
            <a:noFill/>
            <a:ln w="9525">
              <a:noFill/>
              <a:miter lim="800000"/>
              <a:headEnd/>
              <a:tailEnd/>
            </a:ln>
          </p:spPr>
        </p:pic>
        <p:sp>
          <p:nvSpPr>
            <p:cNvPr id="15" name="Rectangle 14"/>
            <p:cNvSpPr/>
            <p:nvPr/>
          </p:nvSpPr>
          <p:spPr bwMode="auto">
            <a:xfrm>
              <a:off x="6052008" y="5319419"/>
              <a:ext cx="2644219" cy="157555"/>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1" anchor="t" anchorCtr="0" compatLnSpc="1">
              <a:prstTxWarp prst="textNoShape">
                <a:avLst/>
              </a:prstTxWarp>
            </a:bodyPr>
            <a:lstStyle/>
            <a:p>
              <a:pPr marL="0" marR="0" indent="0" algn="ctr" defTabSz="914400" rtl="1" eaLnBrk="1" fontAlgn="base" latinLnBrk="0" hangingPunct="1">
                <a:lnSpc>
                  <a:spcPct val="100000"/>
                </a:lnSpc>
                <a:spcBef>
                  <a:spcPct val="0"/>
                </a:spcBef>
                <a:spcAft>
                  <a:spcPct val="0"/>
                </a:spcAft>
                <a:buClrTx/>
                <a:buSzTx/>
                <a:buFontTx/>
                <a:buNone/>
                <a:tabLst/>
              </a:pPr>
              <a:endParaRPr kumimoji="0" lang="he-IL" sz="1800" b="1" i="0" u="none" strike="noStrike" cap="none" normalizeH="0" baseline="0">
                <a:ln>
                  <a:noFill/>
                </a:ln>
                <a:solidFill>
                  <a:schemeClr val="tx1"/>
                </a:solidFill>
                <a:effectLst/>
                <a:latin typeface="Arial" charset="0"/>
                <a:cs typeface="Arial" charset="0"/>
              </a:endParaRPr>
            </a:p>
          </p:txBody>
        </p:sp>
      </p:gr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1"/>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xit" presetSubtype="0" fill="hold" grpId="1" nodeType="clickEffect">
                                  <p:stCondLst>
                                    <p:cond delay="0"/>
                                  </p:stCondLst>
                                  <p:childTnLst>
                                    <p:set>
                                      <p:cBhvr>
                                        <p:cTn id="16" dur="1" fill="hold">
                                          <p:stCondLst>
                                            <p:cond delay="0"/>
                                          </p:stCondLst>
                                        </p:cTn>
                                        <p:tgtEl>
                                          <p:spTgt spid="7"/>
                                        </p:tgtEl>
                                        <p:attrNameLst>
                                          <p:attrName>style.visibility</p:attrName>
                                        </p:attrNameLst>
                                      </p:cBhvr>
                                      <p:to>
                                        <p:strVal val="hidden"/>
                                      </p:to>
                                    </p:set>
                                  </p:childTnLst>
                                </p:cTn>
                              </p:par>
                              <p:par>
                                <p:cTn id="17" presetID="1" presetClass="exit" presetSubtype="0" fill="hold" nodeType="withEffect">
                                  <p:stCondLst>
                                    <p:cond delay="0"/>
                                  </p:stCondLst>
                                  <p:childTnLst>
                                    <p:set>
                                      <p:cBhvr>
                                        <p:cTn id="18" dur="1" fill="hold">
                                          <p:stCondLst>
                                            <p:cond delay="0"/>
                                          </p:stCondLst>
                                        </p:cTn>
                                        <p:tgtEl>
                                          <p:spTgt spid="9"/>
                                        </p:tgtEl>
                                        <p:attrNameLst>
                                          <p:attrName>style.visibility</p:attrName>
                                        </p:attrNameLst>
                                      </p:cBhvr>
                                      <p:to>
                                        <p:strVal val="hidden"/>
                                      </p:to>
                                    </p:set>
                                  </p:childTnLst>
                                </p:cTn>
                              </p:par>
                              <p:par>
                                <p:cTn id="19" presetID="1" presetClass="exit" presetSubtype="0" fill="hold" grpId="1" nodeType="withEffect">
                                  <p:stCondLst>
                                    <p:cond delay="0"/>
                                  </p:stCondLst>
                                  <p:childTnLst>
                                    <p:set>
                                      <p:cBhvr>
                                        <p:cTn id="20" dur="1" fill="hold">
                                          <p:stCondLst>
                                            <p:cond delay="0"/>
                                          </p:stCondLst>
                                        </p:cTn>
                                        <p:tgtEl>
                                          <p:spTgt spid="11"/>
                                        </p:tgtEl>
                                        <p:attrNameLst>
                                          <p:attrName>style.visibility</p:attrName>
                                        </p:attrNameLst>
                                      </p:cBhvr>
                                      <p:to>
                                        <p:strVal val="hidden"/>
                                      </p:to>
                                    </p:set>
                                  </p:childTnLst>
                                </p:cTn>
                              </p:par>
                              <p:par>
                                <p:cTn id="21" presetID="1" presetClass="entr" presetSubtype="0" fill="hold" grpId="0" nodeType="with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3"/>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7" grpId="1" animBg="1"/>
      <p:bldP spid="11" grpId="0" animBg="1"/>
      <p:bldP spid="11" grpId="1" animBg="1"/>
      <p:bldP spid="12" grpId="0" animBg="1"/>
      <p:bldP spid="13"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29" name="Slide Number Placeholder 3"/>
          <p:cNvSpPr>
            <a:spLocks noGrp="1"/>
          </p:cNvSpPr>
          <p:nvPr>
            <p:ph type="sldNum" sz="quarter" idx="12"/>
          </p:nvPr>
        </p:nvSpPr>
        <p:spPr>
          <a:noFill/>
        </p:spPr>
        <p:txBody>
          <a:bodyPr/>
          <a:lstStyle/>
          <a:p>
            <a:fld id="{DB508DD0-C50E-4BCC-85D1-BEDE21D483C4}" type="slidenum">
              <a:rPr lang="he-IL" smtClean="0"/>
              <a:pPr/>
              <a:t>29</a:t>
            </a:fld>
            <a:endParaRPr lang="en-US"/>
          </a:p>
        </p:txBody>
      </p:sp>
      <p:sp>
        <p:nvSpPr>
          <p:cNvPr id="73730" name="כותרת 1"/>
          <p:cNvSpPr>
            <a:spLocks noGrp="1"/>
          </p:cNvSpPr>
          <p:nvPr>
            <p:ph type="title" idx="4294967295"/>
          </p:nvPr>
        </p:nvSpPr>
        <p:spPr/>
        <p:txBody>
          <a:bodyPr/>
          <a:lstStyle/>
          <a:p>
            <a:pPr eaLnBrk="1" hangingPunct="1"/>
            <a:r>
              <a:rPr lang="en-US"/>
              <a:t>Compilation vs. Runtime Errors</a:t>
            </a:r>
          </a:p>
        </p:txBody>
      </p:sp>
      <p:sp>
        <p:nvSpPr>
          <p:cNvPr id="73731" name="מציין מיקום תוכן 2"/>
          <p:cNvSpPr>
            <a:spLocks noGrp="1"/>
          </p:cNvSpPr>
          <p:nvPr>
            <p:ph idx="4294967295"/>
          </p:nvPr>
        </p:nvSpPr>
        <p:spPr>
          <a:xfrm>
            <a:off x="914400" y="1600200"/>
            <a:ext cx="7772400" cy="1135063"/>
          </a:xfrm>
        </p:spPr>
        <p:txBody>
          <a:bodyPr/>
          <a:lstStyle/>
          <a:p>
            <a:pPr eaLnBrk="1" hangingPunct="1"/>
            <a:r>
              <a:rPr lang="he-IL" dirty="0"/>
              <a:t>האם יש עוד סוג של טעויות?</a:t>
            </a:r>
          </a:p>
          <a:p>
            <a:pPr lvl="1" eaLnBrk="1" hangingPunct="1"/>
            <a:r>
              <a:rPr lang="he-IL" dirty="0"/>
              <a:t>כן, הכי גרועות, טעויות לוגיות בתוכנית</a:t>
            </a:r>
            <a:endParaRPr lang="en-US" dirty="0"/>
          </a:p>
        </p:txBody>
      </p:sp>
      <p:sp>
        <p:nvSpPr>
          <p:cNvPr id="73732" name="מציין מיקום של מספר שקופית 3"/>
          <p:cNvSpPr txBox="1">
            <a:spLocks noGrp="1"/>
          </p:cNvSpPr>
          <p:nvPr/>
        </p:nvSpPr>
        <p:spPr bwMode="auto">
          <a:xfrm>
            <a:off x="6781800" y="6248400"/>
            <a:ext cx="1905000" cy="457200"/>
          </a:xfrm>
          <a:prstGeom prst="rect">
            <a:avLst/>
          </a:prstGeom>
          <a:noFill/>
          <a:ln w="9525">
            <a:noFill/>
            <a:miter lim="800000"/>
            <a:headEnd/>
            <a:tailEnd/>
          </a:ln>
        </p:spPr>
        <p:txBody>
          <a:bodyPr/>
          <a:lstStyle/>
          <a:p>
            <a:pPr rtl="0"/>
            <a:fld id="{EAAB1D85-8384-480D-A170-83348C98447C}" type="slidenum">
              <a:rPr lang="he-IL" sz="1000" b="0"/>
              <a:pPr rtl="0"/>
              <a:t>29</a:t>
            </a:fld>
            <a:endParaRPr lang="en-US" sz="1000" b="0"/>
          </a:p>
        </p:txBody>
      </p:sp>
      <p:sp>
        <p:nvSpPr>
          <p:cNvPr id="73733" name="TextBox 4"/>
          <p:cNvSpPr txBox="1">
            <a:spLocks noChangeArrowheads="1"/>
          </p:cNvSpPr>
          <p:nvPr/>
        </p:nvSpPr>
        <p:spPr bwMode="auto">
          <a:xfrm>
            <a:off x="1395413" y="2954338"/>
            <a:ext cx="6134100" cy="2308324"/>
          </a:xfrm>
          <a:prstGeom prst="rect">
            <a:avLst/>
          </a:prstGeom>
          <a:noFill/>
          <a:ln w="9525">
            <a:solidFill>
              <a:schemeClr val="bg2"/>
            </a:solidFill>
            <a:miter lim="800000"/>
            <a:headEnd/>
            <a:tailEnd/>
          </a:ln>
        </p:spPr>
        <p:txBody>
          <a:bodyPr>
            <a:spAutoFit/>
          </a:bodyPr>
          <a:lstStyle/>
          <a:p>
            <a:pPr algn="l" rtl="0">
              <a:tabLst>
                <a:tab pos="358775" algn="l"/>
                <a:tab pos="715963" algn="l"/>
                <a:tab pos="1074738" algn="l"/>
                <a:tab pos="1433513" algn="l"/>
              </a:tabLst>
            </a:pPr>
            <a:r>
              <a:rPr lang="en-US" sz="1600" dirty="0">
                <a:solidFill>
                  <a:srgbClr val="7F0055"/>
                </a:solidFill>
                <a:latin typeface="Consolas"/>
              </a:rPr>
              <a:t>public</a:t>
            </a:r>
            <a:r>
              <a:rPr lang="en-US" sz="1600" dirty="0">
                <a:solidFill>
                  <a:srgbClr val="000000"/>
                </a:solidFill>
                <a:latin typeface="Consolas"/>
              </a:rPr>
              <a:t> </a:t>
            </a:r>
            <a:r>
              <a:rPr lang="en-US" sz="1600" dirty="0">
                <a:solidFill>
                  <a:srgbClr val="7F0055"/>
                </a:solidFill>
                <a:latin typeface="Consolas"/>
              </a:rPr>
              <a:t>class</a:t>
            </a:r>
            <a:r>
              <a:rPr lang="en-US" sz="1600" dirty="0">
                <a:solidFill>
                  <a:srgbClr val="000000"/>
                </a:solidFill>
                <a:latin typeface="Consolas"/>
              </a:rPr>
              <a:t> Factorial {</a:t>
            </a:r>
          </a:p>
          <a:p>
            <a:pPr algn="l" rtl="0">
              <a:tabLst>
                <a:tab pos="358775" algn="l"/>
                <a:tab pos="715963" algn="l"/>
                <a:tab pos="1074738" algn="l"/>
                <a:tab pos="1433513" algn="l"/>
              </a:tabLst>
            </a:pPr>
            <a:r>
              <a:rPr lang="en-US" sz="1600" dirty="0">
                <a:solidFill>
                  <a:srgbClr val="3F5FBF"/>
                </a:solidFill>
                <a:latin typeface="Consolas"/>
              </a:rPr>
              <a:t>	/** calculate x! **/</a:t>
            </a:r>
          </a:p>
          <a:p>
            <a:pPr algn="l" rtl="0">
              <a:tabLst>
                <a:tab pos="358775" algn="l"/>
                <a:tab pos="715963" algn="l"/>
                <a:tab pos="1074738" algn="l"/>
                <a:tab pos="1433513" algn="l"/>
              </a:tabLst>
            </a:pPr>
            <a:r>
              <a:rPr lang="en-US" sz="1600" dirty="0">
                <a:solidFill>
                  <a:srgbClr val="7F0055"/>
                </a:solidFill>
                <a:latin typeface="Consolas"/>
              </a:rPr>
              <a:t>	public</a:t>
            </a:r>
            <a:r>
              <a:rPr lang="en-US" sz="1600" dirty="0">
                <a:solidFill>
                  <a:srgbClr val="000000"/>
                </a:solidFill>
                <a:latin typeface="Consolas"/>
              </a:rPr>
              <a:t> </a:t>
            </a:r>
            <a:r>
              <a:rPr lang="en-US" sz="1600" dirty="0">
                <a:solidFill>
                  <a:srgbClr val="7F0055"/>
                </a:solidFill>
                <a:latin typeface="Consolas"/>
              </a:rPr>
              <a:t>static</a:t>
            </a:r>
            <a:r>
              <a:rPr lang="en-US" sz="1600" dirty="0">
                <a:solidFill>
                  <a:srgbClr val="000000"/>
                </a:solidFill>
                <a:latin typeface="Consolas"/>
              </a:rPr>
              <a:t> </a:t>
            </a:r>
            <a:r>
              <a:rPr lang="en-US" sz="1600" dirty="0">
                <a:solidFill>
                  <a:srgbClr val="7F0055"/>
                </a:solidFill>
                <a:latin typeface="Consolas"/>
              </a:rPr>
              <a:t>int</a:t>
            </a:r>
            <a:r>
              <a:rPr lang="en-US" sz="1600" dirty="0">
                <a:solidFill>
                  <a:srgbClr val="000000"/>
                </a:solidFill>
                <a:latin typeface="Consolas"/>
              </a:rPr>
              <a:t> factorial(</a:t>
            </a:r>
            <a:r>
              <a:rPr lang="en-US" sz="1600" dirty="0">
                <a:solidFill>
                  <a:srgbClr val="7F0055"/>
                </a:solidFill>
                <a:latin typeface="Consolas"/>
              </a:rPr>
              <a:t>int</a:t>
            </a:r>
            <a:r>
              <a:rPr lang="en-US" sz="1600" dirty="0">
                <a:solidFill>
                  <a:srgbClr val="000000"/>
                </a:solidFill>
                <a:latin typeface="Consolas"/>
              </a:rPr>
              <a:t> x) {</a:t>
            </a:r>
          </a:p>
          <a:p>
            <a:pPr algn="l" rtl="0">
              <a:tabLst>
                <a:tab pos="358775" algn="l"/>
                <a:tab pos="715963" algn="l"/>
                <a:tab pos="1074738" algn="l"/>
                <a:tab pos="1433513" algn="l"/>
              </a:tabLst>
            </a:pPr>
            <a:r>
              <a:rPr lang="en-US" sz="1600" dirty="0">
                <a:solidFill>
                  <a:srgbClr val="7F0055"/>
                </a:solidFill>
                <a:latin typeface="Consolas"/>
              </a:rPr>
              <a:t>		int</a:t>
            </a:r>
            <a:r>
              <a:rPr lang="en-US" sz="1600" dirty="0">
                <a:solidFill>
                  <a:srgbClr val="000000"/>
                </a:solidFill>
                <a:latin typeface="Consolas"/>
              </a:rPr>
              <a:t> f = 0;</a:t>
            </a:r>
          </a:p>
          <a:p>
            <a:pPr algn="l" rtl="0">
              <a:tabLst>
                <a:tab pos="358775" algn="l"/>
                <a:tab pos="715963" algn="l"/>
                <a:tab pos="1074738" algn="l"/>
                <a:tab pos="1433513" algn="l"/>
              </a:tabLst>
            </a:pPr>
            <a:r>
              <a:rPr lang="nn-NO" sz="1600" dirty="0">
                <a:solidFill>
                  <a:srgbClr val="7F0055"/>
                </a:solidFill>
                <a:latin typeface="Consolas"/>
              </a:rPr>
              <a:t>		for</a:t>
            </a:r>
            <a:r>
              <a:rPr lang="nn-NO" sz="1600" dirty="0">
                <a:solidFill>
                  <a:srgbClr val="000000"/>
                </a:solidFill>
                <a:latin typeface="Consolas"/>
              </a:rPr>
              <a:t> (</a:t>
            </a:r>
            <a:r>
              <a:rPr lang="nn-NO" sz="1600" dirty="0">
                <a:solidFill>
                  <a:srgbClr val="7F0055"/>
                </a:solidFill>
                <a:latin typeface="Consolas"/>
              </a:rPr>
              <a:t>int</a:t>
            </a:r>
            <a:r>
              <a:rPr lang="nn-NO" sz="1600" dirty="0">
                <a:solidFill>
                  <a:srgbClr val="000000"/>
                </a:solidFill>
                <a:latin typeface="Consolas"/>
              </a:rPr>
              <a:t> i = 2; i &lt;= x; i++)</a:t>
            </a:r>
          </a:p>
          <a:p>
            <a:pPr algn="l" rtl="0">
              <a:tabLst>
                <a:tab pos="358775" algn="l"/>
                <a:tab pos="715963" algn="l"/>
                <a:tab pos="1074738" algn="l"/>
                <a:tab pos="1433513" algn="l"/>
              </a:tabLst>
            </a:pPr>
            <a:r>
              <a:rPr lang="en-US" sz="1600" dirty="0">
                <a:solidFill>
                  <a:srgbClr val="000000"/>
                </a:solidFill>
                <a:latin typeface="Consolas"/>
              </a:rPr>
              <a:t>			f = f * </a:t>
            </a:r>
            <a:r>
              <a:rPr lang="en-US" sz="1600" dirty="0" err="1">
                <a:solidFill>
                  <a:srgbClr val="000000"/>
                </a:solidFill>
                <a:latin typeface="Consolas"/>
              </a:rPr>
              <a:t>i</a:t>
            </a:r>
            <a:r>
              <a:rPr lang="en-US" sz="1600" dirty="0">
                <a:solidFill>
                  <a:srgbClr val="000000"/>
                </a:solidFill>
                <a:latin typeface="Consolas"/>
              </a:rPr>
              <a:t>;</a:t>
            </a:r>
          </a:p>
          <a:p>
            <a:pPr algn="l" rtl="0">
              <a:tabLst>
                <a:tab pos="358775" algn="l"/>
                <a:tab pos="715963" algn="l"/>
                <a:tab pos="1074738" algn="l"/>
                <a:tab pos="1433513" algn="l"/>
              </a:tabLst>
            </a:pPr>
            <a:r>
              <a:rPr lang="en-US" sz="1600" dirty="0">
                <a:solidFill>
                  <a:srgbClr val="7F0055"/>
                </a:solidFill>
                <a:latin typeface="Consolas"/>
              </a:rPr>
              <a:t>		return</a:t>
            </a:r>
            <a:r>
              <a:rPr lang="en-US" sz="1600" dirty="0">
                <a:solidFill>
                  <a:srgbClr val="000000"/>
                </a:solidFill>
                <a:latin typeface="Consolas"/>
              </a:rPr>
              <a:t> f;</a:t>
            </a:r>
          </a:p>
          <a:p>
            <a:pPr algn="l" rtl="0">
              <a:tabLst>
                <a:tab pos="358775" algn="l"/>
                <a:tab pos="715963" algn="l"/>
                <a:tab pos="1074738" algn="l"/>
                <a:tab pos="1433513" algn="l"/>
              </a:tabLst>
            </a:pPr>
            <a:r>
              <a:rPr lang="en-US" sz="1600" dirty="0">
                <a:solidFill>
                  <a:srgbClr val="000000"/>
                </a:solidFill>
                <a:latin typeface="Consolas"/>
              </a:rPr>
              <a:t>	}</a:t>
            </a:r>
          </a:p>
          <a:p>
            <a:pPr algn="l" rtl="0">
              <a:tabLst>
                <a:tab pos="358775" algn="l"/>
                <a:tab pos="715963" algn="l"/>
                <a:tab pos="1074738" algn="l"/>
                <a:tab pos="1433513" algn="l"/>
              </a:tabLst>
            </a:pPr>
            <a:r>
              <a:rPr lang="en-US" sz="1600" dirty="0">
                <a:solidFill>
                  <a:srgbClr val="000000"/>
                </a:solidFill>
                <a:latin typeface="Consolas"/>
              </a:rPr>
              <a:t>}</a:t>
            </a:r>
            <a:endParaRPr lang="he-IL" sz="1600" dirty="0">
              <a:solidFill>
                <a:srgbClr val="000000"/>
              </a:solidFill>
              <a:latin typeface="Consolas"/>
            </a:endParaRPr>
          </a:p>
        </p:txBody>
      </p:sp>
      <p:sp>
        <p:nvSpPr>
          <p:cNvPr id="6" name="מלבן מעוגל 5"/>
          <p:cNvSpPr>
            <a:spLocks noChangeArrowheads="1"/>
          </p:cNvSpPr>
          <p:nvPr/>
        </p:nvSpPr>
        <p:spPr bwMode="auto">
          <a:xfrm>
            <a:off x="2133897" y="3684588"/>
            <a:ext cx="1387475" cy="328612"/>
          </a:xfrm>
          <a:prstGeom prst="roundRect">
            <a:avLst>
              <a:gd name="adj" fmla="val 16667"/>
            </a:avLst>
          </a:prstGeom>
          <a:noFill/>
          <a:ln w="28575" algn="ctr">
            <a:solidFill>
              <a:schemeClr val="tx2"/>
            </a:solidFill>
            <a:round/>
            <a:headEnd/>
            <a:tailEnd/>
          </a:ln>
        </p:spPr>
        <p:txBody>
          <a:bodyPr/>
          <a:lstStyle/>
          <a:p>
            <a:pPr algn="ctr"/>
            <a:endParaRPr lang="he-IL"/>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Number Placeholder 5"/>
          <p:cNvSpPr>
            <a:spLocks noGrp="1"/>
          </p:cNvSpPr>
          <p:nvPr>
            <p:ph type="sldNum" sz="quarter" idx="12"/>
          </p:nvPr>
        </p:nvSpPr>
        <p:spPr>
          <a:noFill/>
        </p:spPr>
        <p:txBody>
          <a:bodyPr/>
          <a:lstStyle/>
          <a:p>
            <a:fld id="{2A750F04-21DD-47B1-B4B9-FED7B0AE936E}" type="slidenum">
              <a:rPr lang="he-IL" smtClean="0"/>
              <a:pPr/>
              <a:t>3</a:t>
            </a:fld>
            <a:endParaRPr lang="en-US"/>
          </a:p>
        </p:txBody>
      </p:sp>
      <p:sp>
        <p:nvSpPr>
          <p:cNvPr id="18434" name="Rectangle 2"/>
          <p:cNvSpPr>
            <a:spLocks noGrp="1" noChangeArrowheads="1"/>
          </p:cNvSpPr>
          <p:nvPr>
            <p:ph type="title"/>
          </p:nvPr>
        </p:nvSpPr>
        <p:spPr/>
        <p:txBody>
          <a:bodyPr/>
          <a:lstStyle/>
          <a:p>
            <a:pPr algn="ctr" eaLnBrk="1" hangingPunct="1"/>
            <a:r>
              <a:rPr lang="he-IL">
                <a:solidFill>
                  <a:srgbClr val="CC0000"/>
                </a:solidFill>
              </a:rPr>
              <a:t>מערכים</a:t>
            </a:r>
            <a:endParaRPr lang="en-US">
              <a:solidFill>
                <a:srgbClr val="CC0000"/>
              </a:solidFill>
            </a:endParaRPr>
          </a:p>
        </p:txBody>
      </p:sp>
      <p:sp>
        <p:nvSpPr>
          <p:cNvPr id="18435" name="Rectangle 3"/>
          <p:cNvSpPr>
            <a:spLocks noGrp="1" noChangeArrowheads="1"/>
          </p:cNvSpPr>
          <p:nvPr>
            <p:ph type="body" idx="1"/>
          </p:nvPr>
        </p:nvSpPr>
        <p:spPr/>
        <p:txBody>
          <a:bodyPr/>
          <a:lstStyle/>
          <a:p>
            <a:pPr algn="l" rtl="0" eaLnBrk="1" hangingPunct="1"/>
            <a:r>
              <a:rPr lang="en-US" b="1" dirty="0"/>
              <a:t>Array:</a:t>
            </a:r>
            <a:r>
              <a:rPr lang="en-US" dirty="0"/>
              <a:t> A fixed-length data structure for storing multiple values of the </a:t>
            </a:r>
            <a:r>
              <a:rPr lang="en-US" u="sng" dirty="0"/>
              <a:t>same type</a:t>
            </a:r>
          </a:p>
          <a:p>
            <a:pPr algn="l" rtl="0" eaLnBrk="1" hangingPunct="1"/>
            <a:endParaRPr lang="en-US" sz="1600" u="sng" dirty="0"/>
          </a:p>
          <a:p>
            <a:pPr algn="l" rtl="0" eaLnBrk="1" hangingPunct="1"/>
            <a:r>
              <a:rPr lang="en-US" u="sng" dirty="0"/>
              <a:t>Example from last week</a:t>
            </a:r>
            <a:r>
              <a:rPr lang="en-US" dirty="0"/>
              <a:t>: An array of odd numbers:</a:t>
            </a:r>
          </a:p>
        </p:txBody>
      </p:sp>
      <p:sp>
        <p:nvSpPr>
          <p:cNvPr id="18455" name="Text Box 27" descr="‎30%‎"/>
          <p:cNvSpPr txBox="1">
            <a:spLocks noChangeArrowheads="1"/>
          </p:cNvSpPr>
          <p:nvPr/>
        </p:nvSpPr>
        <p:spPr bwMode="auto">
          <a:xfrm>
            <a:off x="1403350" y="5907088"/>
            <a:ext cx="5486400" cy="366712"/>
          </a:xfrm>
          <a:prstGeom prst="rect">
            <a:avLst/>
          </a:prstGeom>
          <a:noFill/>
          <a:ln w="9525" algn="ctr">
            <a:noFill/>
            <a:miter lim="800000"/>
            <a:headEnd/>
            <a:tailEnd/>
          </a:ln>
        </p:spPr>
        <p:txBody>
          <a:bodyPr wrap="none">
            <a:spAutoFit/>
          </a:bodyPr>
          <a:lstStyle/>
          <a:p>
            <a:pPr algn="ctr"/>
            <a:r>
              <a:rPr lang="en-US" b="0" dirty="0"/>
              <a:t>The value of the element at index 4 is 9: </a:t>
            </a:r>
            <a:r>
              <a:rPr lang="en-US" b="0" dirty="0">
                <a:latin typeface="Garamond" pitchFamily="18" charset="0"/>
              </a:rPr>
              <a:t>odds[4] == 9</a:t>
            </a:r>
          </a:p>
        </p:txBody>
      </p:sp>
      <p:sp>
        <p:nvSpPr>
          <p:cNvPr id="18456" name="Text Box 28" descr="‎30%‎"/>
          <p:cNvSpPr txBox="1">
            <a:spLocks noChangeArrowheads="1"/>
          </p:cNvSpPr>
          <p:nvPr/>
        </p:nvSpPr>
        <p:spPr bwMode="auto">
          <a:xfrm>
            <a:off x="1419225" y="5540375"/>
            <a:ext cx="3136900" cy="366713"/>
          </a:xfrm>
          <a:prstGeom prst="rect">
            <a:avLst/>
          </a:prstGeom>
          <a:noFill/>
          <a:ln w="9525" algn="ctr">
            <a:noFill/>
            <a:miter lim="800000"/>
            <a:headEnd/>
            <a:tailEnd/>
          </a:ln>
        </p:spPr>
        <p:txBody>
          <a:bodyPr wrap="none">
            <a:spAutoFit/>
          </a:bodyPr>
          <a:lstStyle/>
          <a:p>
            <a:pPr algn="ctr"/>
            <a:r>
              <a:rPr lang="en-US" b="0" dirty="0"/>
              <a:t>The type of all elements is </a:t>
            </a:r>
            <a:r>
              <a:rPr lang="en-US" b="0" dirty="0" err="1">
                <a:latin typeface="Garamond" pitchFamily="18" charset="0"/>
              </a:rPr>
              <a:t>int</a:t>
            </a:r>
            <a:endParaRPr lang="en-US" b="0" dirty="0">
              <a:latin typeface="Garamond" pitchFamily="18" charset="0"/>
            </a:endParaRPr>
          </a:p>
        </p:txBody>
      </p:sp>
      <p:grpSp>
        <p:nvGrpSpPr>
          <p:cNvPr id="28" name="Group 27"/>
          <p:cNvGrpSpPr/>
          <p:nvPr/>
        </p:nvGrpSpPr>
        <p:grpSpPr>
          <a:xfrm>
            <a:off x="1256047" y="3933056"/>
            <a:ext cx="6664325" cy="1703387"/>
            <a:chOff x="1368425" y="3824288"/>
            <a:chExt cx="6664325" cy="1703387"/>
          </a:xfrm>
        </p:grpSpPr>
        <p:sp>
          <p:nvSpPr>
            <p:cNvPr id="18436" name="Rectangle 6"/>
            <p:cNvSpPr>
              <a:spLocks noChangeArrowheads="1"/>
            </p:cNvSpPr>
            <p:nvPr/>
          </p:nvSpPr>
          <p:spPr bwMode="auto">
            <a:xfrm>
              <a:off x="4578350" y="4256088"/>
              <a:ext cx="431800" cy="612775"/>
            </a:xfrm>
            <a:prstGeom prst="rect">
              <a:avLst/>
            </a:prstGeom>
            <a:solidFill>
              <a:srgbClr val="FFDAB5"/>
            </a:solidFill>
            <a:ln w="9525" algn="ctr">
              <a:solidFill>
                <a:schemeClr val="tx1"/>
              </a:solidFill>
              <a:miter lim="800000"/>
              <a:headEnd/>
              <a:tailEnd/>
            </a:ln>
          </p:spPr>
          <p:txBody>
            <a:bodyPr wrap="none" anchor="ctr"/>
            <a:lstStyle/>
            <a:p>
              <a:pPr algn="ctr"/>
              <a:r>
                <a:rPr lang="en-US" b="0"/>
                <a:t>1</a:t>
              </a:r>
            </a:p>
          </p:txBody>
        </p:sp>
        <p:sp>
          <p:nvSpPr>
            <p:cNvPr id="18437" name="Rectangle 7"/>
            <p:cNvSpPr>
              <a:spLocks noChangeArrowheads="1"/>
            </p:cNvSpPr>
            <p:nvPr/>
          </p:nvSpPr>
          <p:spPr bwMode="auto">
            <a:xfrm>
              <a:off x="5010150" y="4256088"/>
              <a:ext cx="431800" cy="612775"/>
            </a:xfrm>
            <a:prstGeom prst="rect">
              <a:avLst/>
            </a:prstGeom>
            <a:solidFill>
              <a:srgbClr val="FFDAB5"/>
            </a:solidFill>
            <a:ln w="9525" algn="ctr">
              <a:solidFill>
                <a:schemeClr val="tx1"/>
              </a:solidFill>
              <a:miter lim="800000"/>
              <a:headEnd/>
              <a:tailEnd/>
            </a:ln>
          </p:spPr>
          <p:txBody>
            <a:bodyPr wrap="none" anchor="ctr"/>
            <a:lstStyle/>
            <a:p>
              <a:pPr algn="ctr"/>
              <a:r>
                <a:rPr lang="en-US" b="0"/>
                <a:t>3</a:t>
              </a:r>
            </a:p>
          </p:txBody>
        </p:sp>
        <p:sp>
          <p:nvSpPr>
            <p:cNvPr id="18438" name="Rectangle 8"/>
            <p:cNvSpPr>
              <a:spLocks noChangeArrowheads="1"/>
            </p:cNvSpPr>
            <p:nvPr/>
          </p:nvSpPr>
          <p:spPr bwMode="auto">
            <a:xfrm>
              <a:off x="5441950" y="4256088"/>
              <a:ext cx="431800" cy="612775"/>
            </a:xfrm>
            <a:prstGeom prst="rect">
              <a:avLst/>
            </a:prstGeom>
            <a:solidFill>
              <a:srgbClr val="FFDAB5"/>
            </a:solidFill>
            <a:ln w="9525" algn="ctr">
              <a:solidFill>
                <a:schemeClr val="tx1"/>
              </a:solidFill>
              <a:miter lim="800000"/>
              <a:headEnd/>
              <a:tailEnd/>
            </a:ln>
          </p:spPr>
          <p:txBody>
            <a:bodyPr wrap="none" anchor="ctr"/>
            <a:lstStyle/>
            <a:p>
              <a:pPr algn="ctr"/>
              <a:r>
                <a:rPr lang="en-US" b="0"/>
                <a:t>5</a:t>
              </a:r>
            </a:p>
          </p:txBody>
        </p:sp>
        <p:sp>
          <p:nvSpPr>
            <p:cNvPr id="18439" name="Rectangle 9"/>
            <p:cNvSpPr>
              <a:spLocks noChangeArrowheads="1"/>
            </p:cNvSpPr>
            <p:nvPr/>
          </p:nvSpPr>
          <p:spPr bwMode="auto">
            <a:xfrm>
              <a:off x="5873750" y="4256088"/>
              <a:ext cx="431800" cy="612775"/>
            </a:xfrm>
            <a:prstGeom prst="rect">
              <a:avLst/>
            </a:prstGeom>
            <a:solidFill>
              <a:srgbClr val="FFDAB5"/>
            </a:solidFill>
            <a:ln w="9525" algn="ctr">
              <a:solidFill>
                <a:schemeClr val="tx1"/>
              </a:solidFill>
              <a:miter lim="800000"/>
              <a:headEnd/>
              <a:tailEnd/>
            </a:ln>
          </p:spPr>
          <p:txBody>
            <a:bodyPr wrap="none" anchor="ctr"/>
            <a:lstStyle/>
            <a:p>
              <a:pPr algn="ctr"/>
              <a:r>
                <a:rPr lang="en-US" b="0"/>
                <a:t>7</a:t>
              </a:r>
            </a:p>
          </p:txBody>
        </p:sp>
        <p:sp>
          <p:nvSpPr>
            <p:cNvPr id="18440" name="Rectangle 10"/>
            <p:cNvSpPr>
              <a:spLocks noChangeArrowheads="1"/>
            </p:cNvSpPr>
            <p:nvPr/>
          </p:nvSpPr>
          <p:spPr bwMode="auto">
            <a:xfrm>
              <a:off x="6305550" y="4256088"/>
              <a:ext cx="431800" cy="612775"/>
            </a:xfrm>
            <a:prstGeom prst="rect">
              <a:avLst/>
            </a:prstGeom>
            <a:solidFill>
              <a:srgbClr val="FFDAB5"/>
            </a:solidFill>
            <a:ln w="9525" algn="ctr">
              <a:solidFill>
                <a:schemeClr val="tx1"/>
              </a:solidFill>
              <a:miter lim="800000"/>
              <a:headEnd/>
              <a:tailEnd/>
            </a:ln>
          </p:spPr>
          <p:txBody>
            <a:bodyPr wrap="none" anchor="ctr"/>
            <a:lstStyle/>
            <a:p>
              <a:pPr algn="ctr"/>
              <a:r>
                <a:rPr lang="en-US" b="0"/>
                <a:t>9</a:t>
              </a:r>
            </a:p>
          </p:txBody>
        </p:sp>
        <p:sp>
          <p:nvSpPr>
            <p:cNvPr id="18441" name="Rectangle 11"/>
            <p:cNvSpPr>
              <a:spLocks noChangeArrowheads="1"/>
            </p:cNvSpPr>
            <p:nvPr/>
          </p:nvSpPr>
          <p:spPr bwMode="auto">
            <a:xfrm>
              <a:off x="6737350" y="4256088"/>
              <a:ext cx="431800" cy="612775"/>
            </a:xfrm>
            <a:prstGeom prst="rect">
              <a:avLst/>
            </a:prstGeom>
            <a:solidFill>
              <a:srgbClr val="FFDAB5"/>
            </a:solidFill>
            <a:ln w="9525" algn="ctr">
              <a:solidFill>
                <a:schemeClr val="tx1"/>
              </a:solidFill>
              <a:miter lim="800000"/>
              <a:headEnd/>
              <a:tailEnd/>
            </a:ln>
          </p:spPr>
          <p:txBody>
            <a:bodyPr wrap="none" anchor="ctr"/>
            <a:lstStyle/>
            <a:p>
              <a:pPr algn="ctr"/>
              <a:r>
                <a:rPr lang="en-US" b="0"/>
                <a:t>11</a:t>
              </a:r>
            </a:p>
          </p:txBody>
        </p:sp>
        <p:sp>
          <p:nvSpPr>
            <p:cNvPr id="18442" name="Rectangle 12"/>
            <p:cNvSpPr>
              <a:spLocks noChangeArrowheads="1"/>
            </p:cNvSpPr>
            <p:nvPr/>
          </p:nvSpPr>
          <p:spPr bwMode="auto">
            <a:xfrm>
              <a:off x="7169150" y="4256088"/>
              <a:ext cx="431800" cy="612775"/>
            </a:xfrm>
            <a:prstGeom prst="rect">
              <a:avLst/>
            </a:prstGeom>
            <a:solidFill>
              <a:srgbClr val="FFDAB5"/>
            </a:solidFill>
            <a:ln w="9525" algn="ctr">
              <a:solidFill>
                <a:schemeClr val="tx1"/>
              </a:solidFill>
              <a:miter lim="800000"/>
              <a:headEnd/>
              <a:tailEnd/>
            </a:ln>
          </p:spPr>
          <p:txBody>
            <a:bodyPr wrap="none" anchor="ctr"/>
            <a:lstStyle/>
            <a:p>
              <a:pPr algn="ctr"/>
              <a:r>
                <a:rPr lang="en-US" b="0"/>
                <a:t>13</a:t>
              </a:r>
            </a:p>
          </p:txBody>
        </p:sp>
        <p:sp>
          <p:nvSpPr>
            <p:cNvPr id="18443" name="Rectangle 13"/>
            <p:cNvSpPr>
              <a:spLocks noChangeArrowheads="1"/>
            </p:cNvSpPr>
            <p:nvPr/>
          </p:nvSpPr>
          <p:spPr bwMode="auto">
            <a:xfrm>
              <a:off x="7600950" y="4256088"/>
              <a:ext cx="431800" cy="612775"/>
            </a:xfrm>
            <a:prstGeom prst="rect">
              <a:avLst/>
            </a:prstGeom>
            <a:solidFill>
              <a:srgbClr val="FFDAB5"/>
            </a:solidFill>
            <a:ln w="9525" algn="ctr">
              <a:solidFill>
                <a:schemeClr val="tx1"/>
              </a:solidFill>
              <a:miter lim="800000"/>
              <a:headEnd/>
              <a:tailEnd/>
            </a:ln>
          </p:spPr>
          <p:txBody>
            <a:bodyPr wrap="none" anchor="ctr"/>
            <a:lstStyle/>
            <a:p>
              <a:pPr algn="ctr"/>
              <a:r>
                <a:rPr lang="en-US" b="0"/>
                <a:t>15</a:t>
              </a:r>
            </a:p>
          </p:txBody>
        </p:sp>
        <p:sp>
          <p:nvSpPr>
            <p:cNvPr id="18444" name="Text Box 14" descr="‎30%‎"/>
            <p:cNvSpPr txBox="1">
              <a:spLocks noChangeArrowheads="1"/>
            </p:cNvSpPr>
            <p:nvPr/>
          </p:nvSpPr>
          <p:spPr bwMode="auto">
            <a:xfrm>
              <a:off x="5573713" y="5160963"/>
              <a:ext cx="1738312" cy="366712"/>
            </a:xfrm>
            <a:prstGeom prst="rect">
              <a:avLst/>
            </a:prstGeom>
            <a:noFill/>
            <a:ln w="9525" algn="ctr">
              <a:noFill/>
              <a:miter lim="800000"/>
              <a:headEnd/>
              <a:tailEnd/>
            </a:ln>
          </p:spPr>
          <p:txBody>
            <a:bodyPr wrap="none">
              <a:spAutoFit/>
            </a:bodyPr>
            <a:lstStyle/>
            <a:p>
              <a:pPr algn="ctr"/>
              <a:r>
                <a:rPr lang="en-US" b="0">
                  <a:latin typeface="Garamond" pitchFamily="18" charset="0"/>
                </a:rPr>
                <a:t>odds.length == 8</a:t>
              </a:r>
            </a:p>
          </p:txBody>
        </p:sp>
        <p:sp>
          <p:nvSpPr>
            <p:cNvPr id="18445" name="Text Box 15" descr="‎30%‎"/>
            <p:cNvSpPr txBox="1">
              <a:spLocks noChangeArrowheads="1"/>
            </p:cNvSpPr>
            <p:nvPr/>
          </p:nvSpPr>
          <p:spPr bwMode="auto">
            <a:xfrm>
              <a:off x="4624388" y="3832225"/>
              <a:ext cx="311150" cy="366713"/>
            </a:xfrm>
            <a:prstGeom prst="rect">
              <a:avLst/>
            </a:prstGeom>
            <a:noFill/>
            <a:ln w="9525" algn="ctr">
              <a:noFill/>
              <a:miter lim="800000"/>
              <a:headEnd/>
              <a:tailEnd/>
            </a:ln>
          </p:spPr>
          <p:txBody>
            <a:bodyPr wrap="none">
              <a:spAutoFit/>
            </a:bodyPr>
            <a:lstStyle/>
            <a:p>
              <a:pPr algn="ctr"/>
              <a:r>
                <a:rPr lang="en-US" b="0"/>
                <a:t>0</a:t>
              </a:r>
            </a:p>
          </p:txBody>
        </p:sp>
        <p:sp>
          <p:nvSpPr>
            <p:cNvPr id="18446" name="Text Box 16" descr="‎30%‎"/>
            <p:cNvSpPr txBox="1">
              <a:spLocks noChangeArrowheads="1"/>
            </p:cNvSpPr>
            <p:nvPr/>
          </p:nvSpPr>
          <p:spPr bwMode="auto">
            <a:xfrm>
              <a:off x="5056188" y="3824288"/>
              <a:ext cx="311150" cy="366712"/>
            </a:xfrm>
            <a:prstGeom prst="rect">
              <a:avLst/>
            </a:prstGeom>
            <a:noFill/>
            <a:ln w="9525" algn="ctr">
              <a:noFill/>
              <a:miter lim="800000"/>
              <a:headEnd/>
              <a:tailEnd/>
            </a:ln>
          </p:spPr>
          <p:txBody>
            <a:bodyPr wrap="none">
              <a:spAutoFit/>
            </a:bodyPr>
            <a:lstStyle/>
            <a:p>
              <a:pPr algn="ctr"/>
              <a:r>
                <a:rPr lang="en-US" b="0"/>
                <a:t>1</a:t>
              </a:r>
            </a:p>
          </p:txBody>
        </p:sp>
        <p:sp>
          <p:nvSpPr>
            <p:cNvPr id="18447" name="Text Box 17" descr="‎30%‎"/>
            <p:cNvSpPr txBox="1">
              <a:spLocks noChangeArrowheads="1"/>
            </p:cNvSpPr>
            <p:nvPr/>
          </p:nvSpPr>
          <p:spPr bwMode="auto">
            <a:xfrm>
              <a:off x="5487988" y="3832225"/>
              <a:ext cx="311150" cy="366713"/>
            </a:xfrm>
            <a:prstGeom prst="rect">
              <a:avLst/>
            </a:prstGeom>
            <a:noFill/>
            <a:ln w="9525" algn="ctr">
              <a:noFill/>
              <a:miter lim="800000"/>
              <a:headEnd/>
              <a:tailEnd/>
            </a:ln>
          </p:spPr>
          <p:txBody>
            <a:bodyPr wrap="none">
              <a:spAutoFit/>
            </a:bodyPr>
            <a:lstStyle/>
            <a:p>
              <a:pPr algn="ctr"/>
              <a:r>
                <a:rPr lang="en-US" b="0"/>
                <a:t>2</a:t>
              </a:r>
            </a:p>
          </p:txBody>
        </p:sp>
        <p:sp>
          <p:nvSpPr>
            <p:cNvPr id="18448" name="Text Box 18" descr="‎30%‎"/>
            <p:cNvSpPr txBox="1">
              <a:spLocks noChangeArrowheads="1"/>
            </p:cNvSpPr>
            <p:nvPr/>
          </p:nvSpPr>
          <p:spPr bwMode="auto">
            <a:xfrm>
              <a:off x="5943600" y="3824288"/>
              <a:ext cx="311150" cy="366712"/>
            </a:xfrm>
            <a:prstGeom prst="rect">
              <a:avLst/>
            </a:prstGeom>
            <a:noFill/>
            <a:ln w="9525" algn="ctr">
              <a:noFill/>
              <a:miter lim="800000"/>
              <a:headEnd/>
              <a:tailEnd/>
            </a:ln>
          </p:spPr>
          <p:txBody>
            <a:bodyPr wrap="none">
              <a:spAutoFit/>
            </a:bodyPr>
            <a:lstStyle/>
            <a:p>
              <a:pPr algn="ctr"/>
              <a:r>
                <a:rPr lang="en-US" b="0"/>
                <a:t>3</a:t>
              </a:r>
            </a:p>
          </p:txBody>
        </p:sp>
        <p:sp>
          <p:nvSpPr>
            <p:cNvPr id="18449" name="Text Box 19" descr="‎30%‎"/>
            <p:cNvSpPr txBox="1">
              <a:spLocks noChangeArrowheads="1"/>
            </p:cNvSpPr>
            <p:nvPr/>
          </p:nvSpPr>
          <p:spPr bwMode="auto">
            <a:xfrm>
              <a:off x="6353175" y="3824288"/>
              <a:ext cx="311150" cy="366712"/>
            </a:xfrm>
            <a:prstGeom prst="rect">
              <a:avLst/>
            </a:prstGeom>
            <a:noFill/>
            <a:ln w="9525" algn="ctr">
              <a:noFill/>
              <a:miter lim="800000"/>
              <a:headEnd/>
              <a:tailEnd/>
            </a:ln>
          </p:spPr>
          <p:txBody>
            <a:bodyPr wrap="none">
              <a:spAutoFit/>
            </a:bodyPr>
            <a:lstStyle/>
            <a:p>
              <a:pPr algn="ctr"/>
              <a:r>
                <a:rPr lang="en-US" b="0"/>
                <a:t>4</a:t>
              </a:r>
            </a:p>
          </p:txBody>
        </p:sp>
        <p:sp>
          <p:nvSpPr>
            <p:cNvPr id="18450" name="Text Box 20" descr="‎30%‎"/>
            <p:cNvSpPr txBox="1">
              <a:spLocks noChangeArrowheads="1"/>
            </p:cNvSpPr>
            <p:nvPr/>
          </p:nvSpPr>
          <p:spPr bwMode="auto">
            <a:xfrm>
              <a:off x="6784975" y="3824288"/>
              <a:ext cx="311150" cy="366712"/>
            </a:xfrm>
            <a:prstGeom prst="rect">
              <a:avLst/>
            </a:prstGeom>
            <a:noFill/>
            <a:ln w="9525" algn="ctr">
              <a:noFill/>
              <a:miter lim="800000"/>
              <a:headEnd/>
              <a:tailEnd/>
            </a:ln>
          </p:spPr>
          <p:txBody>
            <a:bodyPr wrap="none">
              <a:spAutoFit/>
            </a:bodyPr>
            <a:lstStyle/>
            <a:p>
              <a:pPr algn="ctr"/>
              <a:r>
                <a:rPr lang="en-US" b="0"/>
                <a:t>5</a:t>
              </a:r>
            </a:p>
          </p:txBody>
        </p:sp>
        <p:sp>
          <p:nvSpPr>
            <p:cNvPr id="18451" name="Text Box 21" descr="‎30%‎"/>
            <p:cNvSpPr txBox="1">
              <a:spLocks noChangeArrowheads="1"/>
            </p:cNvSpPr>
            <p:nvPr/>
          </p:nvSpPr>
          <p:spPr bwMode="auto">
            <a:xfrm>
              <a:off x="7192963" y="3824288"/>
              <a:ext cx="311150" cy="366712"/>
            </a:xfrm>
            <a:prstGeom prst="rect">
              <a:avLst/>
            </a:prstGeom>
            <a:noFill/>
            <a:ln w="9525" algn="ctr">
              <a:noFill/>
              <a:miter lim="800000"/>
              <a:headEnd/>
              <a:tailEnd/>
            </a:ln>
          </p:spPr>
          <p:txBody>
            <a:bodyPr wrap="none">
              <a:spAutoFit/>
            </a:bodyPr>
            <a:lstStyle/>
            <a:p>
              <a:pPr algn="ctr"/>
              <a:r>
                <a:rPr lang="en-US" b="0"/>
                <a:t>6</a:t>
              </a:r>
            </a:p>
          </p:txBody>
        </p:sp>
        <p:sp>
          <p:nvSpPr>
            <p:cNvPr id="18452" name="Text Box 22" descr="‎30%‎"/>
            <p:cNvSpPr txBox="1">
              <a:spLocks noChangeArrowheads="1"/>
            </p:cNvSpPr>
            <p:nvPr/>
          </p:nvSpPr>
          <p:spPr bwMode="auto">
            <a:xfrm>
              <a:off x="7648575" y="3824288"/>
              <a:ext cx="311150" cy="366712"/>
            </a:xfrm>
            <a:prstGeom prst="rect">
              <a:avLst/>
            </a:prstGeom>
            <a:noFill/>
            <a:ln w="9525" algn="ctr">
              <a:noFill/>
              <a:miter lim="800000"/>
              <a:headEnd/>
              <a:tailEnd/>
            </a:ln>
          </p:spPr>
          <p:txBody>
            <a:bodyPr wrap="none">
              <a:spAutoFit/>
            </a:bodyPr>
            <a:lstStyle/>
            <a:p>
              <a:pPr algn="ctr"/>
              <a:r>
                <a:rPr lang="en-US" b="0"/>
                <a:t>7</a:t>
              </a:r>
            </a:p>
          </p:txBody>
        </p:sp>
        <p:sp>
          <p:nvSpPr>
            <p:cNvPr id="18453" name="Text Box 25" descr="‎30%‎"/>
            <p:cNvSpPr txBox="1">
              <a:spLocks noChangeArrowheads="1"/>
            </p:cNvSpPr>
            <p:nvPr/>
          </p:nvSpPr>
          <p:spPr bwMode="auto">
            <a:xfrm>
              <a:off x="1368425" y="3830638"/>
              <a:ext cx="2279650" cy="366712"/>
            </a:xfrm>
            <a:prstGeom prst="rect">
              <a:avLst/>
            </a:prstGeom>
            <a:noFill/>
            <a:ln w="9525" algn="ctr">
              <a:noFill/>
              <a:miter lim="800000"/>
              <a:headEnd/>
              <a:tailEnd/>
            </a:ln>
          </p:spPr>
          <p:txBody>
            <a:bodyPr wrap="none">
              <a:spAutoFit/>
            </a:bodyPr>
            <a:lstStyle/>
            <a:p>
              <a:pPr algn="ctr"/>
              <a:r>
                <a:rPr lang="en-US" b="0" dirty="0"/>
                <a:t>Indices (start from 0)</a:t>
              </a:r>
            </a:p>
          </p:txBody>
        </p:sp>
        <p:sp>
          <p:nvSpPr>
            <p:cNvPr id="18454" name="Line 26"/>
            <p:cNvSpPr>
              <a:spLocks noChangeShapeType="1"/>
            </p:cNvSpPr>
            <p:nvPr/>
          </p:nvSpPr>
          <p:spPr bwMode="auto">
            <a:xfrm>
              <a:off x="3740150" y="4010025"/>
              <a:ext cx="692150" cy="0"/>
            </a:xfrm>
            <a:prstGeom prst="line">
              <a:avLst/>
            </a:prstGeom>
            <a:noFill/>
            <a:ln w="9525">
              <a:solidFill>
                <a:schemeClr val="tx1"/>
              </a:solidFill>
              <a:round/>
              <a:headEnd/>
              <a:tailEnd type="triangle" w="med" len="med"/>
            </a:ln>
          </p:spPr>
          <p:txBody>
            <a:bodyPr/>
            <a:lstStyle/>
            <a:p>
              <a:endParaRPr lang="he-IL"/>
            </a:p>
          </p:txBody>
        </p:sp>
        <p:sp>
          <p:nvSpPr>
            <p:cNvPr id="18457" name="Text Box 29" descr="‎30%‎"/>
            <p:cNvSpPr txBox="1">
              <a:spLocks noChangeArrowheads="1"/>
            </p:cNvSpPr>
            <p:nvPr/>
          </p:nvSpPr>
          <p:spPr bwMode="auto">
            <a:xfrm>
              <a:off x="3836988" y="4357688"/>
              <a:ext cx="663575" cy="366712"/>
            </a:xfrm>
            <a:prstGeom prst="rect">
              <a:avLst/>
            </a:prstGeom>
            <a:noFill/>
            <a:ln w="9525" algn="ctr">
              <a:noFill/>
              <a:miter lim="800000"/>
              <a:headEnd/>
              <a:tailEnd/>
            </a:ln>
          </p:spPr>
          <p:txBody>
            <a:bodyPr wrap="none">
              <a:spAutoFit/>
            </a:bodyPr>
            <a:lstStyle/>
            <a:p>
              <a:pPr algn="ctr"/>
              <a:r>
                <a:rPr lang="en-US" b="0">
                  <a:latin typeface="Garamond" pitchFamily="18" charset="0"/>
                </a:rPr>
                <a:t>odds:</a:t>
              </a:r>
            </a:p>
          </p:txBody>
        </p:sp>
        <p:sp>
          <p:nvSpPr>
            <p:cNvPr id="18458" name="AutoShape 30" descr="‎30%‎"/>
            <p:cNvSpPr>
              <a:spLocks/>
            </p:cNvSpPr>
            <p:nvPr/>
          </p:nvSpPr>
          <p:spPr bwMode="auto">
            <a:xfrm rot="5400000">
              <a:off x="6156325" y="3321050"/>
              <a:ext cx="287338" cy="3455988"/>
            </a:xfrm>
            <a:prstGeom prst="rightBrace">
              <a:avLst>
                <a:gd name="adj1" fmla="val 100230"/>
                <a:gd name="adj2" fmla="val 49931"/>
              </a:avLst>
            </a:prstGeom>
            <a:noFill/>
            <a:ln w="9525">
              <a:solidFill>
                <a:schemeClr val="tx1"/>
              </a:solidFill>
              <a:round/>
              <a:headEnd/>
              <a:tailEnd/>
            </a:ln>
          </p:spPr>
          <p:txBody>
            <a:bodyPr wrap="none" anchor="ctr"/>
            <a:lstStyle/>
            <a:p>
              <a:pPr algn="ctr"/>
              <a:endParaRPr lang="he-IL"/>
            </a:p>
          </p:txBody>
        </p:sp>
      </p:grpSp>
    </p:spTree>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title"/>
          </p:nvPr>
        </p:nvSpPr>
        <p:spPr/>
        <p:txBody>
          <a:bodyPr/>
          <a:lstStyle/>
          <a:p>
            <a:r>
              <a:rPr lang="en-US">
                <a:cs typeface="Times New Roman" pitchFamily="18" charset="0"/>
              </a:rPr>
              <a:t>The Debugger</a:t>
            </a:r>
          </a:p>
        </p:txBody>
      </p:sp>
      <p:sp>
        <p:nvSpPr>
          <p:cNvPr id="76803" name="Rectangle 3"/>
          <p:cNvSpPr>
            <a:spLocks noGrp="1" noChangeArrowheads="1"/>
          </p:cNvSpPr>
          <p:nvPr>
            <p:ph type="body" idx="1"/>
          </p:nvPr>
        </p:nvSpPr>
        <p:spPr>
          <a:xfrm>
            <a:off x="533400" y="1752600"/>
            <a:ext cx="7964488" cy="4535488"/>
          </a:xfrm>
        </p:spPr>
        <p:txBody>
          <a:bodyPr/>
          <a:lstStyle/>
          <a:p>
            <a:pPr algn="l" rtl="0">
              <a:lnSpc>
                <a:spcPct val="90000"/>
              </a:lnSpc>
            </a:pPr>
            <a:r>
              <a:rPr lang="en-US">
                <a:latin typeface="Times New Roman" pitchFamily="18" charset="0"/>
                <a:cs typeface="Times New Roman" pitchFamily="18" charset="0"/>
              </a:rPr>
              <a:t>Some programs may compile correctly, yet not produce the desirable results</a:t>
            </a:r>
          </a:p>
          <a:p>
            <a:pPr algn="l" rtl="0">
              <a:lnSpc>
                <a:spcPct val="90000"/>
              </a:lnSpc>
            </a:pPr>
            <a:r>
              <a:rPr lang="en-US">
                <a:latin typeface="Times New Roman" pitchFamily="18" charset="0"/>
                <a:cs typeface="Times New Roman" pitchFamily="18" charset="0"/>
              </a:rPr>
              <a:t>These programs are </a:t>
            </a:r>
            <a:r>
              <a:rPr lang="en-US" b="1">
                <a:latin typeface="Times New Roman" pitchFamily="18" charset="0"/>
                <a:cs typeface="Times New Roman" pitchFamily="18" charset="0"/>
              </a:rPr>
              <a:t>valid</a:t>
            </a:r>
            <a:r>
              <a:rPr lang="en-US">
                <a:latin typeface="Times New Roman" pitchFamily="18" charset="0"/>
                <a:cs typeface="Times New Roman" pitchFamily="18" charset="0"/>
              </a:rPr>
              <a:t> and </a:t>
            </a:r>
            <a:r>
              <a:rPr lang="en-US" b="1">
                <a:latin typeface="Times New Roman" pitchFamily="18" charset="0"/>
                <a:cs typeface="Times New Roman" pitchFamily="18" charset="0"/>
              </a:rPr>
              <a:t>correct</a:t>
            </a:r>
            <a:r>
              <a:rPr lang="en-US">
                <a:latin typeface="Times New Roman" pitchFamily="18" charset="0"/>
                <a:cs typeface="Times New Roman" pitchFamily="18" charset="0"/>
              </a:rPr>
              <a:t> Java programs, yet not the programs we meant to write!</a:t>
            </a:r>
          </a:p>
          <a:p>
            <a:pPr algn="l" rtl="0">
              <a:lnSpc>
                <a:spcPct val="90000"/>
              </a:lnSpc>
            </a:pPr>
            <a:r>
              <a:rPr lang="en-US">
                <a:latin typeface="Times New Roman" pitchFamily="18" charset="0"/>
                <a:cs typeface="Times New Roman" pitchFamily="18" charset="0"/>
              </a:rPr>
              <a:t>The debugger can be used to follow the program step by step and may help detecting bugs in an </a:t>
            </a:r>
            <a:r>
              <a:rPr lang="en-US" b="1">
                <a:solidFill>
                  <a:schemeClr val="hlink"/>
                </a:solidFill>
                <a:latin typeface="Times New Roman" pitchFamily="18" charset="0"/>
                <a:cs typeface="Times New Roman" pitchFamily="18" charset="0"/>
              </a:rPr>
              <a:t>already compiled</a:t>
            </a:r>
            <a:r>
              <a:rPr lang="en-US">
                <a:latin typeface="Times New Roman" pitchFamily="18" charset="0"/>
                <a:cs typeface="Times New Roman" pitchFamily="18" charset="0"/>
              </a:rPr>
              <a:t> program</a:t>
            </a:r>
          </a:p>
        </p:txBody>
      </p:sp>
    </p:spTree>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ChangeArrowheads="1"/>
          </p:cNvSpPr>
          <p:nvPr/>
        </p:nvSpPr>
        <p:spPr bwMode="auto">
          <a:xfrm>
            <a:off x="690562" y="522288"/>
            <a:ext cx="7996237" cy="1143000"/>
          </a:xfrm>
          <a:prstGeom prst="rect">
            <a:avLst/>
          </a:prstGeom>
          <a:noFill/>
          <a:ln w="9525">
            <a:noFill/>
            <a:miter lim="800000"/>
            <a:headEnd/>
            <a:tailEnd/>
          </a:ln>
          <a:effectLst/>
        </p:spPr>
        <p:txBody>
          <a:bodyPr anchor="ctr"/>
          <a:lstStyle/>
          <a:p>
            <a:pPr algn="l" eaLnBrk="0" hangingPunct="0"/>
            <a:r>
              <a:rPr lang="en-US" sz="4200" b="0" dirty="0">
                <a:solidFill>
                  <a:schemeClr val="tx2"/>
                </a:solidFill>
                <a:latin typeface="Times New Roman" pitchFamily="18" charset="0"/>
                <a:cs typeface="Times New Roman" pitchFamily="18" charset="0"/>
              </a:rPr>
              <a:t>Debugger – Add Breakpoint</a:t>
            </a:r>
          </a:p>
        </p:txBody>
      </p:sp>
      <p:sp>
        <p:nvSpPr>
          <p:cNvPr id="77827" name="Text Box 3"/>
          <p:cNvSpPr txBox="1">
            <a:spLocks noChangeArrowheads="1"/>
          </p:cNvSpPr>
          <p:nvPr/>
        </p:nvSpPr>
        <p:spPr bwMode="auto">
          <a:xfrm>
            <a:off x="5257800" y="2590800"/>
            <a:ext cx="3733800" cy="779463"/>
          </a:xfrm>
          <a:prstGeom prst="rect">
            <a:avLst/>
          </a:prstGeom>
          <a:noFill/>
          <a:ln w="9525" algn="ctr">
            <a:noFill/>
            <a:miter lim="800000"/>
            <a:headEnd/>
            <a:tailEnd/>
          </a:ln>
          <a:effectLst/>
        </p:spPr>
        <p:txBody>
          <a:bodyPr>
            <a:spAutoFit/>
          </a:bodyPr>
          <a:lstStyle/>
          <a:p>
            <a:pPr algn="l" rtl="0">
              <a:spcBef>
                <a:spcPct val="50000"/>
              </a:spcBef>
              <a:buFontTx/>
              <a:buChar char="•"/>
            </a:pPr>
            <a:r>
              <a:rPr lang="en-US" b="0"/>
              <a:t> Right click on the desired line</a:t>
            </a:r>
          </a:p>
          <a:p>
            <a:pPr algn="l" rtl="0">
              <a:spcBef>
                <a:spcPct val="50000"/>
              </a:spcBef>
              <a:buFontTx/>
              <a:buChar char="•"/>
            </a:pPr>
            <a:r>
              <a:rPr lang="en-US" b="0"/>
              <a:t> “Toggle Breakpoint”</a:t>
            </a:r>
          </a:p>
        </p:txBody>
      </p:sp>
      <p:pic>
        <p:nvPicPr>
          <p:cNvPr id="77828" name="Picture 4"/>
          <p:cNvPicPr>
            <a:picLocks noChangeAspect="1" noChangeArrowheads="1"/>
          </p:cNvPicPr>
          <p:nvPr/>
        </p:nvPicPr>
        <p:blipFill>
          <a:blip r:embed="rId3" cstate="print"/>
          <a:srcRect/>
          <a:stretch>
            <a:fillRect/>
          </a:stretch>
        </p:blipFill>
        <p:spPr bwMode="auto">
          <a:xfrm>
            <a:off x="690564" y="1592263"/>
            <a:ext cx="3419524" cy="5238750"/>
          </a:xfrm>
          <a:prstGeom prst="rect">
            <a:avLst/>
          </a:prstGeom>
          <a:noFill/>
          <a:ln w="9525">
            <a:solidFill>
              <a:schemeClr val="tx1"/>
            </a:solidFill>
            <a:miter lim="800000"/>
            <a:headEnd/>
            <a:tailEnd/>
          </a:ln>
        </p:spPr>
      </p:pic>
    </p:spTree>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8850" name="Picture 2"/>
          <p:cNvPicPr>
            <a:picLocks noChangeAspect="1" noChangeArrowheads="1"/>
          </p:cNvPicPr>
          <p:nvPr/>
        </p:nvPicPr>
        <p:blipFill>
          <a:blip r:embed="rId3" cstate="print"/>
          <a:srcRect/>
          <a:stretch>
            <a:fillRect/>
          </a:stretch>
        </p:blipFill>
        <p:spPr bwMode="auto">
          <a:xfrm>
            <a:off x="762000" y="1655763"/>
            <a:ext cx="7620000" cy="4976812"/>
          </a:xfrm>
          <a:prstGeom prst="rect">
            <a:avLst/>
          </a:prstGeom>
          <a:noFill/>
        </p:spPr>
      </p:pic>
      <p:sp>
        <p:nvSpPr>
          <p:cNvPr id="78851" name="Rectangle 3"/>
          <p:cNvSpPr>
            <a:spLocks noChangeArrowheads="1"/>
          </p:cNvSpPr>
          <p:nvPr/>
        </p:nvSpPr>
        <p:spPr bwMode="auto">
          <a:xfrm>
            <a:off x="590550" y="630238"/>
            <a:ext cx="8229600" cy="1143000"/>
          </a:xfrm>
          <a:prstGeom prst="rect">
            <a:avLst/>
          </a:prstGeom>
          <a:noFill/>
          <a:ln w="9525">
            <a:noFill/>
            <a:miter lim="800000"/>
            <a:headEnd/>
            <a:tailEnd/>
          </a:ln>
          <a:effectLst/>
        </p:spPr>
        <p:txBody>
          <a:bodyPr anchor="ctr"/>
          <a:lstStyle/>
          <a:p>
            <a:pPr algn="l" eaLnBrk="0" hangingPunct="0"/>
            <a:r>
              <a:rPr lang="en-US" sz="4200" b="0">
                <a:solidFill>
                  <a:schemeClr val="tx2"/>
                </a:solidFill>
                <a:latin typeface="Times New Roman" pitchFamily="18" charset="0"/>
                <a:cs typeface="Times New Roman" pitchFamily="18" charset="0"/>
              </a:rPr>
              <a:t>Debugger – Start Debugging</a:t>
            </a:r>
          </a:p>
        </p:txBody>
      </p:sp>
      <p:grpSp>
        <p:nvGrpSpPr>
          <p:cNvPr id="78852" name="Group 4"/>
          <p:cNvGrpSpPr>
            <a:grpSpLocks/>
          </p:cNvGrpSpPr>
          <p:nvPr/>
        </p:nvGrpSpPr>
        <p:grpSpPr bwMode="auto">
          <a:xfrm>
            <a:off x="2286000" y="4475163"/>
            <a:ext cx="1676400" cy="1281112"/>
            <a:chOff x="1680" y="3408"/>
            <a:chExt cx="1056" cy="807"/>
          </a:xfrm>
        </p:grpSpPr>
        <p:sp>
          <p:nvSpPr>
            <p:cNvPr id="78853" name="Oval 5"/>
            <p:cNvSpPr>
              <a:spLocks noChangeArrowheads="1"/>
            </p:cNvSpPr>
            <p:nvPr/>
          </p:nvSpPr>
          <p:spPr bwMode="auto">
            <a:xfrm>
              <a:off x="2496" y="3408"/>
              <a:ext cx="240" cy="240"/>
            </a:xfrm>
            <a:prstGeom prst="ellipse">
              <a:avLst/>
            </a:prstGeom>
            <a:noFill/>
            <a:ln w="38100" algn="ctr">
              <a:solidFill>
                <a:srgbClr val="CC0000"/>
              </a:solidFill>
              <a:round/>
              <a:headEnd/>
              <a:tailEnd/>
            </a:ln>
            <a:effectLst/>
          </p:spPr>
          <p:txBody>
            <a:bodyPr wrap="none" anchor="ctr">
              <a:spAutoFit/>
            </a:bodyPr>
            <a:lstStyle/>
            <a:p>
              <a:endParaRPr lang="he-IL"/>
            </a:p>
          </p:txBody>
        </p:sp>
        <p:sp>
          <p:nvSpPr>
            <p:cNvPr id="78854" name="Line 6"/>
            <p:cNvSpPr>
              <a:spLocks noChangeShapeType="1"/>
            </p:cNvSpPr>
            <p:nvPr/>
          </p:nvSpPr>
          <p:spPr bwMode="auto">
            <a:xfrm flipV="1">
              <a:off x="2112" y="3600"/>
              <a:ext cx="432" cy="432"/>
            </a:xfrm>
            <a:prstGeom prst="line">
              <a:avLst/>
            </a:prstGeom>
            <a:noFill/>
            <a:ln w="38100">
              <a:solidFill>
                <a:srgbClr val="CC0000"/>
              </a:solidFill>
              <a:round/>
              <a:headEnd/>
              <a:tailEnd type="triangle" w="med" len="med"/>
            </a:ln>
            <a:effectLst/>
          </p:spPr>
          <p:txBody>
            <a:bodyPr anchor="ctr">
              <a:spAutoFit/>
            </a:bodyPr>
            <a:lstStyle/>
            <a:p>
              <a:endParaRPr lang="he-IL"/>
            </a:p>
          </p:txBody>
        </p:sp>
        <p:sp>
          <p:nvSpPr>
            <p:cNvPr id="78855" name="Text Box 7"/>
            <p:cNvSpPr txBox="1">
              <a:spLocks noChangeArrowheads="1"/>
            </p:cNvSpPr>
            <p:nvPr/>
          </p:nvSpPr>
          <p:spPr bwMode="auto">
            <a:xfrm>
              <a:off x="1680" y="3984"/>
              <a:ext cx="912" cy="231"/>
            </a:xfrm>
            <a:prstGeom prst="rect">
              <a:avLst/>
            </a:prstGeom>
            <a:noFill/>
            <a:ln w="9525" algn="ctr">
              <a:noFill/>
              <a:miter lim="800000"/>
              <a:headEnd/>
              <a:tailEnd/>
            </a:ln>
            <a:effectLst/>
          </p:spPr>
          <p:txBody>
            <a:bodyPr>
              <a:spAutoFit/>
            </a:bodyPr>
            <a:lstStyle/>
            <a:p>
              <a:pPr algn="l" rtl="0">
                <a:spcBef>
                  <a:spcPct val="50000"/>
                </a:spcBef>
              </a:pPr>
              <a:r>
                <a:rPr lang="en-US">
                  <a:solidFill>
                    <a:srgbClr val="CC0000"/>
                  </a:solidFill>
                </a:rPr>
                <a:t>breakpoint</a:t>
              </a:r>
            </a:p>
          </p:txBody>
        </p:sp>
      </p:grpSp>
      <p:grpSp>
        <p:nvGrpSpPr>
          <p:cNvPr id="78856" name="Group 8"/>
          <p:cNvGrpSpPr>
            <a:grpSpLocks/>
          </p:cNvGrpSpPr>
          <p:nvPr/>
        </p:nvGrpSpPr>
        <p:grpSpPr bwMode="auto">
          <a:xfrm>
            <a:off x="381000" y="2051050"/>
            <a:ext cx="2057400" cy="1631950"/>
            <a:chOff x="240" y="960"/>
            <a:chExt cx="1296" cy="1028"/>
          </a:xfrm>
        </p:grpSpPr>
        <p:sp>
          <p:nvSpPr>
            <p:cNvPr id="78857" name="Oval 9"/>
            <p:cNvSpPr>
              <a:spLocks noChangeArrowheads="1"/>
            </p:cNvSpPr>
            <p:nvPr/>
          </p:nvSpPr>
          <p:spPr bwMode="auto">
            <a:xfrm>
              <a:off x="1200" y="960"/>
              <a:ext cx="336" cy="336"/>
            </a:xfrm>
            <a:prstGeom prst="ellipse">
              <a:avLst/>
            </a:prstGeom>
            <a:noFill/>
            <a:ln w="38100" algn="ctr">
              <a:solidFill>
                <a:srgbClr val="CC0000"/>
              </a:solidFill>
              <a:round/>
              <a:headEnd/>
              <a:tailEnd/>
            </a:ln>
            <a:effectLst/>
          </p:spPr>
          <p:txBody>
            <a:bodyPr wrap="none" anchor="ctr">
              <a:spAutoFit/>
            </a:bodyPr>
            <a:lstStyle/>
            <a:p>
              <a:endParaRPr lang="he-IL"/>
            </a:p>
          </p:txBody>
        </p:sp>
        <p:sp>
          <p:nvSpPr>
            <p:cNvPr id="78858" name="Line 10"/>
            <p:cNvSpPr>
              <a:spLocks noChangeShapeType="1"/>
            </p:cNvSpPr>
            <p:nvPr/>
          </p:nvSpPr>
          <p:spPr bwMode="auto">
            <a:xfrm flipV="1">
              <a:off x="576" y="1248"/>
              <a:ext cx="672" cy="384"/>
            </a:xfrm>
            <a:prstGeom prst="line">
              <a:avLst/>
            </a:prstGeom>
            <a:noFill/>
            <a:ln w="38100">
              <a:solidFill>
                <a:srgbClr val="CC0000"/>
              </a:solidFill>
              <a:round/>
              <a:headEnd/>
              <a:tailEnd type="triangle" w="med" len="med"/>
            </a:ln>
            <a:effectLst/>
          </p:spPr>
          <p:txBody>
            <a:bodyPr wrap="none" anchor="ctr">
              <a:spAutoFit/>
            </a:bodyPr>
            <a:lstStyle/>
            <a:p>
              <a:endParaRPr lang="he-IL"/>
            </a:p>
          </p:txBody>
        </p:sp>
        <p:sp>
          <p:nvSpPr>
            <p:cNvPr id="78859" name="Text Box 11"/>
            <p:cNvSpPr txBox="1">
              <a:spLocks noChangeArrowheads="1"/>
            </p:cNvSpPr>
            <p:nvPr/>
          </p:nvSpPr>
          <p:spPr bwMode="auto">
            <a:xfrm>
              <a:off x="240" y="1584"/>
              <a:ext cx="768" cy="404"/>
            </a:xfrm>
            <a:prstGeom prst="rect">
              <a:avLst/>
            </a:prstGeom>
            <a:noFill/>
            <a:ln w="9525" algn="ctr">
              <a:noFill/>
              <a:miter lim="800000"/>
              <a:headEnd/>
              <a:tailEnd/>
            </a:ln>
            <a:effectLst/>
          </p:spPr>
          <p:txBody>
            <a:bodyPr>
              <a:spAutoFit/>
            </a:bodyPr>
            <a:lstStyle/>
            <a:p>
              <a:pPr algn="l" rtl="0">
                <a:spcBef>
                  <a:spcPct val="50000"/>
                </a:spcBef>
              </a:pPr>
              <a:r>
                <a:rPr lang="en-US">
                  <a:solidFill>
                    <a:srgbClr val="CC0000"/>
                  </a:solidFill>
                </a:rPr>
                <a:t>debug (F11)</a:t>
              </a:r>
            </a:p>
          </p:txBody>
        </p:sp>
      </p:gr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885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885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ChangeArrowheads="1"/>
          </p:cNvSpPr>
          <p:nvPr/>
        </p:nvSpPr>
        <p:spPr bwMode="auto">
          <a:xfrm>
            <a:off x="555625" y="630238"/>
            <a:ext cx="8229600" cy="1143000"/>
          </a:xfrm>
          <a:prstGeom prst="rect">
            <a:avLst/>
          </a:prstGeom>
          <a:noFill/>
          <a:ln w="9525">
            <a:noFill/>
            <a:miter lim="800000"/>
            <a:headEnd/>
            <a:tailEnd/>
          </a:ln>
          <a:effectLst/>
        </p:spPr>
        <p:txBody>
          <a:bodyPr anchor="ctr"/>
          <a:lstStyle/>
          <a:p>
            <a:pPr algn="l" eaLnBrk="0" hangingPunct="0"/>
            <a:r>
              <a:rPr lang="en-US" sz="4200" b="0">
                <a:solidFill>
                  <a:schemeClr val="tx2"/>
                </a:solidFill>
                <a:latin typeface="Times New Roman" pitchFamily="18" charset="0"/>
                <a:cs typeface="Times New Roman" pitchFamily="18" charset="0"/>
              </a:rPr>
              <a:t>Debugger – Debug Perspective</a:t>
            </a:r>
          </a:p>
        </p:txBody>
      </p:sp>
      <p:pic>
        <p:nvPicPr>
          <p:cNvPr id="79875" name="Picture 3"/>
          <p:cNvPicPr>
            <a:picLocks noChangeAspect="1" noChangeArrowheads="1"/>
          </p:cNvPicPr>
          <p:nvPr/>
        </p:nvPicPr>
        <p:blipFill>
          <a:blip r:embed="rId3" cstate="print"/>
          <a:srcRect/>
          <a:stretch>
            <a:fillRect/>
          </a:stretch>
        </p:blipFill>
        <p:spPr bwMode="auto">
          <a:xfrm>
            <a:off x="298450" y="1844675"/>
            <a:ext cx="8666163" cy="4829175"/>
          </a:xfrm>
          <a:prstGeom prst="rect">
            <a:avLst/>
          </a:prstGeom>
          <a:noFill/>
          <a:ln w="9525">
            <a:solidFill>
              <a:schemeClr val="tx1"/>
            </a:solidFill>
            <a:miter lim="800000"/>
            <a:headEnd/>
            <a:tailEnd/>
          </a:ln>
        </p:spPr>
      </p:pic>
    </p:spTree>
  </p:cSld>
  <p:clrMapOvr>
    <a:masterClrMapping/>
  </p:clrMapOv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0898" name="Picture 2"/>
          <p:cNvPicPr>
            <a:picLocks noChangeAspect="1" noChangeArrowheads="1"/>
          </p:cNvPicPr>
          <p:nvPr/>
        </p:nvPicPr>
        <p:blipFill>
          <a:blip r:embed="rId3" cstate="print"/>
          <a:srcRect/>
          <a:stretch>
            <a:fillRect/>
          </a:stretch>
        </p:blipFill>
        <p:spPr bwMode="auto">
          <a:xfrm>
            <a:off x="762000" y="1681163"/>
            <a:ext cx="7467600" cy="5600700"/>
          </a:xfrm>
          <a:prstGeom prst="rect">
            <a:avLst/>
          </a:prstGeom>
          <a:noFill/>
          <a:ln w="9525" algn="ctr">
            <a:noFill/>
            <a:miter lim="800000"/>
            <a:headEnd/>
            <a:tailEnd/>
          </a:ln>
          <a:effectLst/>
        </p:spPr>
      </p:pic>
      <p:sp>
        <p:nvSpPr>
          <p:cNvPr id="80899" name="Rectangle 3"/>
          <p:cNvSpPr>
            <a:spLocks noChangeArrowheads="1"/>
          </p:cNvSpPr>
          <p:nvPr/>
        </p:nvSpPr>
        <p:spPr bwMode="auto">
          <a:xfrm>
            <a:off x="457200" y="630238"/>
            <a:ext cx="8229600" cy="1143000"/>
          </a:xfrm>
          <a:prstGeom prst="rect">
            <a:avLst/>
          </a:prstGeom>
          <a:noFill/>
          <a:ln w="9525">
            <a:noFill/>
            <a:miter lim="800000"/>
            <a:headEnd/>
            <a:tailEnd/>
          </a:ln>
          <a:effectLst/>
        </p:spPr>
        <p:txBody>
          <a:bodyPr anchor="ctr"/>
          <a:lstStyle/>
          <a:p>
            <a:pPr algn="l" eaLnBrk="0" hangingPunct="0"/>
            <a:r>
              <a:rPr lang="en-US" sz="4200" b="0">
                <a:solidFill>
                  <a:schemeClr val="tx2"/>
                </a:solidFill>
                <a:latin typeface="Times New Roman" pitchFamily="18" charset="0"/>
                <a:cs typeface="Times New Roman" pitchFamily="18" charset="0"/>
              </a:rPr>
              <a:t>Debugger – Debugging</a:t>
            </a:r>
          </a:p>
        </p:txBody>
      </p:sp>
      <p:grpSp>
        <p:nvGrpSpPr>
          <p:cNvPr id="80900" name="Group 4"/>
          <p:cNvGrpSpPr>
            <a:grpSpLocks/>
          </p:cNvGrpSpPr>
          <p:nvPr/>
        </p:nvGrpSpPr>
        <p:grpSpPr bwMode="auto">
          <a:xfrm>
            <a:off x="2895600" y="2862263"/>
            <a:ext cx="3962400" cy="2133600"/>
            <a:chOff x="1824" y="1488"/>
            <a:chExt cx="2496" cy="1344"/>
          </a:xfrm>
        </p:grpSpPr>
        <p:sp>
          <p:nvSpPr>
            <p:cNvPr id="80901" name="Text Box 5"/>
            <p:cNvSpPr txBox="1">
              <a:spLocks noChangeArrowheads="1"/>
            </p:cNvSpPr>
            <p:nvPr/>
          </p:nvSpPr>
          <p:spPr bwMode="auto">
            <a:xfrm>
              <a:off x="3024" y="1488"/>
              <a:ext cx="1296" cy="231"/>
            </a:xfrm>
            <a:prstGeom prst="rect">
              <a:avLst/>
            </a:prstGeom>
            <a:noFill/>
            <a:ln w="9525" algn="ctr">
              <a:noFill/>
              <a:miter lim="800000"/>
              <a:headEnd/>
              <a:tailEnd/>
            </a:ln>
            <a:effectLst/>
          </p:spPr>
          <p:txBody>
            <a:bodyPr>
              <a:spAutoFit/>
            </a:bodyPr>
            <a:lstStyle/>
            <a:p>
              <a:pPr algn="l" rtl="0">
                <a:spcBef>
                  <a:spcPct val="50000"/>
                </a:spcBef>
              </a:pPr>
              <a:r>
                <a:rPr lang="en-US" b="0">
                  <a:solidFill>
                    <a:srgbClr val="CC0000"/>
                  </a:solidFill>
                </a:rPr>
                <a:t>Current state</a:t>
              </a:r>
            </a:p>
          </p:txBody>
        </p:sp>
        <p:sp>
          <p:nvSpPr>
            <p:cNvPr id="80902" name="Text Box 6"/>
            <p:cNvSpPr txBox="1">
              <a:spLocks noChangeArrowheads="1"/>
            </p:cNvSpPr>
            <p:nvPr/>
          </p:nvSpPr>
          <p:spPr bwMode="auto">
            <a:xfrm>
              <a:off x="1824" y="2601"/>
              <a:ext cx="1440" cy="231"/>
            </a:xfrm>
            <a:prstGeom prst="rect">
              <a:avLst/>
            </a:prstGeom>
            <a:noFill/>
            <a:ln w="9525" algn="ctr">
              <a:noFill/>
              <a:miter lim="800000"/>
              <a:headEnd/>
              <a:tailEnd/>
            </a:ln>
            <a:effectLst/>
          </p:spPr>
          <p:txBody>
            <a:bodyPr>
              <a:spAutoFit/>
            </a:bodyPr>
            <a:lstStyle/>
            <a:p>
              <a:pPr algn="l" rtl="0">
                <a:spcBef>
                  <a:spcPct val="50000"/>
                </a:spcBef>
              </a:pPr>
              <a:r>
                <a:rPr lang="en-US" b="0">
                  <a:solidFill>
                    <a:srgbClr val="CC0000"/>
                  </a:solidFill>
                </a:rPr>
                <a:t>Current location</a:t>
              </a:r>
            </a:p>
          </p:txBody>
        </p:sp>
      </p:grpSp>
      <p:grpSp>
        <p:nvGrpSpPr>
          <p:cNvPr id="80903" name="Group 7"/>
          <p:cNvGrpSpPr>
            <a:grpSpLocks/>
          </p:cNvGrpSpPr>
          <p:nvPr/>
        </p:nvGrpSpPr>
        <p:grpSpPr bwMode="auto">
          <a:xfrm>
            <a:off x="6324600" y="1916113"/>
            <a:ext cx="2438400" cy="2393950"/>
            <a:chOff x="3984" y="624"/>
            <a:chExt cx="1536" cy="1508"/>
          </a:xfrm>
        </p:grpSpPr>
        <p:sp>
          <p:nvSpPr>
            <p:cNvPr id="80904" name="Oval 8"/>
            <p:cNvSpPr>
              <a:spLocks noChangeArrowheads="1"/>
            </p:cNvSpPr>
            <p:nvPr/>
          </p:nvSpPr>
          <p:spPr bwMode="auto">
            <a:xfrm>
              <a:off x="4848" y="624"/>
              <a:ext cx="384" cy="288"/>
            </a:xfrm>
            <a:prstGeom prst="ellipse">
              <a:avLst/>
            </a:prstGeom>
            <a:noFill/>
            <a:ln w="28575" algn="ctr">
              <a:solidFill>
                <a:srgbClr val="CC0000"/>
              </a:solidFill>
              <a:round/>
              <a:headEnd/>
              <a:tailEnd/>
            </a:ln>
            <a:effectLst/>
          </p:spPr>
          <p:txBody>
            <a:bodyPr wrap="none" anchor="ctr">
              <a:spAutoFit/>
            </a:bodyPr>
            <a:lstStyle/>
            <a:p>
              <a:endParaRPr lang="he-IL"/>
            </a:p>
          </p:txBody>
        </p:sp>
        <p:sp>
          <p:nvSpPr>
            <p:cNvPr id="80905" name="Line 9"/>
            <p:cNvSpPr>
              <a:spLocks noChangeShapeType="1"/>
            </p:cNvSpPr>
            <p:nvPr/>
          </p:nvSpPr>
          <p:spPr bwMode="auto">
            <a:xfrm flipV="1">
              <a:off x="4752" y="960"/>
              <a:ext cx="192" cy="816"/>
            </a:xfrm>
            <a:prstGeom prst="line">
              <a:avLst/>
            </a:prstGeom>
            <a:noFill/>
            <a:ln w="28575">
              <a:solidFill>
                <a:srgbClr val="CC0000"/>
              </a:solidFill>
              <a:round/>
              <a:headEnd/>
              <a:tailEnd type="triangle" w="med" len="med"/>
            </a:ln>
            <a:effectLst/>
          </p:spPr>
          <p:txBody>
            <a:bodyPr wrap="none" anchor="ctr">
              <a:spAutoFit/>
            </a:bodyPr>
            <a:lstStyle/>
            <a:p>
              <a:endParaRPr lang="he-IL"/>
            </a:p>
          </p:txBody>
        </p:sp>
        <p:sp>
          <p:nvSpPr>
            <p:cNvPr id="80906" name="Text Box 10"/>
            <p:cNvSpPr txBox="1">
              <a:spLocks noChangeArrowheads="1"/>
            </p:cNvSpPr>
            <p:nvPr/>
          </p:nvSpPr>
          <p:spPr bwMode="auto">
            <a:xfrm>
              <a:off x="3984" y="1728"/>
              <a:ext cx="1536" cy="404"/>
            </a:xfrm>
            <a:prstGeom prst="rect">
              <a:avLst/>
            </a:prstGeom>
            <a:solidFill>
              <a:schemeClr val="bg1"/>
            </a:solidFill>
            <a:ln w="9525" algn="ctr">
              <a:noFill/>
              <a:miter lim="800000"/>
              <a:headEnd/>
              <a:tailEnd/>
            </a:ln>
            <a:effectLst/>
          </p:spPr>
          <p:txBody>
            <a:bodyPr>
              <a:spAutoFit/>
            </a:bodyPr>
            <a:lstStyle/>
            <a:p>
              <a:pPr algn="l" rtl="0">
                <a:spcBef>
                  <a:spcPct val="50000"/>
                </a:spcBef>
              </a:pPr>
              <a:r>
                <a:rPr lang="en-US" b="0">
                  <a:solidFill>
                    <a:srgbClr val="CC0000"/>
                  </a:solidFill>
                </a:rPr>
                <a:t>Back to Java perspective</a:t>
              </a:r>
            </a:p>
          </p:txBody>
        </p:sp>
      </p:gr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090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090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ChangeArrowheads="1"/>
          </p:cNvSpPr>
          <p:nvPr/>
        </p:nvSpPr>
        <p:spPr bwMode="auto">
          <a:xfrm>
            <a:off x="457200" y="584200"/>
            <a:ext cx="8229600" cy="1143000"/>
          </a:xfrm>
          <a:prstGeom prst="rect">
            <a:avLst/>
          </a:prstGeom>
          <a:noFill/>
          <a:ln w="9525">
            <a:noFill/>
            <a:miter lim="800000"/>
            <a:headEnd/>
            <a:tailEnd/>
          </a:ln>
          <a:effectLst/>
        </p:spPr>
        <p:txBody>
          <a:bodyPr anchor="ctr"/>
          <a:lstStyle/>
          <a:p>
            <a:pPr algn="l" eaLnBrk="0" hangingPunct="0"/>
            <a:r>
              <a:rPr lang="en-US" sz="4200" b="0">
                <a:solidFill>
                  <a:schemeClr val="tx2"/>
                </a:solidFill>
                <a:latin typeface="Times New Roman" pitchFamily="18" charset="0"/>
                <a:cs typeface="Times New Roman" pitchFamily="18" charset="0"/>
              </a:rPr>
              <a:t>Debugger – Debugging</a:t>
            </a:r>
          </a:p>
        </p:txBody>
      </p:sp>
      <p:pic>
        <p:nvPicPr>
          <p:cNvPr id="81923" name="Picture 3"/>
          <p:cNvPicPr>
            <a:picLocks noChangeAspect="1" noChangeArrowheads="1"/>
          </p:cNvPicPr>
          <p:nvPr/>
        </p:nvPicPr>
        <p:blipFill>
          <a:blip r:embed="rId3" cstate="print"/>
          <a:srcRect/>
          <a:stretch>
            <a:fillRect/>
          </a:stretch>
        </p:blipFill>
        <p:spPr bwMode="auto">
          <a:xfrm>
            <a:off x="1439863" y="1665288"/>
            <a:ext cx="6475412" cy="5081587"/>
          </a:xfrm>
          <a:prstGeom prst="rect">
            <a:avLst/>
          </a:prstGeom>
          <a:noFill/>
          <a:ln w="9525">
            <a:solidFill>
              <a:schemeClr val="tx1"/>
            </a:solidFill>
            <a:miter lim="800000"/>
            <a:headEnd/>
            <a:tailEnd/>
          </a:ln>
        </p:spPr>
      </p:pic>
    </p:spTree>
  </p:cSld>
  <p:clrMapOvr>
    <a:masterClrMapping/>
  </p:clrMapOv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Slide Number Placeholder 5"/>
          <p:cNvSpPr>
            <a:spLocks noGrp="1"/>
          </p:cNvSpPr>
          <p:nvPr>
            <p:ph type="sldNum" sz="quarter" idx="12"/>
          </p:nvPr>
        </p:nvSpPr>
        <p:spPr>
          <a:noFill/>
        </p:spPr>
        <p:txBody>
          <a:bodyPr/>
          <a:lstStyle/>
          <a:p>
            <a:fld id="{A2A71E61-3D1A-4E6C-8B62-29F0D06E3C0F}" type="slidenum">
              <a:rPr lang="he-IL" smtClean="0"/>
              <a:pPr/>
              <a:t>36</a:t>
            </a:fld>
            <a:endParaRPr lang="en-US"/>
          </a:p>
        </p:txBody>
      </p:sp>
      <p:sp>
        <p:nvSpPr>
          <p:cNvPr id="65538" name="Rectangle 2"/>
          <p:cNvSpPr>
            <a:spLocks noGrp="1" noChangeArrowheads="1"/>
          </p:cNvSpPr>
          <p:nvPr>
            <p:ph type="title"/>
          </p:nvPr>
        </p:nvSpPr>
        <p:spPr/>
        <p:txBody>
          <a:bodyPr/>
          <a:lstStyle/>
          <a:p>
            <a:pPr algn="ctr" eaLnBrk="1" hangingPunct="1"/>
            <a:r>
              <a:rPr lang="en-US" dirty="0">
                <a:solidFill>
                  <a:srgbClr val="CC0000"/>
                </a:solidFill>
              </a:rPr>
              <a:t>Using the Debugger: Video Tutorial</a:t>
            </a:r>
          </a:p>
        </p:txBody>
      </p:sp>
      <p:sp>
        <p:nvSpPr>
          <p:cNvPr id="65539" name="Rectangle 3"/>
          <p:cNvSpPr>
            <a:spLocks noGrp="1" noChangeArrowheads="1"/>
          </p:cNvSpPr>
          <p:nvPr>
            <p:ph type="body" idx="1"/>
          </p:nvPr>
        </p:nvSpPr>
        <p:spPr/>
        <p:txBody>
          <a:bodyPr/>
          <a:lstStyle/>
          <a:p>
            <a:pPr algn="r" eaLnBrk="1" hangingPunct="1">
              <a:lnSpc>
                <a:spcPct val="80000"/>
              </a:lnSpc>
            </a:pPr>
            <a:r>
              <a:rPr lang="he-IL" dirty="0"/>
              <a:t>מצגות וידאו</a:t>
            </a:r>
          </a:p>
          <a:p>
            <a:pPr rtl="0" eaLnBrk="1" hangingPunct="1">
              <a:lnSpc>
                <a:spcPct val="80000"/>
              </a:lnSpc>
              <a:buNone/>
            </a:pPr>
            <a:r>
              <a:rPr lang="en-US" sz="2400" dirty="0">
                <a:hlinkClick r:id="rId3"/>
              </a:rPr>
              <a:t>http://eclipsetutorial.sourceforge.net/debugger.html</a:t>
            </a:r>
            <a:endParaRPr lang="en-US" sz="2400" dirty="0"/>
          </a:p>
          <a:p>
            <a:pPr rtl="0" eaLnBrk="1" hangingPunct="1">
              <a:lnSpc>
                <a:spcPct val="80000"/>
              </a:lnSpc>
              <a:buNone/>
            </a:pPr>
            <a:endParaRPr lang="he-IL" sz="2400" dirty="0"/>
          </a:p>
          <a:p>
            <a:pPr eaLnBrk="1" hangingPunct="1">
              <a:lnSpc>
                <a:spcPct val="80000"/>
              </a:lnSpc>
            </a:pPr>
            <a:r>
              <a:rPr lang="he-IL" sz="2400" dirty="0"/>
              <a:t>מדריך עדכני יותר</a:t>
            </a:r>
            <a:endParaRPr lang="en-US" sz="2400" dirty="0"/>
          </a:p>
          <a:p>
            <a:pPr rtl="0" eaLnBrk="1" hangingPunct="1">
              <a:lnSpc>
                <a:spcPct val="80000"/>
              </a:lnSpc>
              <a:buNone/>
            </a:pPr>
            <a:r>
              <a:rPr lang="en-US" sz="2400" dirty="0">
                <a:hlinkClick r:id="rId4"/>
              </a:rPr>
              <a:t>http://www.vogella.com/tutorials/EclipseDebugging/article.html</a:t>
            </a:r>
            <a:endParaRPr lang="en-US" sz="2400" dirty="0"/>
          </a:p>
          <a:p>
            <a:pPr algn="l" rtl="0" eaLnBrk="1" hangingPunct="1">
              <a:lnSpc>
                <a:spcPct val="80000"/>
              </a:lnSpc>
              <a:buNone/>
            </a:pPr>
            <a:endParaRPr lang="he-IL" sz="2400" dirty="0"/>
          </a:p>
          <a:p>
            <a:pPr eaLnBrk="1" hangingPunct="1">
              <a:lnSpc>
                <a:spcPct val="80000"/>
              </a:lnSpc>
            </a:pPr>
            <a:r>
              <a:rPr lang="he-IL" sz="2400" dirty="0"/>
              <a:t>הקישורים נמצאים גם באתר הקורס</a:t>
            </a:r>
            <a:endParaRPr lang="en-US" sz="2400" dirty="0"/>
          </a:p>
        </p:txBody>
      </p:sp>
    </p:spTree>
  </p:cSld>
  <p:clrMapOvr>
    <a:masterClrMapping/>
  </p:clrMapOv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Rectangle 4"/>
          <p:cNvSpPr>
            <a:spLocks noGrp="1" noChangeArrowheads="1"/>
          </p:cNvSpPr>
          <p:nvPr>
            <p:ph type="ctrTitle"/>
          </p:nvPr>
        </p:nvSpPr>
        <p:spPr/>
        <p:txBody>
          <a:bodyPr/>
          <a:lstStyle/>
          <a:p>
            <a:pPr algn="r" eaLnBrk="1" hangingPunct="1"/>
            <a:endParaRPr lang="he-IL"/>
          </a:p>
        </p:txBody>
      </p:sp>
      <p:sp>
        <p:nvSpPr>
          <p:cNvPr id="67586" name="Rectangle 5"/>
          <p:cNvSpPr>
            <a:spLocks noGrp="1" noChangeArrowheads="1"/>
          </p:cNvSpPr>
          <p:nvPr>
            <p:ph type="subTitle" idx="1"/>
          </p:nvPr>
        </p:nvSpPr>
        <p:spPr/>
        <p:txBody>
          <a:bodyPr/>
          <a:lstStyle/>
          <a:p>
            <a:pPr eaLnBrk="1" hangingPunct="1"/>
            <a:r>
              <a:rPr lang="he-IL">
                <a:cs typeface="Guttman Yad-Brush" pitchFamily="2" charset="-79"/>
              </a:rPr>
              <a:t>הסוף...</a:t>
            </a:r>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Slide Number Placeholder 5"/>
          <p:cNvSpPr>
            <a:spLocks noGrp="1"/>
          </p:cNvSpPr>
          <p:nvPr>
            <p:ph type="sldNum" sz="quarter" idx="12"/>
          </p:nvPr>
        </p:nvSpPr>
        <p:spPr>
          <a:noFill/>
        </p:spPr>
        <p:txBody>
          <a:bodyPr/>
          <a:lstStyle/>
          <a:p>
            <a:fld id="{1742E2CA-0A2C-4A0B-93B5-4176916D43E1}" type="slidenum">
              <a:rPr lang="he-IL" smtClean="0"/>
              <a:pPr/>
              <a:t>4</a:t>
            </a:fld>
            <a:endParaRPr lang="en-US"/>
          </a:p>
        </p:txBody>
      </p:sp>
      <p:sp>
        <p:nvSpPr>
          <p:cNvPr id="20482" name="Rectangle 2"/>
          <p:cNvSpPr>
            <a:spLocks noGrp="1" noChangeArrowheads="1"/>
          </p:cNvSpPr>
          <p:nvPr>
            <p:ph type="title"/>
          </p:nvPr>
        </p:nvSpPr>
        <p:spPr/>
        <p:txBody>
          <a:bodyPr/>
          <a:lstStyle/>
          <a:p>
            <a:pPr algn="ctr" eaLnBrk="1" hangingPunct="1"/>
            <a:r>
              <a:rPr lang="en-US" dirty="0">
                <a:solidFill>
                  <a:srgbClr val="CC0000"/>
                </a:solidFill>
              </a:rPr>
              <a:t>Array Variables</a:t>
            </a:r>
          </a:p>
        </p:txBody>
      </p:sp>
      <p:sp>
        <p:nvSpPr>
          <p:cNvPr id="20483" name="Rectangle 3"/>
          <p:cNvSpPr>
            <a:spLocks noGrp="1" noChangeArrowheads="1"/>
          </p:cNvSpPr>
          <p:nvPr>
            <p:ph type="body" idx="1"/>
          </p:nvPr>
        </p:nvSpPr>
        <p:spPr/>
        <p:txBody>
          <a:bodyPr/>
          <a:lstStyle/>
          <a:p>
            <a:pPr algn="l" rtl="0" eaLnBrk="1" hangingPunct="1"/>
            <a:r>
              <a:rPr lang="en-US" sz="3200" dirty="0"/>
              <a:t>An array is denoted by the </a:t>
            </a:r>
            <a:r>
              <a:rPr lang="en-US" sz="3200" dirty="0">
                <a:latin typeface="Courier"/>
              </a:rPr>
              <a:t>[]</a:t>
            </a:r>
            <a:r>
              <a:rPr lang="en-US" sz="3200" dirty="0"/>
              <a:t> notation</a:t>
            </a:r>
          </a:p>
          <a:p>
            <a:pPr algn="l" rtl="0" eaLnBrk="1" hangingPunct="1"/>
            <a:r>
              <a:rPr lang="en-US" sz="3200" dirty="0"/>
              <a:t>Examples:</a:t>
            </a:r>
          </a:p>
          <a:p>
            <a:pPr lvl="1" algn="l" rtl="0" eaLnBrk="1" hangingPunct="1"/>
            <a:r>
              <a:rPr lang="en-US" sz="2400" dirty="0">
                <a:latin typeface="Courier New" pitchFamily="49" charset="0"/>
                <a:cs typeface="Courier New" pitchFamily="49" charset="0"/>
              </a:rPr>
              <a:t>int[] odds;	</a:t>
            </a:r>
          </a:p>
          <a:p>
            <a:pPr lvl="1" algn="l" rtl="0" eaLnBrk="1" hangingPunct="1"/>
            <a:r>
              <a:rPr lang="en-US" sz="2400" dirty="0">
                <a:latin typeface="Courier New" pitchFamily="49" charset="0"/>
                <a:cs typeface="Courier New" pitchFamily="49" charset="0"/>
              </a:rPr>
              <a:t>String[] names;</a:t>
            </a:r>
          </a:p>
          <a:p>
            <a:pPr lvl="1" algn="l" rtl="0" eaLnBrk="1" hangingPunct="1"/>
            <a:r>
              <a:rPr lang="en-US" sz="2400" dirty="0">
                <a:latin typeface="Courier New" pitchFamily="49" charset="0"/>
                <a:cs typeface="Courier New" pitchFamily="49" charset="0"/>
              </a:rPr>
              <a:t>int[][] matrix;</a:t>
            </a:r>
            <a:r>
              <a:rPr lang="en-US" sz="2400" dirty="0">
                <a:latin typeface="Courier"/>
              </a:rPr>
              <a:t>  </a:t>
            </a:r>
            <a:r>
              <a:rPr lang="en-US" sz="2400" dirty="0"/>
              <a:t>// an array of arrays</a:t>
            </a:r>
            <a:r>
              <a:rPr lang="en-US" sz="2400" dirty="0">
                <a:latin typeface="Courier"/>
              </a:rPr>
              <a:t> </a:t>
            </a:r>
          </a:p>
          <a:p>
            <a:pPr lvl="1" algn="l" rtl="0" eaLnBrk="1" hangingPunct="1"/>
            <a:endParaRPr lang="en-US" sz="2400" dirty="0">
              <a:latin typeface="Courier"/>
            </a:endParaRPr>
          </a:p>
        </p:txBody>
      </p:sp>
      <p:sp>
        <p:nvSpPr>
          <p:cNvPr id="20484" name="Rectangle 25"/>
          <p:cNvSpPr>
            <a:spLocks noChangeArrowheads="1"/>
          </p:cNvSpPr>
          <p:nvPr/>
        </p:nvSpPr>
        <p:spPr bwMode="auto">
          <a:xfrm>
            <a:off x="2887663" y="4724400"/>
            <a:ext cx="317500" cy="431800"/>
          </a:xfrm>
          <a:prstGeom prst="rect">
            <a:avLst/>
          </a:prstGeom>
          <a:solidFill>
            <a:srgbClr val="FFDAB5"/>
          </a:solidFill>
          <a:ln w="9525" algn="ctr">
            <a:solidFill>
              <a:schemeClr val="tx1"/>
            </a:solidFill>
            <a:miter lim="800000"/>
            <a:headEnd/>
            <a:tailEnd/>
          </a:ln>
        </p:spPr>
        <p:txBody>
          <a:bodyPr wrap="none" anchor="ctr"/>
          <a:lstStyle/>
          <a:p>
            <a:pPr algn="ctr"/>
            <a:endParaRPr lang="he-IL" b="0"/>
          </a:p>
        </p:txBody>
      </p:sp>
      <p:sp>
        <p:nvSpPr>
          <p:cNvPr id="20485" name="Rectangle 26"/>
          <p:cNvSpPr>
            <a:spLocks noChangeArrowheads="1"/>
          </p:cNvSpPr>
          <p:nvPr/>
        </p:nvSpPr>
        <p:spPr bwMode="auto">
          <a:xfrm>
            <a:off x="3209925" y="4724400"/>
            <a:ext cx="317500" cy="431800"/>
          </a:xfrm>
          <a:prstGeom prst="rect">
            <a:avLst/>
          </a:prstGeom>
          <a:solidFill>
            <a:srgbClr val="FFDAB5"/>
          </a:solidFill>
          <a:ln w="9525" algn="ctr">
            <a:solidFill>
              <a:schemeClr val="tx1"/>
            </a:solidFill>
            <a:miter lim="800000"/>
            <a:headEnd/>
            <a:tailEnd/>
          </a:ln>
        </p:spPr>
        <p:txBody>
          <a:bodyPr wrap="none" anchor="ctr"/>
          <a:lstStyle/>
          <a:p>
            <a:pPr algn="ctr"/>
            <a:endParaRPr lang="he-IL" b="0"/>
          </a:p>
        </p:txBody>
      </p:sp>
      <p:sp>
        <p:nvSpPr>
          <p:cNvPr id="20486" name="Rectangle 27"/>
          <p:cNvSpPr>
            <a:spLocks noChangeArrowheads="1"/>
          </p:cNvSpPr>
          <p:nvPr/>
        </p:nvSpPr>
        <p:spPr bwMode="auto">
          <a:xfrm>
            <a:off x="3533775" y="4724400"/>
            <a:ext cx="317500" cy="431800"/>
          </a:xfrm>
          <a:prstGeom prst="rect">
            <a:avLst/>
          </a:prstGeom>
          <a:solidFill>
            <a:srgbClr val="FFDAB5"/>
          </a:solidFill>
          <a:ln w="9525" algn="ctr">
            <a:solidFill>
              <a:schemeClr val="tx1"/>
            </a:solidFill>
            <a:miter lim="800000"/>
            <a:headEnd/>
            <a:tailEnd/>
          </a:ln>
        </p:spPr>
        <p:txBody>
          <a:bodyPr wrap="none" anchor="ctr"/>
          <a:lstStyle/>
          <a:p>
            <a:pPr algn="ctr"/>
            <a:endParaRPr lang="he-IL" b="0"/>
          </a:p>
        </p:txBody>
      </p:sp>
      <p:sp>
        <p:nvSpPr>
          <p:cNvPr id="20487" name="Rectangle 28"/>
          <p:cNvSpPr>
            <a:spLocks noChangeArrowheads="1"/>
          </p:cNvSpPr>
          <p:nvPr/>
        </p:nvSpPr>
        <p:spPr bwMode="auto">
          <a:xfrm>
            <a:off x="3822700" y="4724400"/>
            <a:ext cx="317500" cy="431800"/>
          </a:xfrm>
          <a:prstGeom prst="rect">
            <a:avLst/>
          </a:prstGeom>
          <a:solidFill>
            <a:srgbClr val="FFDAB5"/>
          </a:solidFill>
          <a:ln w="9525" algn="ctr">
            <a:solidFill>
              <a:schemeClr val="tx1"/>
            </a:solidFill>
            <a:miter lim="800000"/>
            <a:headEnd/>
            <a:tailEnd/>
          </a:ln>
        </p:spPr>
        <p:txBody>
          <a:bodyPr wrap="none" anchor="ctr"/>
          <a:lstStyle/>
          <a:p>
            <a:pPr algn="ctr"/>
            <a:endParaRPr lang="he-IL" b="0"/>
          </a:p>
        </p:txBody>
      </p:sp>
      <p:sp>
        <p:nvSpPr>
          <p:cNvPr id="20488" name="Rectangle 29"/>
          <p:cNvSpPr>
            <a:spLocks noChangeArrowheads="1"/>
          </p:cNvSpPr>
          <p:nvPr/>
        </p:nvSpPr>
        <p:spPr bwMode="auto">
          <a:xfrm>
            <a:off x="4140200" y="4724400"/>
            <a:ext cx="317500" cy="431800"/>
          </a:xfrm>
          <a:prstGeom prst="rect">
            <a:avLst/>
          </a:prstGeom>
          <a:solidFill>
            <a:srgbClr val="FFDAB5"/>
          </a:solidFill>
          <a:ln w="9525" algn="ctr">
            <a:solidFill>
              <a:schemeClr val="tx1"/>
            </a:solidFill>
            <a:miter lim="800000"/>
            <a:headEnd/>
            <a:tailEnd/>
          </a:ln>
        </p:spPr>
        <p:txBody>
          <a:bodyPr wrap="none" anchor="ctr"/>
          <a:lstStyle/>
          <a:p>
            <a:pPr algn="ctr"/>
            <a:endParaRPr lang="he-IL" b="0"/>
          </a:p>
        </p:txBody>
      </p:sp>
      <p:sp>
        <p:nvSpPr>
          <p:cNvPr id="20489" name="Rectangle 30"/>
          <p:cNvSpPr>
            <a:spLocks noChangeArrowheads="1"/>
          </p:cNvSpPr>
          <p:nvPr/>
        </p:nvSpPr>
        <p:spPr bwMode="auto">
          <a:xfrm>
            <a:off x="4464050" y="4724400"/>
            <a:ext cx="317500" cy="431800"/>
          </a:xfrm>
          <a:prstGeom prst="rect">
            <a:avLst/>
          </a:prstGeom>
          <a:solidFill>
            <a:srgbClr val="FFDAB5"/>
          </a:solidFill>
          <a:ln w="9525" algn="ctr">
            <a:solidFill>
              <a:schemeClr val="tx1"/>
            </a:solidFill>
            <a:miter lim="800000"/>
            <a:headEnd/>
            <a:tailEnd/>
          </a:ln>
        </p:spPr>
        <p:txBody>
          <a:bodyPr wrap="none" anchor="ctr"/>
          <a:lstStyle/>
          <a:p>
            <a:pPr algn="ctr"/>
            <a:endParaRPr lang="he-IL" b="0"/>
          </a:p>
        </p:txBody>
      </p:sp>
      <p:sp>
        <p:nvSpPr>
          <p:cNvPr id="20490" name="Rectangle 31"/>
          <p:cNvSpPr>
            <a:spLocks noChangeArrowheads="1"/>
          </p:cNvSpPr>
          <p:nvPr/>
        </p:nvSpPr>
        <p:spPr bwMode="auto">
          <a:xfrm>
            <a:off x="4787900" y="4724400"/>
            <a:ext cx="317500" cy="431800"/>
          </a:xfrm>
          <a:prstGeom prst="rect">
            <a:avLst/>
          </a:prstGeom>
          <a:solidFill>
            <a:srgbClr val="FFDAB5"/>
          </a:solidFill>
          <a:ln w="9525" algn="ctr">
            <a:solidFill>
              <a:schemeClr val="tx1"/>
            </a:solidFill>
            <a:miter lim="800000"/>
            <a:headEnd/>
            <a:tailEnd/>
          </a:ln>
        </p:spPr>
        <p:txBody>
          <a:bodyPr wrap="none" anchor="ctr"/>
          <a:lstStyle/>
          <a:p>
            <a:pPr algn="ctr"/>
            <a:endParaRPr lang="he-IL" b="0"/>
          </a:p>
        </p:txBody>
      </p:sp>
      <p:sp>
        <p:nvSpPr>
          <p:cNvPr id="20491" name="Rectangle 32"/>
          <p:cNvSpPr>
            <a:spLocks noChangeArrowheads="1"/>
          </p:cNvSpPr>
          <p:nvPr/>
        </p:nvSpPr>
        <p:spPr bwMode="auto">
          <a:xfrm>
            <a:off x="5111750" y="4724400"/>
            <a:ext cx="317500" cy="431800"/>
          </a:xfrm>
          <a:prstGeom prst="rect">
            <a:avLst/>
          </a:prstGeom>
          <a:solidFill>
            <a:srgbClr val="FFDAB5"/>
          </a:solidFill>
          <a:ln w="9525" algn="ctr">
            <a:solidFill>
              <a:schemeClr val="tx1"/>
            </a:solidFill>
            <a:miter lim="800000"/>
            <a:headEnd/>
            <a:tailEnd/>
          </a:ln>
        </p:spPr>
        <p:txBody>
          <a:bodyPr wrap="none" anchor="ctr"/>
          <a:lstStyle/>
          <a:p>
            <a:pPr algn="ctr"/>
            <a:endParaRPr lang="he-IL" b="0"/>
          </a:p>
        </p:txBody>
      </p:sp>
      <p:sp>
        <p:nvSpPr>
          <p:cNvPr id="20492" name="Text Box 33" descr="‎30%‎"/>
          <p:cNvSpPr txBox="1">
            <a:spLocks noChangeArrowheads="1"/>
          </p:cNvSpPr>
          <p:nvPr/>
        </p:nvSpPr>
        <p:spPr bwMode="auto">
          <a:xfrm>
            <a:off x="1692275" y="4754563"/>
            <a:ext cx="1139825" cy="366712"/>
          </a:xfrm>
          <a:prstGeom prst="rect">
            <a:avLst/>
          </a:prstGeom>
          <a:noFill/>
          <a:ln w="9525" algn="ctr">
            <a:noFill/>
            <a:miter lim="800000"/>
            <a:headEnd/>
            <a:tailEnd/>
          </a:ln>
        </p:spPr>
        <p:txBody>
          <a:bodyPr wrap="none">
            <a:spAutoFit/>
          </a:bodyPr>
          <a:lstStyle/>
          <a:p>
            <a:pPr algn="ctr"/>
            <a:r>
              <a:rPr lang="en-US" b="0">
                <a:latin typeface="Courier"/>
              </a:rPr>
              <a:t>matrix:</a:t>
            </a:r>
          </a:p>
        </p:txBody>
      </p:sp>
      <p:sp>
        <p:nvSpPr>
          <p:cNvPr id="20493" name="Rectangle 42"/>
          <p:cNvSpPr>
            <a:spLocks noChangeArrowheads="1"/>
          </p:cNvSpPr>
          <p:nvPr/>
        </p:nvSpPr>
        <p:spPr bwMode="auto">
          <a:xfrm>
            <a:off x="2851150" y="5408613"/>
            <a:ext cx="317500" cy="431800"/>
          </a:xfrm>
          <a:prstGeom prst="rect">
            <a:avLst/>
          </a:prstGeom>
          <a:solidFill>
            <a:srgbClr val="FFDAB5"/>
          </a:solidFill>
          <a:ln w="9525" algn="ctr">
            <a:solidFill>
              <a:schemeClr val="tx1"/>
            </a:solidFill>
            <a:miter lim="800000"/>
            <a:headEnd/>
            <a:tailEnd/>
          </a:ln>
        </p:spPr>
        <p:txBody>
          <a:bodyPr wrap="none" anchor="ctr"/>
          <a:lstStyle/>
          <a:p>
            <a:pPr algn="ctr"/>
            <a:endParaRPr lang="he-IL" b="0"/>
          </a:p>
        </p:txBody>
      </p:sp>
      <p:sp>
        <p:nvSpPr>
          <p:cNvPr id="20494" name="Rectangle 43"/>
          <p:cNvSpPr>
            <a:spLocks noChangeArrowheads="1"/>
          </p:cNvSpPr>
          <p:nvPr/>
        </p:nvSpPr>
        <p:spPr bwMode="auto">
          <a:xfrm>
            <a:off x="2851150" y="5840413"/>
            <a:ext cx="317500" cy="431800"/>
          </a:xfrm>
          <a:prstGeom prst="rect">
            <a:avLst/>
          </a:prstGeom>
          <a:solidFill>
            <a:srgbClr val="FFDAB5"/>
          </a:solidFill>
          <a:ln w="9525" algn="ctr">
            <a:solidFill>
              <a:schemeClr val="tx1"/>
            </a:solidFill>
            <a:miter lim="800000"/>
            <a:headEnd/>
            <a:tailEnd/>
          </a:ln>
        </p:spPr>
        <p:txBody>
          <a:bodyPr wrap="none" anchor="ctr"/>
          <a:lstStyle/>
          <a:p>
            <a:pPr algn="ctr"/>
            <a:endParaRPr lang="he-IL" b="0"/>
          </a:p>
        </p:txBody>
      </p:sp>
      <p:sp>
        <p:nvSpPr>
          <p:cNvPr id="20495" name="Rectangle 44"/>
          <p:cNvSpPr>
            <a:spLocks noChangeArrowheads="1"/>
          </p:cNvSpPr>
          <p:nvPr/>
        </p:nvSpPr>
        <p:spPr bwMode="auto">
          <a:xfrm>
            <a:off x="2851150" y="6273800"/>
            <a:ext cx="317500" cy="431800"/>
          </a:xfrm>
          <a:prstGeom prst="rect">
            <a:avLst/>
          </a:prstGeom>
          <a:solidFill>
            <a:srgbClr val="FFDAB5"/>
          </a:solidFill>
          <a:ln w="9525" algn="ctr">
            <a:solidFill>
              <a:schemeClr val="tx1"/>
            </a:solidFill>
            <a:miter lim="800000"/>
            <a:headEnd/>
            <a:tailEnd/>
          </a:ln>
        </p:spPr>
        <p:txBody>
          <a:bodyPr wrap="none" anchor="ctr"/>
          <a:lstStyle/>
          <a:p>
            <a:pPr algn="ctr"/>
            <a:endParaRPr lang="he-IL" b="0"/>
          </a:p>
        </p:txBody>
      </p:sp>
      <p:sp>
        <p:nvSpPr>
          <p:cNvPr id="20496" name="Rectangle 45"/>
          <p:cNvSpPr>
            <a:spLocks noChangeArrowheads="1"/>
          </p:cNvSpPr>
          <p:nvPr/>
        </p:nvSpPr>
        <p:spPr bwMode="auto">
          <a:xfrm>
            <a:off x="3209925" y="5408613"/>
            <a:ext cx="317500" cy="431800"/>
          </a:xfrm>
          <a:prstGeom prst="rect">
            <a:avLst/>
          </a:prstGeom>
          <a:solidFill>
            <a:srgbClr val="FFDAB5"/>
          </a:solidFill>
          <a:ln w="9525" algn="ctr">
            <a:solidFill>
              <a:schemeClr val="tx1"/>
            </a:solidFill>
            <a:miter lim="800000"/>
            <a:headEnd/>
            <a:tailEnd/>
          </a:ln>
        </p:spPr>
        <p:txBody>
          <a:bodyPr wrap="none" anchor="ctr"/>
          <a:lstStyle/>
          <a:p>
            <a:pPr algn="ctr"/>
            <a:endParaRPr lang="he-IL" b="0"/>
          </a:p>
        </p:txBody>
      </p:sp>
      <p:sp>
        <p:nvSpPr>
          <p:cNvPr id="20497" name="Rectangle 46"/>
          <p:cNvSpPr>
            <a:spLocks noChangeArrowheads="1"/>
          </p:cNvSpPr>
          <p:nvPr/>
        </p:nvSpPr>
        <p:spPr bwMode="auto">
          <a:xfrm>
            <a:off x="3209925" y="5840413"/>
            <a:ext cx="317500" cy="431800"/>
          </a:xfrm>
          <a:prstGeom prst="rect">
            <a:avLst/>
          </a:prstGeom>
          <a:solidFill>
            <a:srgbClr val="FFDAB5"/>
          </a:solidFill>
          <a:ln w="9525" algn="ctr">
            <a:solidFill>
              <a:schemeClr val="tx1"/>
            </a:solidFill>
            <a:miter lim="800000"/>
            <a:headEnd/>
            <a:tailEnd/>
          </a:ln>
        </p:spPr>
        <p:txBody>
          <a:bodyPr wrap="none" anchor="ctr"/>
          <a:lstStyle/>
          <a:p>
            <a:pPr algn="ctr"/>
            <a:endParaRPr lang="he-IL" b="0"/>
          </a:p>
        </p:txBody>
      </p:sp>
      <p:sp>
        <p:nvSpPr>
          <p:cNvPr id="20498" name="Line 47"/>
          <p:cNvSpPr>
            <a:spLocks noChangeShapeType="1"/>
          </p:cNvSpPr>
          <p:nvPr/>
        </p:nvSpPr>
        <p:spPr bwMode="auto">
          <a:xfrm>
            <a:off x="3024188" y="4905375"/>
            <a:ext cx="0" cy="755650"/>
          </a:xfrm>
          <a:prstGeom prst="line">
            <a:avLst/>
          </a:prstGeom>
          <a:noFill/>
          <a:ln w="9525">
            <a:solidFill>
              <a:schemeClr val="tx1"/>
            </a:solidFill>
            <a:round/>
            <a:headEnd type="oval" w="med" len="med"/>
            <a:tailEnd type="triangle" w="med" len="med"/>
          </a:ln>
        </p:spPr>
        <p:txBody>
          <a:bodyPr/>
          <a:lstStyle/>
          <a:p>
            <a:endParaRPr lang="he-IL"/>
          </a:p>
        </p:txBody>
      </p:sp>
      <p:sp>
        <p:nvSpPr>
          <p:cNvPr id="20499" name="Line 48"/>
          <p:cNvSpPr>
            <a:spLocks noChangeShapeType="1"/>
          </p:cNvSpPr>
          <p:nvPr/>
        </p:nvSpPr>
        <p:spPr bwMode="auto">
          <a:xfrm>
            <a:off x="3348038" y="4905375"/>
            <a:ext cx="0" cy="755650"/>
          </a:xfrm>
          <a:prstGeom prst="line">
            <a:avLst/>
          </a:prstGeom>
          <a:noFill/>
          <a:ln w="9525">
            <a:solidFill>
              <a:schemeClr val="tx1"/>
            </a:solidFill>
            <a:round/>
            <a:headEnd type="oval" w="med" len="med"/>
            <a:tailEnd type="triangle" w="med" len="med"/>
          </a:ln>
        </p:spPr>
        <p:txBody>
          <a:bodyPr/>
          <a:lstStyle/>
          <a:p>
            <a:endParaRPr lang="he-IL"/>
          </a:p>
        </p:txBody>
      </p:sp>
      <p:sp>
        <p:nvSpPr>
          <p:cNvPr id="20500" name="Text Box 49" descr="‎30%‎"/>
          <p:cNvSpPr txBox="1">
            <a:spLocks noChangeArrowheads="1"/>
          </p:cNvSpPr>
          <p:nvPr/>
        </p:nvSpPr>
        <p:spPr bwMode="auto">
          <a:xfrm>
            <a:off x="3600450" y="5354638"/>
            <a:ext cx="692150" cy="701675"/>
          </a:xfrm>
          <a:prstGeom prst="rect">
            <a:avLst/>
          </a:prstGeom>
          <a:noFill/>
          <a:ln w="9525" algn="ctr">
            <a:noFill/>
            <a:miter lim="800000"/>
            <a:headEnd/>
            <a:tailEnd/>
          </a:ln>
        </p:spPr>
        <p:txBody>
          <a:bodyPr wrap="none">
            <a:spAutoFit/>
          </a:bodyPr>
          <a:lstStyle/>
          <a:p>
            <a:pPr algn="ctr"/>
            <a:r>
              <a:rPr lang="en-US" sz="4000"/>
              <a:t>…</a:t>
            </a:r>
          </a:p>
        </p:txBody>
      </p:sp>
      <p:sp>
        <p:nvSpPr>
          <p:cNvPr id="20501" name="Rectangle 46"/>
          <p:cNvSpPr>
            <a:spLocks noChangeArrowheads="1"/>
          </p:cNvSpPr>
          <p:nvPr/>
        </p:nvSpPr>
        <p:spPr bwMode="auto">
          <a:xfrm>
            <a:off x="3211513" y="6273800"/>
            <a:ext cx="317500" cy="431800"/>
          </a:xfrm>
          <a:prstGeom prst="rect">
            <a:avLst/>
          </a:prstGeom>
          <a:solidFill>
            <a:srgbClr val="FFDAB5"/>
          </a:solidFill>
          <a:ln w="9525" algn="ctr">
            <a:solidFill>
              <a:schemeClr val="tx1"/>
            </a:solidFill>
            <a:miter lim="800000"/>
            <a:headEnd/>
            <a:tailEnd/>
          </a:ln>
        </p:spPr>
        <p:txBody>
          <a:bodyPr wrap="none" anchor="ctr"/>
          <a:lstStyle/>
          <a:p>
            <a:pPr algn="ctr"/>
            <a:endParaRPr lang="he-IL" b="0"/>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Slide Number Placeholder 5"/>
          <p:cNvSpPr>
            <a:spLocks noGrp="1"/>
          </p:cNvSpPr>
          <p:nvPr>
            <p:ph type="sldNum" sz="quarter" idx="12"/>
          </p:nvPr>
        </p:nvSpPr>
        <p:spPr>
          <a:noFill/>
        </p:spPr>
        <p:txBody>
          <a:bodyPr/>
          <a:lstStyle/>
          <a:p>
            <a:fld id="{432040D5-B612-42D2-825F-C0FA97C23269}" type="slidenum">
              <a:rPr lang="he-IL" smtClean="0"/>
              <a:pPr/>
              <a:t>5</a:t>
            </a:fld>
            <a:endParaRPr lang="en-US"/>
          </a:p>
        </p:txBody>
      </p:sp>
      <p:sp>
        <p:nvSpPr>
          <p:cNvPr id="22530" name="Rectangle 2"/>
          <p:cNvSpPr>
            <a:spLocks noGrp="1" noChangeArrowheads="1"/>
          </p:cNvSpPr>
          <p:nvPr>
            <p:ph type="title"/>
          </p:nvPr>
        </p:nvSpPr>
        <p:spPr/>
        <p:txBody>
          <a:bodyPr/>
          <a:lstStyle/>
          <a:p>
            <a:pPr algn="ctr" eaLnBrk="1" hangingPunct="1"/>
            <a:r>
              <a:rPr lang="en-US">
                <a:solidFill>
                  <a:srgbClr val="CC0000"/>
                </a:solidFill>
              </a:rPr>
              <a:t>Array Creation and Initialization</a:t>
            </a:r>
          </a:p>
        </p:txBody>
      </p:sp>
      <p:sp>
        <p:nvSpPr>
          <p:cNvPr id="442371" name="Rectangle 3"/>
          <p:cNvSpPr>
            <a:spLocks noGrp="1" noChangeArrowheads="1"/>
          </p:cNvSpPr>
          <p:nvPr>
            <p:ph type="body" idx="1"/>
          </p:nvPr>
        </p:nvSpPr>
        <p:spPr/>
        <p:txBody>
          <a:bodyPr/>
          <a:lstStyle/>
          <a:p>
            <a:pPr algn="l" rtl="0" eaLnBrk="1" hangingPunct="1"/>
            <a:r>
              <a:rPr lang="en-US" dirty="0"/>
              <a:t>What is the output of the following code:</a:t>
            </a:r>
          </a:p>
          <a:p>
            <a:pPr algn="l" rtl="0" eaLnBrk="1" hangingPunct="1">
              <a:buFont typeface="Wingdings" pitchFamily="2" charset="2"/>
              <a:buNone/>
            </a:pPr>
            <a:r>
              <a:rPr lang="en-US" sz="2000" b="1" dirty="0">
                <a:latin typeface="Courier New" pitchFamily="49" charset="0"/>
                <a:cs typeface="Courier New" pitchFamily="49" charset="0"/>
              </a:rPr>
              <a:t>	int[] odds = new int[8]; </a:t>
            </a:r>
          </a:p>
          <a:p>
            <a:pPr algn="l" rtl="0" eaLnBrk="1" hangingPunct="1">
              <a:buFont typeface="Wingdings" pitchFamily="2" charset="2"/>
              <a:buNone/>
            </a:pPr>
            <a:r>
              <a:rPr lang="en-US" sz="2000" b="1" dirty="0">
                <a:latin typeface="Courier New" pitchFamily="49" charset="0"/>
                <a:cs typeface="Courier New" pitchFamily="49" charset="0"/>
              </a:rPr>
              <a:t>	for (int </a:t>
            </a:r>
            <a:r>
              <a:rPr lang="en-US" sz="2000" b="1" dirty="0" err="1">
                <a:latin typeface="Courier New" pitchFamily="49" charset="0"/>
                <a:cs typeface="Courier New" pitchFamily="49" charset="0"/>
              </a:rPr>
              <a:t>i</a:t>
            </a:r>
            <a:r>
              <a:rPr lang="en-US" sz="2000" b="1" dirty="0">
                <a:latin typeface="Courier New" pitchFamily="49" charset="0"/>
                <a:cs typeface="Courier New" pitchFamily="49" charset="0"/>
              </a:rPr>
              <a:t> = 0; </a:t>
            </a:r>
            <a:r>
              <a:rPr lang="en-US" sz="2000" b="1" dirty="0" err="1">
                <a:latin typeface="Courier New" pitchFamily="49" charset="0"/>
                <a:cs typeface="Courier New" pitchFamily="49" charset="0"/>
              </a:rPr>
              <a:t>i</a:t>
            </a:r>
            <a:r>
              <a:rPr lang="en-US" sz="2000" b="1" dirty="0">
                <a:latin typeface="Courier New" pitchFamily="49" charset="0"/>
                <a:cs typeface="Courier New" pitchFamily="49" charset="0"/>
              </a:rPr>
              <a:t> &lt; </a:t>
            </a:r>
            <a:r>
              <a:rPr lang="en-US" sz="2000" b="1" dirty="0" err="1">
                <a:latin typeface="Courier New" pitchFamily="49" charset="0"/>
                <a:cs typeface="Courier New" pitchFamily="49" charset="0"/>
              </a:rPr>
              <a:t>odds.length</a:t>
            </a:r>
            <a:r>
              <a:rPr lang="en-US" sz="2000" b="1" dirty="0">
                <a:latin typeface="Courier New" pitchFamily="49" charset="0"/>
                <a:cs typeface="Courier New" pitchFamily="49" charset="0"/>
              </a:rPr>
              <a:t>; </a:t>
            </a:r>
            <a:r>
              <a:rPr lang="en-US" sz="2000" b="1" dirty="0" err="1">
                <a:latin typeface="Courier New" pitchFamily="49" charset="0"/>
                <a:cs typeface="Courier New" pitchFamily="49" charset="0"/>
              </a:rPr>
              <a:t>i</a:t>
            </a:r>
            <a:r>
              <a:rPr lang="en-US" sz="2000" b="1" dirty="0">
                <a:latin typeface="Courier New" pitchFamily="49" charset="0"/>
                <a:cs typeface="Courier New" pitchFamily="49" charset="0"/>
              </a:rPr>
              <a:t>++) {</a:t>
            </a:r>
          </a:p>
          <a:p>
            <a:pPr algn="l" rtl="0" eaLnBrk="1" hangingPunct="1">
              <a:buFont typeface="Wingdings" pitchFamily="2" charset="2"/>
              <a:buNone/>
            </a:pPr>
            <a:r>
              <a:rPr lang="en-US" sz="2000" b="1" dirty="0">
                <a:latin typeface="Courier New" pitchFamily="49" charset="0"/>
                <a:cs typeface="Courier New" pitchFamily="49" charset="0"/>
              </a:rPr>
              <a:t>		</a:t>
            </a:r>
            <a:r>
              <a:rPr lang="en-US" sz="2000" b="1" dirty="0" err="1">
                <a:latin typeface="Courier New" pitchFamily="49" charset="0"/>
                <a:cs typeface="Courier New" pitchFamily="49" charset="0"/>
              </a:rPr>
              <a:t>System.out.print</a:t>
            </a:r>
            <a:r>
              <a:rPr lang="en-US" sz="2000" b="1" dirty="0">
                <a:latin typeface="Courier New" pitchFamily="49" charset="0"/>
                <a:cs typeface="Courier New" pitchFamily="49" charset="0"/>
              </a:rPr>
              <a:t>(odds[</a:t>
            </a:r>
            <a:r>
              <a:rPr lang="en-US" sz="2000" b="1" dirty="0" err="1">
                <a:latin typeface="Courier New" pitchFamily="49" charset="0"/>
                <a:cs typeface="Courier New" pitchFamily="49" charset="0"/>
              </a:rPr>
              <a:t>i</a:t>
            </a:r>
            <a:r>
              <a:rPr lang="en-US" sz="2000" b="1" dirty="0">
                <a:latin typeface="Courier New" pitchFamily="49" charset="0"/>
                <a:cs typeface="Courier New" pitchFamily="49" charset="0"/>
              </a:rPr>
              <a:t>] + " ");</a:t>
            </a:r>
          </a:p>
          <a:p>
            <a:pPr algn="l" rtl="0" eaLnBrk="1" hangingPunct="1">
              <a:buFont typeface="Wingdings" pitchFamily="2" charset="2"/>
              <a:buNone/>
            </a:pPr>
            <a:r>
              <a:rPr lang="en-US" sz="2000" b="1" dirty="0">
                <a:latin typeface="Courier New" pitchFamily="49" charset="0"/>
                <a:cs typeface="Courier New" pitchFamily="49" charset="0"/>
              </a:rPr>
              <a:t>		odds[</a:t>
            </a:r>
            <a:r>
              <a:rPr lang="en-US" sz="2000" b="1" dirty="0" err="1">
                <a:latin typeface="Courier New" pitchFamily="49" charset="0"/>
                <a:cs typeface="Courier New" pitchFamily="49" charset="0"/>
              </a:rPr>
              <a:t>i</a:t>
            </a:r>
            <a:r>
              <a:rPr lang="en-US" sz="2000" b="1" dirty="0">
                <a:latin typeface="Courier New" pitchFamily="49" charset="0"/>
                <a:cs typeface="Courier New" pitchFamily="49" charset="0"/>
              </a:rPr>
              <a:t>] = 2 * </a:t>
            </a:r>
            <a:r>
              <a:rPr lang="en-US" sz="2000" b="1" dirty="0" err="1">
                <a:latin typeface="Courier New" pitchFamily="49" charset="0"/>
                <a:cs typeface="Courier New" pitchFamily="49" charset="0"/>
              </a:rPr>
              <a:t>i</a:t>
            </a:r>
            <a:r>
              <a:rPr lang="en-US" sz="2000" b="1" dirty="0">
                <a:latin typeface="Courier New" pitchFamily="49" charset="0"/>
                <a:cs typeface="Courier New" pitchFamily="49" charset="0"/>
              </a:rPr>
              <a:t> + 1;</a:t>
            </a:r>
          </a:p>
          <a:p>
            <a:pPr algn="l" rtl="0" eaLnBrk="1" hangingPunct="1">
              <a:buFont typeface="Wingdings" pitchFamily="2" charset="2"/>
              <a:buNone/>
            </a:pPr>
            <a:r>
              <a:rPr lang="en-US" sz="2000" b="1" dirty="0">
                <a:latin typeface="Courier New" pitchFamily="49" charset="0"/>
                <a:cs typeface="Courier New" pitchFamily="49" charset="0"/>
              </a:rPr>
              <a:t>  		</a:t>
            </a:r>
            <a:r>
              <a:rPr lang="en-US" sz="2000" b="1" dirty="0" err="1">
                <a:latin typeface="Courier New" pitchFamily="49" charset="0"/>
                <a:cs typeface="Courier New" pitchFamily="49" charset="0"/>
              </a:rPr>
              <a:t>System.out.print</a:t>
            </a:r>
            <a:r>
              <a:rPr lang="en-US" sz="2000" b="1" dirty="0">
                <a:latin typeface="Courier New" pitchFamily="49" charset="0"/>
                <a:cs typeface="Courier New" pitchFamily="49" charset="0"/>
              </a:rPr>
              <a:t>(odds[</a:t>
            </a:r>
            <a:r>
              <a:rPr lang="en-US" sz="2000" b="1" dirty="0" err="1">
                <a:latin typeface="Courier New" pitchFamily="49" charset="0"/>
                <a:cs typeface="Courier New" pitchFamily="49" charset="0"/>
              </a:rPr>
              <a:t>i</a:t>
            </a:r>
            <a:r>
              <a:rPr lang="en-US" sz="2000" b="1" dirty="0">
                <a:latin typeface="Courier New" pitchFamily="49" charset="0"/>
                <a:cs typeface="Courier New" pitchFamily="49" charset="0"/>
              </a:rPr>
              <a:t>] + " ");</a:t>
            </a:r>
          </a:p>
          <a:p>
            <a:pPr algn="l" rtl="0" eaLnBrk="1" hangingPunct="1">
              <a:buFont typeface="Wingdings" pitchFamily="2" charset="2"/>
              <a:buNone/>
            </a:pPr>
            <a:r>
              <a:rPr lang="en-US" sz="2000" b="1" dirty="0">
                <a:latin typeface="Courier New" pitchFamily="49" charset="0"/>
                <a:cs typeface="Courier New" pitchFamily="49" charset="0"/>
              </a:rPr>
              <a:t>	}</a:t>
            </a:r>
          </a:p>
          <a:p>
            <a:pPr algn="l" rtl="0" eaLnBrk="1" hangingPunct="1"/>
            <a:endParaRPr lang="en-US" dirty="0"/>
          </a:p>
          <a:p>
            <a:pPr algn="l" rtl="0" eaLnBrk="1" hangingPunct="1"/>
            <a:r>
              <a:rPr lang="en-US" dirty="0"/>
              <a:t>Output:</a:t>
            </a:r>
          </a:p>
          <a:p>
            <a:pPr algn="l" rtl="0" eaLnBrk="1" hangingPunct="1">
              <a:buFont typeface="Wingdings" pitchFamily="2" charset="2"/>
              <a:buNone/>
            </a:pPr>
            <a:r>
              <a:rPr lang="en-US" dirty="0"/>
              <a:t>	</a:t>
            </a:r>
            <a:r>
              <a:rPr lang="en-US" sz="2500" dirty="0">
                <a:latin typeface="Courier"/>
              </a:rPr>
              <a:t>0 1 0 3 0 5 0 7 0 9 0 11 0 13 0 15</a:t>
            </a:r>
          </a:p>
        </p:txBody>
      </p:sp>
      <p:sp>
        <p:nvSpPr>
          <p:cNvPr id="442383" name="AutoShape 15" descr="‎30%‎"/>
          <p:cNvSpPr>
            <a:spLocks/>
          </p:cNvSpPr>
          <p:nvPr/>
        </p:nvSpPr>
        <p:spPr bwMode="auto">
          <a:xfrm>
            <a:off x="4356100" y="4545013"/>
            <a:ext cx="3852863" cy="684212"/>
          </a:xfrm>
          <a:prstGeom prst="accentBorderCallout3">
            <a:avLst>
              <a:gd name="adj1" fmla="val 16704"/>
              <a:gd name="adj2" fmla="val 101977"/>
              <a:gd name="adj3" fmla="val 16704"/>
              <a:gd name="adj4" fmla="val 114546"/>
              <a:gd name="adj5" fmla="val -325292"/>
              <a:gd name="adj6" fmla="val 114546"/>
              <a:gd name="adj7" fmla="val -326218"/>
              <a:gd name="adj8" fmla="val 13556"/>
            </a:avLst>
          </a:prstGeom>
          <a:pattFill prst="pct30">
            <a:fgClr>
              <a:srgbClr val="FFCC00"/>
            </a:fgClr>
            <a:bgClr>
              <a:srgbClr val="FFFFFF"/>
            </a:bgClr>
          </a:pattFill>
          <a:ln w="9525" algn="ctr">
            <a:solidFill>
              <a:schemeClr val="tx1"/>
            </a:solidFill>
            <a:miter lim="800000"/>
            <a:headEnd/>
            <a:tailEnd/>
          </a:ln>
        </p:spPr>
        <p:txBody>
          <a:bodyPr/>
          <a:lstStyle/>
          <a:p>
            <a:pPr algn="l" rtl="0"/>
            <a:r>
              <a:rPr lang="en-US" sz="1700" dirty="0"/>
              <a:t>Array creation</a:t>
            </a:r>
            <a:r>
              <a:rPr lang="en-US" sz="1700" b="0" dirty="0"/>
              <a:t>: all elements get the </a:t>
            </a:r>
            <a:r>
              <a:rPr lang="en-US" sz="1700" b="0" dirty="0">
                <a:solidFill>
                  <a:srgbClr val="FF0000"/>
                </a:solidFill>
              </a:rPr>
              <a:t>default value</a:t>
            </a:r>
            <a:r>
              <a:rPr lang="en-US" sz="1700" b="0" dirty="0"/>
              <a:t> for their type (</a:t>
            </a:r>
            <a:r>
              <a:rPr lang="en-US" sz="1700" b="0" dirty="0">
                <a:latin typeface="Courier"/>
              </a:rPr>
              <a:t>0</a:t>
            </a:r>
            <a:r>
              <a:rPr lang="en-US" sz="1700" b="0" dirty="0"/>
              <a:t> for </a:t>
            </a:r>
            <a:r>
              <a:rPr lang="en-US" sz="1700" b="0" dirty="0">
                <a:latin typeface="Courier"/>
              </a:rPr>
              <a:t>int</a:t>
            </a:r>
            <a:r>
              <a:rPr lang="en-US" sz="1700" b="0" dirty="0"/>
              <a:t>)</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42371">
                                            <p:txEl>
                                              <p:pRg st="8" end="8"/>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42371">
                                            <p:txEl>
                                              <p:pRg st="9" end="9"/>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44238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2383"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lide Number Placeholder 5"/>
          <p:cNvSpPr>
            <a:spLocks noGrp="1"/>
          </p:cNvSpPr>
          <p:nvPr>
            <p:ph type="sldNum" sz="quarter" idx="12"/>
          </p:nvPr>
        </p:nvSpPr>
        <p:spPr>
          <a:noFill/>
        </p:spPr>
        <p:txBody>
          <a:bodyPr/>
          <a:lstStyle/>
          <a:p>
            <a:fld id="{B6E178D5-D423-4BF7-86FF-1BFB55D265B1}" type="slidenum">
              <a:rPr lang="he-IL" smtClean="0"/>
              <a:pPr/>
              <a:t>6</a:t>
            </a:fld>
            <a:endParaRPr lang="en-US"/>
          </a:p>
        </p:txBody>
      </p:sp>
      <p:sp>
        <p:nvSpPr>
          <p:cNvPr id="24578" name="Rectangle 2"/>
          <p:cNvSpPr>
            <a:spLocks noGrp="1" noChangeArrowheads="1"/>
          </p:cNvSpPr>
          <p:nvPr>
            <p:ph type="title"/>
          </p:nvPr>
        </p:nvSpPr>
        <p:spPr/>
        <p:txBody>
          <a:bodyPr/>
          <a:lstStyle/>
          <a:p>
            <a:pPr algn="ctr" eaLnBrk="1" hangingPunct="1"/>
            <a:r>
              <a:rPr lang="en-US">
                <a:solidFill>
                  <a:srgbClr val="CC0000"/>
                </a:solidFill>
              </a:rPr>
              <a:t>Array Creation and Initialization</a:t>
            </a:r>
          </a:p>
        </p:txBody>
      </p:sp>
      <p:sp>
        <p:nvSpPr>
          <p:cNvPr id="24579" name="Rectangle 3"/>
          <p:cNvSpPr>
            <a:spLocks noGrp="1" noChangeArrowheads="1"/>
          </p:cNvSpPr>
          <p:nvPr>
            <p:ph type="body" idx="1"/>
          </p:nvPr>
        </p:nvSpPr>
        <p:spPr/>
        <p:txBody>
          <a:bodyPr/>
          <a:lstStyle/>
          <a:p>
            <a:pPr algn="l" rtl="0" eaLnBrk="1" hangingPunct="1"/>
            <a:r>
              <a:rPr lang="en-US" sz="3200"/>
              <a:t>Creating and initializing small arrays with </a:t>
            </a:r>
            <a:r>
              <a:rPr lang="en-US" sz="3200" i="1"/>
              <a:t>a-priori</a:t>
            </a:r>
            <a:r>
              <a:rPr lang="en-US" sz="3200"/>
              <a:t> known values:</a:t>
            </a:r>
          </a:p>
          <a:p>
            <a:pPr lvl="1" algn="l" rtl="0" eaLnBrk="1" hangingPunct="1"/>
            <a:r>
              <a:rPr lang="en-US" b="1">
                <a:latin typeface="Courier New" pitchFamily="49" charset="0"/>
                <a:cs typeface="Courier New" pitchFamily="49" charset="0"/>
              </a:rPr>
              <a:t>int[] odds = {1,3,5,7,9,11,13,15};</a:t>
            </a:r>
          </a:p>
          <a:p>
            <a:pPr lvl="1" algn="l" rtl="0" eaLnBrk="1" hangingPunct="1"/>
            <a:r>
              <a:rPr lang="en-US" b="1">
                <a:latin typeface="Courier New" pitchFamily="49" charset="0"/>
                <a:cs typeface="Courier New" pitchFamily="49" charset="0"/>
              </a:rPr>
              <a:t>String[] months = </a:t>
            </a:r>
          </a:p>
          <a:p>
            <a:pPr algn="l" rtl="0" eaLnBrk="1" hangingPunct="1">
              <a:buFont typeface="Wingdings" pitchFamily="2" charset="2"/>
              <a:buNone/>
            </a:pPr>
            <a:r>
              <a:rPr lang="en-US" sz="2600" b="1">
                <a:latin typeface="Courier New" pitchFamily="49" charset="0"/>
                <a:cs typeface="Courier New" pitchFamily="49" charset="0"/>
              </a:rPr>
              <a:t> 		{"Jan", "Feb", "Mar", "Apr", 	 	 "May", "Jun", "July", "Aug", 	 	 "Sep", "Oct", "Nov", "Dec"};</a:t>
            </a:r>
          </a:p>
        </p:txBody>
      </p:sp>
      <p:sp>
        <p:nvSpPr>
          <p:cNvPr id="24580" name="Rectangle 15"/>
          <p:cNvSpPr>
            <a:spLocks noChangeArrowheads="1"/>
          </p:cNvSpPr>
          <p:nvPr/>
        </p:nvSpPr>
        <p:spPr bwMode="auto">
          <a:xfrm>
            <a:off x="4694238" y="5157788"/>
            <a:ext cx="317500" cy="431800"/>
          </a:xfrm>
          <a:prstGeom prst="rect">
            <a:avLst/>
          </a:prstGeom>
          <a:solidFill>
            <a:srgbClr val="FFDAB5"/>
          </a:solidFill>
          <a:ln w="9525" algn="ctr">
            <a:solidFill>
              <a:schemeClr val="tx1"/>
            </a:solidFill>
            <a:miter lim="800000"/>
            <a:headEnd/>
            <a:tailEnd/>
          </a:ln>
        </p:spPr>
        <p:txBody>
          <a:bodyPr wrap="none" anchor="ctr"/>
          <a:lstStyle/>
          <a:p>
            <a:pPr algn="ctr"/>
            <a:endParaRPr lang="he-IL" b="0"/>
          </a:p>
        </p:txBody>
      </p:sp>
      <p:sp>
        <p:nvSpPr>
          <p:cNvPr id="24581" name="Rectangle 16"/>
          <p:cNvSpPr>
            <a:spLocks noChangeArrowheads="1"/>
          </p:cNvSpPr>
          <p:nvPr/>
        </p:nvSpPr>
        <p:spPr bwMode="auto">
          <a:xfrm>
            <a:off x="5016500" y="5157788"/>
            <a:ext cx="317500" cy="431800"/>
          </a:xfrm>
          <a:prstGeom prst="rect">
            <a:avLst/>
          </a:prstGeom>
          <a:solidFill>
            <a:srgbClr val="FFDAB5"/>
          </a:solidFill>
          <a:ln w="9525" algn="ctr">
            <a:solidFill>
              <a:schemeClr val="tx1"/>
            </a:solidFill>
            <a:miter lim="800000"/>
            <a:headEnd/>
            <a:tailEnd/>
          </a:ln>
        </p:spPr>
        <p:txBody>
          <a:bodyPr wrap="none" anchor="ctr"/>
          <a:lstStyle/>
          <a:p>
            <a:pPr algn="ctr"/>
            <a:endParaRPr lang="he-IL" b="0"/>
          </a:p>
        </p:txBody>
      </p:sp>
      <p:sp>
        <p:nvSpPr>
          <p:cNvPr id="24582" name="Rectangle 17"/>
          <p:cNvSpPr>
            <a:spLocks noChangeArrowheads="1"/>
          </p:cNvSpPr>
          <p:nvPr/>
        </p:nvSpPr>
        <p:spPr bwMode="auto">
          <a:xfrm>
            <a:off x="5340350" y="5157788"/>
            <a:ext cx="317500" cy="431800"/>
          </a:xfrm>
          <a:prstGeom prst="rect">
            <a:avLst/>
          </a:prstGeom>
          <a:solidFill>
            <a:srgbClr val="FFDAB5"/>
          </a:solidFill>
          <a:ln w="9525" algn="ctr">
            <a:solidFill>
              <a:schemeClr val="tx1"/>
            </a:solidFill>
            <a:miter lim="800000"/>
            <a:headEnd/>
            <a:tailEnd/>
          </a:ln>
        </p:spPr>
        <p:txBody>
          <a:bodyPr wrap="none" anchor="ctr"/>
          <a:lstStyle/>
          <a:p>
            <a:pPr algn="ctr"/>
            <a:endParaRPr lang="he-IL" b="0"/>
          </a:p>
        </p:txBody>
      </p:sp>
      <p:sp>
        <p:nvSpPr>
          <p:cNvPr id="24583" name="Rectangle 18"/>
          <p:cNvSpPr>
            <a:spLocks noChangeArrowheads="1"/>
          </p:cNvSpPr>
          <p:nvPr/>
        </p:nvSpPr>
        <p:spPr bwMode="auto">
          <a:xfrm>
            <a:off x="5629275" y="5157788"/>
            <a:ext cx="317500" cy="431800"/>
          </a:xfrm>
          <a:prstGeom prst="rect">
            <a:avLst/>
          </a:prstGeom>
          <a:solidFill>
            <a:srgbClr val="FFDAB5"/>
          </a:solidFill>
          <a:ln w="9525" algn="ctr">
            <a:solidFill>
              <a:schemeClr val="tx1"/>
            </a:solidFill>
            <a:miter lim="800000"/>
            <a:headEnd/>
            <a:tailEnd/>
          </a:ln>
        </p:spPr>
        <p:txBody>
          <a:bodyPr wrap="none" anchor="ctr"/>
          <a:lstStyle/>
          <a:p>
            <a:pPr algn="ctr"/>
            <a:endParaRPr lang="he-IL" b="0"/>
          </a:p>
        </p:txBody>
      </p:sp>
      <p:sp>
        <p:nvSpPr>
          <p:cNvPr id="24584" name="Rectangle 19"/>
          <p:cNvSpPr>
            <a:spLocks noChangeArrowheads="1"/>
          </p:cNvSpPr>
          <p:nvPr/>
        </p:nvSpPr>
        <p:spPr bwMode="auto">
          <a:xfrm>
            <a:off x="5946775" y="5157788"/>
            <a:ext cx="317500" cy="431800"/>
          </a:xfrm>
          <a:prstGeom prst="rect">
            <a:avLst/>
          </a:prstGeom>
          <a:solidFill>
            <a:srgbClr val="FFDAB5"/>
          </a:solidFill>
          <a:ln w="9525" algn="ctr">
            <a:solidFill>
              <a:schemeClr val="tx1"/>
            </a:solidFill>
            <a:miter lim="800000"/>
            <a:headEnd/>
            <a:tailEnd/>
          </a:ln>
        </p:spPr>
        <p:txBody>
          <a:bodyPr wrap="none" anchor="ctr"/>
          <a:lstStyle/>
          <a:p>
            <a:pPr algn="ctr"/>
            <a:endParaRPr lang="he-IL" b="0"/>
          </a:p>
        </p:txBody>
      </p:sp>
      <p:sp>
        <p:nvSpPr>
          <p:cNvPr id="24585" name="Rectangle 20"/>
          <p:cNvSpPr>
            <a:spLocks noChangeArrowheads="1"/>
          </p:cNvSpPr>
          <p:nvPr/>
        </p:nvSpPr>
        <p:spPr bwMode="auto">
          <a:xfrm>
            <a:off x="6270625" y="5157788"/>
            <a:ext cx="317500" cy="431800"/>
          </a:xfrm>
          <a:prstGeom prst="rect">
            <a:avLst/>
          </a:prstGeom>
          <a:solidFill>
            <a:srgbClr val="FFDAB5"/>
          </a:solidFill>
          <a:ln w="9525" algn="ctr">
            <a:solidFill>
              <a:schemeClr val="tx1"/>
            </a:solidFill>
            <a:miter lim="800000"/>
            <a:headEnd/>
            <a:tailEnd/>
          </a:ln>
        </p:spPr>
        <p:txBody>
          <a:bodyPr wrap="none" anchor="ctr"/>
          <a:lstStyle/>
          <a:p>
            <a:pPr algn="ctr"/>
            <a:endParaRPr lang="he-IL" b="0"/>
          </a:p>
        </p:txBody>
      </p:sp>
      <p:sp>
        <p:nvSpPr>
          <p:cNvPr id="24586" name="Rectangle 21"/>
          <p:cNvSpPr>
            <a:spLocks noChangeArrowheads="1"/>
          </p:cNvSpPr>
          <p:nvPr/>
        </p:nvSpPr>
        <p:spPr bwMode="auto">
          <a:xfrm>
            <a:off x="6594475" y="5157788"/>
            <a:ext cx="317500" cy="431800"/>
          </a:xfrm>
          <a:prstGeom prst="rect">
            <a:avLst/>
          </a:prstGeom>
          <a:solidFill>
            <a:srgbClr val="FFDAB5"/>
          </a:solidFill>
          <a:ln w="9525" algn="ctr">
            <a:solidFill>
              <a:schemeClr val="tx1"/>
            </a:solidFill>
            <a:miter lim="800000"/>
            <a:headEnd/>
            <a:tailEnd/>
          </a:ln>
        </p:spPr>
        <p:txBody>
          <a:bodyPr wrap="none" anchor="ctr"/>
          <a:lstStyle/>
          <a:p>
            <a:pPr algn="ctr"/>
            <a:endParaRPr lang="he-IL" b="0"/>
          </a:p>
        </p:txBody>
      </p:sp>
      <p:sp>
        <p:nvSpPr>
          <p:cNvPr id="24587" name="Rectangle 22"/>
          <p:cNvSpPr>
            <a:spLocks noChangeArrowheads="1"/>
          </p:cNvSpPr>
          <p:nvPr/>
        </p:nvSpPr>
        <p:spPr bwMode="auto">
          <a:xfrm>
            <a:off x="6918325" y="5157788"/>
            <a:ext cx="317500" cy="431800"/>
          </a:xfrm>
          <a:prstGeom prst="rect">
            <a:avLst/>
          </a:prstGeom>
          <a:solidFill>
            <a:srgbClr val="FFDAB5"/>
          </a:solidFill>
          <a:ln w="9525" algn="ctr">
            <a:solidFill>
              <a:schemeClr val="tx1"/>
            </a:solidFill>
            <a:miter lim="800000"/>
            <a:headEnd/>
            <a:tailEnd/>
          </a:ln>
        </p:spPr>
        <p:txBody>
          <a:bodyPr wrap="none" anchor="ctr"/>
          <a:lstStyle/>
          <a:p>
            <a:pPr algn="ctr"/>
            <a:endParaRPr lang="he-IL" b="0"/>
          </a:p>
        </p:txBody>
      </p:sp>
      <p:sp>
        <p:nvSpPr>
          <p:cNvPr id="24588" name="Rectangle 23"/>
          <p:cNvSpPr>
            <a:spLocks noChangeArrowheads="1"/>
          </p:cNvSpPr>
          <p:nvPr/>
        </p:nvSpPr>
        <p:spPr bwMode="auto">
          <a:xfrm>
            <a:off x="7235825" y="5157788"/>
            <a:ext cx="317500" cy="431800"/>
          </a:xfrm>
          <a:prstGeom prst="rect">
            <a:avLst/>
          </a:prstGeom>
          <a:solidFill>
            <a:srgbClr val="FFDAB5"/>
          </a:solidFill>
          <a:ln w="9525" algn="ctr">
            <a:solidFill>
              <a:schemeClr val="tx1"/>
            </a:solidFill>
            <a:miter lim="800000"/>
            <a:headEnd/>
            <a:tailEnd/>
          </a:ln>
        </p:spPr>
        <p:txBody>
          <a:bodyPr wrap="none" anchor="ctr"/>
          <a:lstStyle/>
          <a:p>
            <a:pPr algn="ctr"/>
            <a:endParaRPr lang="he-IL" b="0"/>
          </a:p>
        </p:txBody>
      </p:sp>
      <p:sp>
        <p:nvSpPr>
          <p:cNvPr id="24589" name="Rectangle 24"/>
          <p:cNvSpPr>
            <a:spLocks noChangeArrowheads="1"/>
          </p:cNvSpPr>
          <p:nvPr/>
        </p:nvSpPr>
        <p:spPr bwMode="auto">
          <a:xfrm>
            <a:off x="7559675" y="5157788"/>
            <a:ext cx="317500" cy="431800"/>
          </a:xfrm>
          <a:prstGeom prst="rect">
            <a:avLst/>
          </a:prstGeom>
          <a:solidFill>
            <a:srgbClr val="FFDAB5"/>
          </a:solidFill>
          <a:ln w="9525" algn="ctr">
            <a:solidFill>
              <a:schemeClr val="tx1"/>
            </a:solidFill>
            <a:miter lim="800000"/>
            <a:headEnd/>
            <a:tailEnd/>
          </a:ln>
        </p:spPr>
        <p:txBody>
          <a:bodyPr wrap="none" anchor="ctr"/>
          <a:lstStyle/>
          <a:p>
            <a:pPr algn="ctr"/>
            <a:endParaRPr lang="he-IL" b="0"/>
          </a:p>
        </p:txBody>
      </p:sp>
      <p:sp>
        <p:nvSpPr>
          <p:cNvPr id="24590" name="Rectangle 25"/>
          <p:cNvSpPr>
            <a:spLocks noChangeArrowheads="1"/>
          </p:cNvSpPr>
          <p:nvPr/>
        </p:nvSpPr>
        <p:spPr bwMode="auto">
          <a:xfrm>
            <a:off x="7883525" y="5157788"/>
            <a:ext cx="317500" cy="431800"/>
          </a:xfrm>
          <a:prstGeom prst="rect">
            <a:avLst/>
          </a:prstGeom>
          <a:solidFill>
            <a:srgbClr val="FFDAB5"/>
          </a:solidFill>
          <a:ln w="9525" algn="ctr">
            <a:solidFill>
              <a:schemeClr val="tx1"/>
            </a:solidFill>
            <a:miter lim="800000"/>
            <a:headEnd/>
            <a:tailEnd/>
          </a:ln>
        </p:spPr>
        <p:txBody>
          <a:bodyPr wrap="none" anchor="ctr"/>
          <a:lstStyle/>
          <a:p>
            <a:pPr algn="ctr"/>
            <a:endParaRPr lang="he-IL" b="0"/>
          </a:p>
        </p:txBody>
      </p:sp>
      <p:sp>
        <p:nvSpPr>
          <p:cNvPr id="24591" name="Rectangle 26"/>
          <p:cNvSpPr>
            <a:spLocks noChangeArrowheads="1"/>
          </p:cNvSpPr>
          <p:nvPr/>
        </p:nvSpPr>
        <p:spPr bwMode="auto">
          <a:xfrm>
            <a:off x="8207375" y="5157788"/>
            <a:ext cx="317500" cy="431800"/>
          </a:xfrm>
          <a:prstGeom prst="rect">
            <a:avLst/>
          </a:prstGeom>
          <a:solidFill>
            <a:srgbClr val="FFDAB5"/>
          </a:solidFill>
          <a:ln w="9525" algn="ctr">
            <a:solidFill>
              <a:schemeClr val="tx1"/>
            </a:solidFill>
            <a:miter lim="800000"/>
            <a:headEnd/>
            <a:tailEnd/>
          </a:ln>
        </p:spPr>
        <p:txBody>
          <a:bodyPr wrap="none" anchor="ctr"/>
          <a:lstStyle/>
          <a:p>
            <a:pPr algn="ctr"/>
            <a:endParaRPr lang="he-IL" b="0"/>
          </a:p>
        </p:txBody>
      </p:sp>
      <p:sp>
        <p:nvSpPr>
          <p:cNvPr id="24592" name="Line 28"/>
          <p:cNvSpPr>
            <a:spLocks noChangeShapeType="1"/>
          </p:cNvSpPr>
          <p:nvPr/>
        </p:nvSpPr>
        <p:spPr bwMode="auto">
          <a:xfrm>
            <a:off x="4859338" y="5373688"/>
            <a:ext cx="0" cy="503237"/>
          </a:xfrm>
          <a:prstGeom prst="line">
            <a:avLst/>
          </a:prstGeom>
          <a:noFill/>
          <a:ln w="28575">
            <a:solidFill>
              <a:schemeClr val="tx1"/>
            </a:solidFill>
            <a:round/>
            <a:headEnd type="oval" w="med" len="med"/>
            <a:tailEnd/>
          </a:ln>
        </p:spPr>
        <p:txBody>
          <a:bodyPr/>
          <a:lstStyle/>
          <a:p>
            <a:endParaRPr lang="he-IL"/>
          </a:p>
        </p:txBody>
      </p:sp>
      <p:sp>
        <p:nvSpPr>
          <p:cNvPr id="24593" name="Line 29"/>
          <p:cNvSpPr>
            <a:spLocks noChangeShapeType="1"/>
          </p:cNvSpPr>
          <p:nvPr/>
        </p:nvSpPr>
        <p:spPr bwMode="auto">
          <a:xfrm flipH="1">
            <a:off x="2411413" y="5876925"/>
            <a:ext cx="2447925" cy="0"/>
          </a:xfrm>
          <a:prstGeom prst="line">
            <a:avLst/>
          </a:prstGeom>
          <a:noFill/>
          <a:ln w="28575">
            <a:solidFill>
              <a:schemeClr val="tx1"/>
            </a:solidFill>
            <a:round/>
            <a:headEnd/>
            <a:tailEnd type="triangle" w="med" len="med"/>
          </a:ln>
        </p:spPr>
        <p:txBody>
          <a:bodyPr/>
          <a:lstStyle/>
          <a:p>
            <a:endParaRPr lang="he-IL"/>
          </a:p>
        </p:txBody>
      </p:sp>
      <p:sp>
        <p:nvSpPr>
          <p:cNvPr id="24594" name="Text Box 31" descr="‎30%‎"/>
          <p:cNvSpPr txBox="1">
            <a:spLocks noChangeArrowheads="1"/>
          </p:cNvSpPr>
          <p:nvPr/>
        </p:nvSpPr>
        <p:spPr bwMode="auto">
          <a:xfrm>
            <a:off x="4859338" y="5472113"/>
            <a:ext cx="565150" cy="549275"/>
          </a:xfrm>
          <a:prstGeom prst="rect">
            <a:avLst/>
          </a:prstGeom>
          <a:noFill/>
          <a:ln w="9525" algn="ctr">
            <a:noFill/>
            <a:miter lim="800000"/>
            <a:headEnd/>
            <a:tailEnd/>
          </a:ln>
        </p:spPr>
        <p:txBody>
          <a:bodyPr wrap="none">
            <a:spAutoFit/>
          </a:bodyPr>
          <a:lstStyle/>
          <a:p>
            <a:pPr algn="ctr"/>
            <a:r>
              <a:rPr lang="en-US" sz="3000"/>
              <a:t>…</a:t>
            </a:r>
          </a:p>
        </p:txBody>
      </p:sp>
      <p:sp>
        <p:nvSpPr>
          <p:cNvPr id="24595" name="Text Box 32" descr="‎30%‎"/>
          <p:cNvSpPr txBox="1">
            <a:spLocks noChangeArrowheads="1"/>
          </p:cNvSpPr>
          <p:nvPr/>
        </p:nvSpPr>
        <p:spPr bwMode="auto">
          <a:xfrm>
            <a:off x="3503613" y="5157788"/>
            <a:ext cx="1139825" cy="366712"/>
          </a:xfrm>
          <a:prstGeom prst="rect">
            <a:avLst/>
          </a:prstGeom>
          <a:noFill/>
          <a:ln w="9525" algn="ctr">
            <a:noFill/>
            <a:miter lim="800000"/>
            <a:headEnd/>
            <a:tailEnd/>
          </a:ln>
        </p:spPr>
        <p:txBody>
          <a:bodyPr wrap="none">
            <a:spAutoFit/>
          </a:bodyPr>
          <a:lstStyle/>
          <a:p>
            <a:pPr algn="ctr"/>
            <a:r>
              <a:rPr lang="en-US" b="0">
                <a:latin typeface="Courier"/>
              </a:rPr>
              <a:t>months:</a:t>
            </a:r>
          </a:p>
        </p:txBody>
      </p:sp>
      <p:sp>
        <p:nvSpPr>
          <p:cNvPr id="24596" name="Text Box 33" descr="‎30%‎"/>
          <p:cNvSpPr txBox="1">
            <a:spLocks noChangeArrowheads="1"/>
          </p:cNvSpPr>
          <p:nvPr/>
        </p:nvSpPr>
        <p:spPr bwMode="auto">
          <a:xfrm>
            <a:off x="1511300" y="5697538"/>
            <a:ext cx="866775" cy="366712"/>
          </a:xfrm>
          <a:prstGeom prst="rect">
            <a:avLst/>
          </a:prstGeom>
          <a:noFill/>
          <a:ln w="9525" algn="ctr">
            <a:noFill/>
            <a:miter lim="800000"/>
            <a:headEnd/>
            <a:tailEnd/>
          </a:ln>
        </p:spPr>
        <p:txBody>
          <a:bodyPr wrap="none">
            <a:spAutoFit/>
          </a:bodyPr>
          <a:lstStyle/>
          <a:p>
            <a:pPr algn="ctr"/>
            <a:r>
              <a:rPr lang="en-US" b="0">
                <a:latin typeface="Courier"/>
              </a:rPr>
              <a:t>“Jan”</a:t>
            </a:r>
            <a:endParaRPr lang="en-US"/>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Slide Number Placeholder 5"/>
          <p:cNvSpPr>
            <a:spLocks noGrp="1"/>
          </p:cNvSpPr>
          <p:nvPr>
            <p:ph type="sldNum" sz="quarter" idx="12"/>
          </p:nvPr>
        </p:nvSpPr>
        <p:spPr>
          <a:noFill/>
        </p:spPr>
        <p:txBody>
          <a:bodyPr/>
          <a:lstStyle/>
          <a:p>
            <a:fld id="{8F28000D-C754-49C0-AA0D-EE4A05E27B3C}" type="slidenum">
              <a:rPr lang="he-IL" smtClean="0"/>
              <a:pPr/>
              <a:t>7</a:t>
            </a:fld>
            <a:endParaRPr lang="en-US"/>
          </a:p>
        </p:txBody>
      </p:sp>
      <p:sp>
        <p:nvSpPr>
          <p:cNvPr id="26626" name="Rectangle 2"/>
          <p:cNvSpPr>
            <a:spLocks noGrp="1" noChangeArrowheads="1"/>
          </p:cNvSpPr>
          <p:nvPr>
            <p:ph type="title"/>
          </p:nvPr>
        </p:nvSpPr>
        <p:spPr/>
        <p:txBody>
          <a:bodyPr/>
          <a:lstStyle/>
          <a:p>
            <a:pPr algn="ctr" eaLnBrk="1" hangingPunct="1"/>
            <a:r>
              <a:rPr lang="en-US">
                <a:solidFill>
                  <a:srgbClr val="CC0000"/>
                </a:solidFill>
              </a:rPr>
              <a:t>Loop through Arrays</a:t>
            </a:r>
          </a:p>
        </p:txBody>
      </p:sp>
      <p:sp>
        <p:nvSpPr>
          <p:cNvPr id="26627" name="Rectangle 3"/>
          <p:cNvSpPr>
            <a:spLocks noGrp="1" noChangeArrowheads="1"/>
          </p:cNvSpPr>
          <p:nvPr>
            <p:ph type="body" idx="1"/>
          </p:nvPr>
        </p:nvSpPr>
        <p:spPr/>
        <p:txBody>
          <a:bodyPr/>
          <a:lstStyle/>
          <a:p>
            <a:pPr algn="l" rtl="0" eaLnBrk="1" hangingPunct="1"/>
            <a:r>
              <a:rPr lang="en-US" sz="3200" dirty="0"/>
              <a:t>By promoting the array's index: </a:t>
            </a:r>
            <a:endParaRPr lang="en-US" sz="3200" dirty="0">
              <a:latin typeface="Courier New" pitchFamily="49" charset="0"/>
              <a:cs typeface="Courier New" pitchFamily="49" charset="0"/>
            </a:endParaRPr>
          </a:p>
          <a:p>
            <a:pPr algn="l" rtl="0" eaLnBrk="1" hangingPunct="1">
              <a:buFont typeface="Wingdings" pitchFamily="2" charset="2"/>
              <a:buNone/>
            </a:pPr>
            <a:endParaRPr lang="en-US" sz="1000" dirty="0">
              <a:latin typeface="Courier New" pitchFamily="49" charset="0"/>
              <a:cs typeface="Courier New" pitchFamily="49" charset="0"/>
            </a:endParaRPr>
          </a:p>
          <a:p>
            <a:pPr algn="l" rtl="0" eaLnBrk="1" hangingPunct="1">
              <a:buFont typeface="Wingdings" pitchFamily="2" charset="2"/>
              <a:buNone/>
            </a:pPr>
            <a:r>
              <a:rPr lang="en-US" sz="2400" b="1" dirty="0">
                <a:latin typeface="Courier New" pitchFamily="49" charset="0"/>
                <a:cs typeface="Courier New" pitchFamily="49" charset="0"/>
              </a:rPr>
              <a:t>for (int i = 0; i &lt; </a:t>
            </a:r>
            <a:r>
              <a:rPr lang="en-US" sz="2400" b="1" dirty="0" err="1">
                <a:latin typeface="Courier New" pitchFamily="49" charset="0"/>
                <a:cs typeface="Courier New" pitchFamily="49" charset="0"/>
              </a:rPr>
              <a:t>months.length</a:t>
            </a:r>
            <a:r>
              <a:rPr lang="en-US" sz="2400" b="1" dirty="0">
                <a:latin typeface="Courier New" pitchFamily="49" charset="0"/>
                <a:cs typeface="Courier New" pitchFamily="49" charset="0"/>
              </a:rPr>
              <a:t>; i++) {</a:t>
            </a:r>
          </a:p>
          <a:p>
            <a:pPr algn="l" rtl="0" eaLnBrk="1" hangingPunct="1">
              <a:buFont typeface="Wingdings" pitchFamily="2" charset="2"/>
              <a:buNone/>
            </a:pPr>
            <a:r>
              <a:rPr lang="en-US" sz="2400" b="1" dirty="0">
                <a:latin typeface="Courier New" pitchFamily="49" charset="0"/>
                <a:cs typeface="Courier New" pitchFamily="49" charset="0"/>
              </a:rPr>
              <a:t>		System.out.println(months[i]); </a:t>
            </a:r>
          </a:p>
          <a:p>
            <a:pPr algn="l" rtl="0" eaLnBrk="1" hangingPunct="1">
              <a:buFont typeface="Wingdings" pitchFamily="2" charset="2"/>
              <a:buNone/>
            </a:pPr>
            <a:r>
              <a:rPr lang="en-US" sz="2400" b="1" dirty="0">
                <a:latin typeface="Courier New" pitchFamily="49" charset="0"/>
                <a:cs typeface="Courier New" pitchFamily="49" charset="0"/>
              </a:rPr>
              <a:t>} </a:t>
            </a:r>
          </a:p>
          <a:p>
            <a:pPr algn="l" rtl="0" eaLnBrk="1" hangingPunct="1">
              <a:buFont typeface="Wingdings" pitchFamily="2" charset="2"/>
              <a:buNone/>
            </a:pPr>
            <a:endParaRPr lang="en-US" sz="1500" b="1" dirty="0">
              <a:latin typeface="Courier New" pitchFamily="49" charset="0"/>
              <a:cs typeface="Courier New" pitchFamily="49" charset="0"/>
            </a:endParaRPr>
          </a:p>
          <a:p>
            <a:pPr algn="l" rtl="0" eaLnBrk="1" hangingPunct="1"/>
            <a:r>
              <a:rPr lang="en-US" sz="3200" dirty="0" err="1"/>
              <a:t>foreach</a:t>
            </a:r>
            <a:r>
              <a:rPr lang="en-US" sz="3200" dirty="0"/>
              <a:t>:</a:t>
            </a:r>
          </a:p>
          <a:p>
            <a:pPr algn="l" rtl="0" eaLnBrk="1" hangingPunct="1"/>
            <a:endParaRPr lang="en-US" sz="1000" dirty="0"/>
          </a:p>
          <a:p>
            <a:pPr algn="l" rtl="0" eaLnBrk="1" hangingPunct="1">
              <a:buFont typeface="Wingdings" pitchFamily="2" charset="2"/>
              <a:buNone/>
            </a:pPr>
            <a:r>
              <a:rPr lang="en-US" sz="2400" b="1" dirty="0">
                <a:latin typeface="Courier New" pitchFamily="49" charset="0"/>
                <a:cs typeface="Courier New" pitchFamily="49" charset="0"/>
              </a:rPr>
              <a:t>for (String month: months) { 	System.out.println(month);</a:t>
            </a:r>
          </a:p>
          <a:p>
            <a:pPr algn="l" rtl="0" eaLnBrk="1" hangingPunct="1">
              <a:buFont typeface="Wingdings" pitchFamily="2" charset="2"/>
              <a:buNone/>
            </a:pPr>
            <a:r>
              <a:rPr lang="en-US" sz="2400" b="1" dirty="0">
                <a:latin typeface="Courier New" pitchFamily="49" charset="0"/>
                <a:cs typeface="Courier New" pitchFamily="49" charset="0"/>
              </a:rPr>
              <a:t>} </a:t>
            </a:r>
          </a:p>
        </p:txBody>
      </p:sp>
      <p:sp>
        <p:nvSpPr>
          <p:cNvPr id="26628" name="AutoShape 12" descr="‎30%‎"/>
          <p:cNvSpPr>
            <a:spLocks/>
          </p:cNvSpPr>
          <p:nvPr/>
        </p:nvSpPr>
        <p:spPr bwMode="auto">
          <a:xfrm>
            <a:off x="4754563" y="3392488"/>
            <a:ext cx="3651250" cy="647700"/>
          </a:xfrm>
          <a:prstGeom prst="accentBorderCallout3">
            <a:avLst>
              <a:gd name="adj1" fmla="val 17648"/>
              <a:gd name="adj2" fmla="val 102088"/>
              <a:gd name="adj3" fmla="val 17648"/>
              <a:gd name="adj4" fmla="val 107653"/>
              <a:gd name="adj5" fmla="val 239731"/>
              <a:gd name="adj6" fmla="val 107972"/>
              <a:gd name="adj7" fmla="val 239977"/>
              <a:gd name="adj8" fmla="val 36102"/>
            </a:avLst>
          </a:prstGeom>
          <a:pattFill prst="pct30">
            <a:fgClr>
              <a:srgbClr val="FFCC00"/>
            </a:fgClr>
            <a:bgClr>
              <a:srgbClr val="FFFFFF"/>
            </a:bgClr>
          </a:pattFill>
          <a:ln w="9525" algn="ctr">
            <a:solidFill>
              <a:schemeClr val="tx1"/>
            </a:solidFill>
            <a:miter lim="800000"/>
            <a:headEnd/>
            <a:tailEnd/>
          </a:ln>
        </p:spPr>
        <p:txBody>
          <a:bodyPr/>
          <a:lstStyle/>
          <a:p>
            <a:pPr algn="l" rtl="0"/>
            <a:r>
              <a:rPr lang="en-US" b="0"/>
              <a:t>The variable month is assigned the next element in each iteration</a:t>
            </a:r>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itle 1"/>
          <p:cNvSpPr>
            <a:spLocks noGrp="1"/>
          </p:cNvSpPr>
          <p:nvPr>
            <p:ph type="title"/>
          </p:nvPr>
        </p:nvSpPr>
        <p:spPr/>
        <p:txBody>
          <a:bodyPr/>
          <a:lstStyle/>
          <a:p>
            <a:pPr algn="ctr"/>
            <a:r>
              <a:rPr lang="en-US"/>
              <a:t>Operations on arrays</a:t>
            </a:r>
          </a:p>
        </p:txBody>
      </p:sp>
      <p:sp>
        <p:nvSpPr>
          <p:cNvPr id="28674" name="Content Placeholder 2"/>
          <p:cNvSpPr>
            <a:spLocks noGrp="1"/>
          </p:cNvSpPr>
          <p:nvPr>
            <p:ph idx="1"/>
          </p:nvPr>
        </p:nvSpPr>
        <p:spPr/>
        <p:txBody>
          <a:bodyPr/>
          <a:lstStyle/>
          <a:p>
            <a:pPr algn="l" rtl="0"/>
            <a:r>
              <a:rPr lang="en-US" dirty="0"/>
              <a:t>The class Arrays provide operations on array </a:t>
            </a:r>
            <a:endParaRPr lang="en-US" dirty="0">
              <a:hlinkClick r:id="rId3"/>
            </a:endParaRPr>
          </a:p>
          <a:p>
            <a:pPr lvl="1" algn="l" rtl="0"/>
            <a:r>
              <a:rPr lang="en-US" dirty="0"/>
              <a:t>Copy </a:t>
            </a:r>
          </a:p>
          <a:p>
            <a:pPr lvl="1" algn="l" rtl="0"/>
            <a:r>
              <a:rPr lang="en-US" dirty="0"/>
              <a:t>Sort</a:t>
            </a:r>
          </a:p>
          <a:p>
            <a:pPr lvl="1" algn="l" rtl="0"/>
            <a:r>
              <a:rPr lang="en-US" dirty="0"/>
              <a:t>Search</a:t>
            </a:r>
          </a:p>
          <a:p>
            <a:pPr lvl="1" algn="l" rtl="0"/>
            <a:r>
              <a:rPr lang="en-US" dirty="0"/>
              <a:t>Fill</a:t>
            </a:r>
          </a:p>
          <a:p>
            <a:pPr lvl="1" algn="l" rtl="0"/>
            <a:r>
              <a:rPr lang="en-US" dirty="0"/>
              <a:t>...</a:t>
            </a:r>
            <a:endParaRPr lang="en-US" dirty="0">
              <a:hlinkClick r:id="rId3"/>
            </a:endParaRPr>
          </a:p>
          <a:p>
            <a:pPr algn="l" rtl="0"/>
            <a:r>
              <a:rPr lang="en-US" dirty="0" err="1">
                <a:hlinkClick r:id="rId3"/>
              </a:rPr>
              <a:t>java.util.Arrays</a:t>
            </a:r>
            <a:r>
              <a:rPr lang="en-US" dirty="0"/>
              <a:t> </a:t>
            </a:r>
            <a:r>
              <a:rPr lang="en-US" sz="2000" dirty="0">
                <a:hlinkClick r:id="rId3"/>
              </a:rPr>
              <a:t>http://docs.oracle.com/javase/6/docs/api/index.html?java/util/Arrays.html</a:t>
            </a:r>
            <a:endParaRPr lang="en-US" dirty="0"/>
          </a:p>
        </p:txBody>
      </p:sp>
      <p:sp>
        <p:nvSpPr>
          <p:cNvPr id="28675" name="Slide Number Placeholder 3"/>
          <p:cNvSpPr>
            <a:spLocks noGrp="1"/>
          </p:cNvSpPr>
          <p:nvPr>
            <p:ph type="sldNum" sz="quarter" idx="12"/>
          </p:nvPr>
        </p:nvSpPr>
        <p:spPr>
          <a:noFill/>
        </p:spPr>
        <p:txBody>
          <a:bodyPr/>
          <a:lstStyle/>
          <a:p>
            <a:fld id="{A19054C8-ADE7-45B7-8905-1A07646799FE}" type="slidenum">
              <a:rPr lang="he-IL" smtClean="0"/>
              <a:pPr/>
              <a:t>8</a:t>
            </a:fld>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Slide Number Placeholder 5"/>
          <p:cNvSpPr>
            <a:spLocks noGrp="1"/>
          </p:cNvSpPr>
          <p:nvPr>
            <p:ph type="sldNum" sz="quarter" idx="12"/>
          </p:nvPr>
        </p:nvSpPr>
        <p:spPr>
          <a:noFill/>
        </p:spPr>
        <p:txBody>
          <a:bodyPr/>
          <a:lstStyle/>
          <a:p>
            <a:fld id="{89050D4C-7589-4B59-8F0D-8C08AD261270}" type="slidenum">
              <a:rPr lang="he-IL" smtClean="0"/>
              <a:pPr/>
              <a:t>9</a:t>
            </a:fld>
            <a:endParaRPr lang="en-US"/>
          </a:p>
        </p:txBody>
      </p:sp>
      <p:sp>
        <p:nvSpPr>
          <p:cNvPr id="30722" name="Rectangle 2"/>
          <p:cNvSpPr>
            <a:spLocks noGrp="1" noChangeArrowheads="1"/>
          </p:cNvSpPr>
          <p:nvPr>
            <p:ph type="title"/>
          </p:nvPr>
        </p:nvSpPr>
        <p:spPr/>
        <p:txBody>
          <a:bodyPr/>
          <a:lstStyle/>
          <a:p>
            <a:pPr algn="ctr" eaLnBrk="1" hangingPunct="1"/>
            <a:r>
              <a:rPr lang="en-US">
                <a:solidFill>
                  <a:srgbClr val="CC0000"/>
                </a:solidFill>
              </a:rPr>
              <a:t>Copying Arrays</a:t>
            </a:r>
          </a:p>
        </p:txBody>
      </p:sp>
      <p:sp>
        <p:nvSpPr>
          <p:cNvPr id="454659" name="Rectangle 3"/>
          <p:cNvSpPr>
            <a:spLocks noGrp="1" noChangeArrowheads="1"/>
          </p:cNvSpPr>
          <p:nvPr>
            <p:ph type="body" idx="1"/>
          </p:nvPr>
        </p:nvSpPr>
        <p:spPr/>
        <p:txBody>
          <a:bodyPr/>
          <a:lstStyle/>
          <a:p>
            <a:pPr algn="l" rtl="0" eaLnBrk="1" hangingPunct="1">
              <a:lnSpc>
                <a:spcPct val="90000"/>
              </a:lnSpc>
            </a:pPr>
            <a:r>
              <a:rPr lang="en-US" sz="3200" dirty="0"/>
              <a:t>Assume:</a:t>
            </a:r>
          </a:p>
          <a:p>
            <a:pPr lvl="1" algn="l" rtl="0" eaLnBrk="1" hangingPunct="1">
              <a:lnSpc>
                <a:spcPct val="90000"/>
              </a:lnSpc>
              <a:buFont typeface="Wingdings" pitchFamily="2" charset="2"/>
              <a:buNone/>
            </a:pPr>
            <a:r>
              <a:rPr lang="en-US" sz="3000" dirty="0" err="1">
                <a:latin typeface="Courier"/>
                <a:cs typeface="Courier New" pitchFamily="49" charset="0"/>
              </a:rPr>
              <a:t>int</a:t>
            </a:r>
            <a:r>
              <a:rPr lang="en-US" sz="3000" dirty="0">
                <a:latin typeface="Courier"/>
                <a:cs typeface="Courier New" pitchFamily="49" charset="0"/>
              </a:rPr>
              <a:t>[] array1 = {1,2,3};</a:t>
            </a:r>
          </a:p>
          <a:p>
            <a:pPr lvl="1" algn="l" rtl="0" eaLnBrk="1" hangingPunct="1">
              <a:lnSpc>
                <a:spcPct val="90000"/>
              </a:lnSpc>
              <a:buFont typeface="Wingdings" pitchFamily="2" charset="2"/>
              <a:buNone/>
            </a:pPr>
            <a:r>
              <a:rPr lang="en-US" sz="3000" dirty="0" err="1">
                <a:latin typeface="Courier"/>
                <a:cs typeface="Courier New" pitchFamily="49" charset="0"/>
              </a:rPr>
              <a:t>int</a:t>
            </a:r>
            <a:r>
              <a:rPr lang="en-US" sz="3000" dirty="0">
                <a:latin typeface="Courier"/>
                <a:cs typeface="Courier New" pitchFamily="49" charset="0"/>
              </a:rPr>
              <a:t>[] array2 = {8,7,6,5};</a:t>
            </a:r>
            <a:endParaRPr lang="en-US" sz="3000" dirty="0">
              <a:latin typeface="Courier"/>
            </a:endParaRPr>
          </a:p>
          <a:p>
            <a:pPr algn="l" rtl="0" eaLnBrk="1" hangingPunct="1">
              <a:lnSpc>
                <a:spcPct val="90000"/>
              </a:lnSpc>
            </a:pPr>
            <a:endParaRPr lang="en-US" sz="3200" dirty="0"/>
          </a:p>
          <a:p>
            <a:pPr algn="l" rtl="0" eaLnBrk="1" hangingPunct="1">
              <a:lnSpc>
                <a:spcPct val="90000"/>
              </a:lnSpc>
            </a:pPr>
            <a:r>
              <a:rPr lang="en-US" sz="3200" dirty="0"/>
              <a:t>Naïve copy:</a:t>
            </a:r>
          </a:p>
          <a:p>
            <a:pPr lvl="1" algn="l" rtl="0" eaLnBrk="1" hangingPunct="1">
              <a:lnSpc>
                <a:spcPct val="90000"/>
              </a:lnSpc>
              <a:buFont typeface="Wingdings" pitchFamily="2" charset="2"/>
              <a:buNone/>
            </a:pPr>
            <a:r>
              <a:rPr lang="en-US" sz="3000" dirty="0">
                <a:latin typeface="Courier"/>
                <a:cs typeface="Courier New" pitchFamily="49" charset="0"/>
              </a:rPr>
              <a:t>array1 = array2;</a:t>
            </a:r>
          </a:p>
          <a:p>
            <a:pPr algn="l" rtl="0" eaLnBrk="1" hangingPunct="1">
              <a:lnSpc>
                <a:spcPct val="90000"/>
              </a:lnSpc>
            </a:pPr>
            <a:endParaRPr lang="en-US" sz="3200" dirty="0"/>
          </a:p>
          <a:p>
            <a:pPr algn="l" rtl="0" eaLnBrk="1" hangingPunct="1">
              <a:lnSpc>
                <a:spcPct val="90000"/>
              </a:lnSpc>
            </a:pPr>
            <a:r>
              <a:rPr lang="en-US" sz="3200" dirty="0"/>
              <a:t>What’s wrong with this solution? </a:t>
            </a:r>
          </a:p>
          <a:p>
            <a:pPr algn="l" rtl="0" eaLnBrk="1" hangingPunct="1">
              <a:lnSpc>
                <a:spcPct val="90000"/>
              </a:lnSpc>
            </a:pPr>
            <a:endParaRPr lang="en-US" sz="2700" b="1" dirty="0">
              <a:latin typeface="Courier"/>
              <a:cs typeface="Courier New" pitchFamily="49" charset="0"/>
            </a:endParaRPr>
          </a:p>
        </p:txBody>
      </p:sp>
      <p:sp>
        <p:nvSpPr>
          <p:cNvPr id="454661" name="Text Box 5"/>
          <p:cNvSpPr txBox="1">
            <a:spLocks noChangeArrowheads="1"/>
          </p:cNvSpPr>
          <p:nvPr/>
        </p:nvSpPr>
        <p:spPr bwMode="auto">
          <a:xfrm>
            <a:off x="7416800" y="3644900"/>
            <a:ext cx="1116013" cy="385763"/>
          </a:xfrm>
          <a:prstGeom prst="rect">
            <a:avLst/>
          </a:prstGeom>
          <a:solidFill>
            <a:srgbClr val="FFDAB5"/>
          </a:solidFill>
          <a:ln w="19050" algn="ctr">
            <a:solidFill>
              <a:schemeClr val="tx1"/>
            </a:solidFill>
            <a:miter lim="800000"/>
            <a:headEnd/>
            <a:tailEnd/>
          </a:ln>
        </p:spPr>
        <p:txBody>
          <a:bodyPr>
            <a:spAutoFit/>
          </a:bodyPr>
          <a:lstStyle/>
          <a:p>
            <a:pPr algn="ctr">
              <a:spcBef>
                <a:spcPct val="50000"/>
              </a:spcBef>
            </a:pPr>
            <a:r>
              <a:rPr lang="en-US">
                <a:latin typeface="Courier New" pitchFamily="49" charset="0"/>
                <a:cs typeface="Courier New" pitchFamily="49" charset="0"/>
              </a:rPr>
              <a:t>1,2,3</a:t>
            </a:r>
          </a:p>
        </p:txBody>
      </p:sp>
      <p:sp>
        <p:nvSpPr>
          <p:cNvPr id="454662" name="Text Box 6"/>
          <p:cNvSpPr txBox="1">
            <a:spLocks noChangeArrowheads="1"/>
          </p:cNvSpPr>
          <p:nvPr/>
        </p:nvSpPr>
        <p:spPr bwMode="auto">
          <a:xfrm>
            <a:off x="5329238" y="3644900"/>
            <a:ext cx="1655762" cy="385763"/>
          </a:xfrm>
          <a:prstGeom prst="rect">
            <a:avLst/>
          </a:prstGeom>
          <a:solidFill>
            <a:srgbClr val="FFDAB5"/>
          </a:solidFill>
          <a:ln w="19050" algn="ctr">
            <a:solidFill>
              <a:schemeClr val="tx1"/>
            </a:solidFill>
            <a:miter lim="800000"/>
            <a:headEnd/>
            <a:tailEnd/>
          </a:ln>
        </p:spPr>
        <p:txBody>
          <a:bodyPr>
            <a:spAutoFit/>
          </a:bodyPr>
          <a:lstStyle/>
          <a:p>
            <a:pPr algn="ctr">
              <a:spcBef>
                <a:spcPct val="50000"/>
              </a:spcBef>
            </a:pPr>
            <a:r>
              <a:rPr lang="en-US">
                <a:latin typeface="Courier New" pitchFamily="49" charset="0"/>
                <a:cs typeface="Courier New" pitchFamily="49" charset="0"/>
              </a:rPr>
              <a:t>8,7,6,5</a:t>
            </a:r>
          </a:p>
        </p:txBody>
      </p:sp>
      <p:sp>
        <p:nvSpPr>
          <p:cNvPr id="454663" name="Text Box 7"/>
          <p:cNvSpPr txBox="1">
            <a:spLocks noChangeArrowheads="1"/>
          </p:cNvSpPr>
          <p:nvPr/>
        </p:nvSpPr>
        <p:spPr bwMode="auto">
          <a:xfrm>
            <a:off x="7489825" y="4545013"/>
            <a:ext cx="1116013" cy="396875"/>
          </a:xfrm>
          <a:prstGeom prst="rect">
            <a:avLst/>
          </a:prstGeom>
          <a:noFill/>
          <a:ln w="19050" algn="ctr">
            <a:noFill/>
            <a:miter lim="800000"/>
            <a:headEnd/>
            <a:tailEnd/>
          </a:ln>
        </p:spPr>
        <p:txBody>
          <a:bodyPr>
            <a:spAutoFit/>
          </a:bodyPr>
          <a:lstStyle/>
          <a:p>
            <a:pPr algn="ctr">
              <a:spcBef>
                <a:spcPct val="50000"/>
              </a:spcBef>
            </a:pPr>
            <a:r>
              <a:rPr lang="en-US" sz="2000" b="0">
                <a:latin typeface="Courier"/>
                <a:cs typeface="Courier New" pitchFamily="49" charset="0"/>
              </a:rPr>
              <a:t>array1</a:t>
            </a:r>
          </a:p>
        </p:txBody>
      </p:sp>
      <p:sp>
        <p:nvSpPr>
          <p:cNvPr id="454664" name="Text Box 8"/>
          <p:cNvSpPr txBox="1">
            <a:spLocks noChangeArrowheads="1"/>
          </p:cNvSpPr>
          <p:nvPr/>
        </p:nvSpPr>
        <p:spPr bwMode="auto">
          <a:xfrm>
            <a:off x="5581650" y="4545013"/>
            <a:ext cx="1116013" cy="396875"/>
          </a:xfrm>
          <a:prstGeom prst="rect">
            <a:avLst/>
          </a:prstGeom>
          <a:noFill/>
          <a:ln w="19050" algn="ctr">
            <a:noFill/>
            <a:miter lim="800000"/>
            <a:headEnd/>
            <a:tailEnd/>
          </a:ln>
        </p:spPr>
        <p:txBody>
          <a:bodyPr>
            <a:spAutoFit/>
          </a:bodyPr>
          <a:lstStyle/>
          <a:p>
            <a:pPr algn="ctr">
              <a:spcBef>
                <a:spcPct val="50000"/>
              </a:spcBef>
            </a:pPr>
            <a:r>
              <a:rPr lang="en-US" sz="2000" b="0">
                <a:latin typeface="Courier"/>
                <a:cs typeface="Courier New" pitchFamily="49" charset="0"/>
              </a:rPr>
              <a:t>array2</a:t>
            </a:r>
          </a:p>
        </p:txBody>
      </p:sp>
      <p:sp>
        <p:nvSpPr>
          <p:cNvPr id="454665" name="Line 9"/>
          <p:cNvSpPr>
            <a:spLocks noChangeShapeType="1"/>
          </p:cNvSpPr>
          <p:nvPr/>
        </p:nvSpPr>
        <p:spPr bwMode="auto">
          <a:xfrm flipV="1">
            <a:off x="8029575" y="4076700"/>
            <a:ext cx="0" cy="468313"/>
          </a:xfrm>
          <a:prstGeom prst="line">
            <a:avLst/>
          </a:prstGeom>
          <a:noFill/>
          <a:ln w="19050">
            <a:solidFill>
              <a:schemeClr val="tx1"/>
            </a:solidFill>
            <a:round/>
            <a:headEnd type="oval" w="med" len="med"/>
            <a:tailEnd type="triangle" w="med" len="med"/>
          </a:ln>
        </p:spPr>
        <p:txBody>
          <a:bodyPr/>
          <a:lstStyle/>
          <a:p>
            <a:endParaRPr lang="he-IL"/>
          </a:p>
        </p:txBody>
      </p:sp>
      <p:sp>
        <p:nvSpPr>
          <p:cNvPr id="454666" name="Line 10"/>
          <p:cNvSpPr>
            <a:spLocks noChangeShapeType="1"/>
          </p:cNvSpPr>
          <p:nvPr/>
        </p:nvSpPr>
        <p:spPr bwMode="auto">
          <a:xfrm flipV="1">
            <a:off x="6121400" y="4076700"/>
            <a:ext cx="0" cy="468313"/>
          </a:xfrm>
          <a:prstGeom prst="line">
            <a:avLst/>
          </a:prstGeom>
          <a:noFill/>
          <a:ln w="19050">
            <a:solidFill>
              <a:schemeClr val="tx1"/>
            </a:solidFill>
            <a:round/>
            <a:headEnd type="oval" w="med" len="med"/>
            <a:tailEnd type="triangle" w="med" len="med"/>
          </a:ln>
        </p:spPr>
        <p:txBody>
          <a:bodyPr/>
          <a:lstStyle/>
          <a:p>
            <a:endParaRPr lang="he-IL"/>
          </a:p>
        </p:txBody>
      </p:sp>
      <p:sp>
        <p:nvSpPr>
          <p:cNvPr id="454667" name="Line 11"/>
          <p:cNvSpPr>
            <a:spLocks noChangeShapeType="1"/>
          </p:cNvSpPr>
          <p:nvPr/>
        </p:nvSpPr>
        <p:spPr bwMode="auto">
          <a:xfrm flipH="1" flipV="1">
            <a:off x="6300788" y="4149725"/>
            <a:ext cx="1728787" cy="395288"/>
          </a:xfrm>
          <a:prstGeom prst="line">
            <a:avLst/>
          </a:prstGeom>
          <a:noFill/>
          <a:ln w="19050">
            <a:solidFill>
              <a:schemeClr val="tx1"/>
            </a:solidFill>
            <a:round/>
            <a:headEnd type="oval" w="med" len="med"/>
            <a:tailEnd type="triangle" w="med" len="med"/>
          </a:ln>
        </p:spPr>
        <p:txBody>
          <a:bodyPr/>
          <a:lstStyle/>
          <a:p>
            <a:endParaRPr lang="he-IL"/>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54659">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54659">
                                            <p:txEl>
                                              <p:pRg st="5" end="5"/>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454659">
                                            <p:txEl>
                                              <p:pRg st="7" end="7"/>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54661"/>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454665"/>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454663"/>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454662"/>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454666"/>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454664"/>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xit" presetSubtype="0" fill="hold" grpId="1" nodeType="clickEffect">
                                  <p:stCondLst>
                                    <p:cond delay="0"/>
                                  </p:stCondLst>
                                  <p:childTnLst>
                                    <p:set>
                                      <p:cBhvr>
                                        <p:cTn id="28" dur="1" fill="hold">
                                          <p:stCondLst>
                                            <p:cond delay="0"/>
                                          </p:stCondLst>
                                        </p:cTn>
                                        <p:tgtEl>
                                          <p:spTgt spid="454665"/>
                                        </p:tgtEl>
                                        <p:attrNameLst>
                                          <p:attrName>style.visibility</p:attrName>
                                        </p:attrNameLst>
                                      </p:cBhvr>
                                      <p:to>
                                        <p:strVal val="hidden"/>
                                      </p:to>
                                    </p:set>
                                  </p:childTnLst>
                                </p:cTn>
                              </p:par>
                              <p:par>
                                <p:cTn id="29" presetID="1" presetClass="entr" presetSubtype="0" fill="hold" grpId="0" nodeType="withEffect">
                                  <p:stCondLst>
                                    <p:cond delay="0"/>
                                  </p:stCondLst>
                                  <p:childTnLst>
                                    <p:set>
                                      <p:cBhvr>
                                        <p:cTn id="30" dur="1" fill="hold">
                                          <p:stCondLst>
                                            <p:cond delay="0"/>
                                          </p:stCondLst>
                                        </p:cTn>
                                        <p:tgtEl>
                                          <p:spTgt spid="45466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4661" grpId="0" animBg="1"/>
      <p:bldP spid="454662" grpId="0" animBg="1"/>
      <p:bldP spid="454663" grpId="0"/>
      <p:bldP spid="454664" grpId="0"/>
      <p:bldP spid="454665" grpId="0" animBg="1"/>
      <p:bldP spid="454665" grpId="1" animBg="1"/>
      <p:bldP spid="454666" grpId="0" animBg="1"/>
      <p:bldP spid="454667" grpId="0" animBg="1"/>
    </p:bldLst>
  </p:timing>
</p:sld>
</file>

<file path=ppt/theme/theme1.xml><?xml version="1.0" encoding="utf-8"?>
<a:theme xmlns:a="http://schemas.openxmlformats.org/drawingml/2006/main" name="Layers">
  <a:themeElements>
    <a:clrScheme name="Layers 11">
      <a:dk1>
        <a:srgbClr val="000000"/>
      </a:dk1>
      <a:lt1>
        <a:srgbClr val="FFFFFF"/>
      </a:lt1>
      <a:dk2>
        <a:srgbClr val="CC0000"/>
      </a:dk2>
      <a:lt2>
        <a:srgbClr val="666699"/>
      </a:lt2>
      <a:accent1>
        <a:srgbClr val="95A3D1"/>
      </a:accent1>
      <a:accent2>
        <a:srgbClr val="FFFF66"/>
      </a:accent2>
      <a:accent3>
        <a:srgbClr val="FFFFFF"/>
      </a:accent3>
      <a:accent4>
        <a:srgbClr val="000000"/>
      </a:accent4>
      <a:accent5>
        <a:srgbClr val="C8CEE5"/>
      </a:accent5>
      <a:accent6>
        <a:srgbClr val="E7E75C"/>
      </a:accent6>
      <a:hlink>
        <a:srgbClr val="5A84D8"/>
      </a:hlink>
      <a:folHlink>
        <a:srgbClr val="CCCC99"/>
      </a:folHlink>
    </a:clrScheme>
    <a:fontScheme name="Layers">
      <a:majorFont>
        <a:latin typeface="Times New Roman"/>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pattFill prst="pct30">
          <a:fgClr>
            <a:srgbClr val="FFCC00"/>
          </a:fgClr>
          <a:bgClr>
            <a:srgbClr val="FFFFFF"/>
          </a:bgClr>
        </a:patt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1" eaLnBrk="1" fontAlgn="base" latinLnBrk="0" hangingPunct="1">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pattFill prst="pct30">
          <a:fgClr>
            <a:srgbClr val="FFCC00"/>
          </a:fgClr>
          <a:bgClr>
            <a:srgbClr val="FFFFFF"/>
          </a:bgClr>
        </a:patt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1" eaLnBrk="1" fontAlgn="base" latinLnBrk="0" hangingPunct="1">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Layers 1">
        <a:dk1>
          <a:srgbClr val="993300"/>
        </a:dk1>
        <a:lt1>
          <a:srgbClr val="CCCCCC"/>
        </a:lt1>
        <a:dk2>
          <a:srgbClr val="000000"/>
        </a:dk2>
        <a:lt2>
          <a:srgbClr val="FFFFFF"/>
        </a:lt2>
        <a:accent1>
          <a:srgbClr val="576F2B"/>
        </a:accent1>
        <a:accent2>
          <a:srgbClr val="666699"/>
        </a:accent2>
        <a:accent3>
          <a:srgbClr val="AAAAAA"/>
        </a:accent3>
        <a:accent4>
          <a:srgbClr val="AEAEAE"/>
        </a:accent4>
        <a:accent5>
          <a:srgbClr val="B4BBAC"/>
        </a:accent5>
        <a:accent6>
          <a:srgbClr val="5C5C8A"/>
        </a:accent6>
        <a:hlink>
          <a:srgbClr val="993300"/>
        </a:hlink>
        <a:folHlink>
          <a:srgbClr val="CC9900"/>
        </a:folHlink>
      </a:clrScheme>
      <a:clrMap bg1="dk2" tx1="lt1" bg2="dk1" tx2="lt2" accent1="accent1" accent2="accent2" accent3="accent3" accent4="accent4" accent5="accent5" accent6="accent6" hlink="hlink" folHlink="folHlink"/>
    </a:extraClrScheme>
    <a:extraClrScheme>
      <a:clrScheme name="Layers 2">
        <a:dk1>
          <a:srgbClr val="993300"/>
        </a:dk1>
        <a:lt1>
          <a:srgbClr val="CCCCCC"/>
        </a:lt1>
        <a:dk2>
          <a:srgbClr val="330000"/>
        </a:dk2>
        <a:lt2>
          <a:srgbClr val="FFFFFF"/>
        </a:lt2>
        <a:accent1>
          <a:srgbClr val="996633"/>
        </a:accent1>
        <a:accent2>
          <a:srgbClr val="FF0000"/>
        </a:accent2>
        <a:accent3>
          <a:srgbClr val="ADAAAA"/>
        </a:accent3>
        <a:accent4>
          <a:srgbClr val="AEAEAE"/>
        </a:accent4>
        <a:accent5>
          <a:srgbClr val="CAB8AD"/>
        </a:accent5>
        <a:accent6>
          <a:srgbClr val="E70000"/>
        </a:accent6>
        <a:hlink>
          <a:srgbClr val="FF3300"/>
        </a:hlink>
        <a:folHlink>
          <a:srgbClr val="CC9933"/>
        </a:folHlink>
      </a:clrScheme>
      <a:clrMap bg1="dk2" tx1="lt1" bg2="dk1" tx2="lt2" accent1="accent1" accent2="accent2" accent3="accent3" accent4="accent4" accent5="accent5" accent6="accent6" hlink="hlink" folHlink="folHlink"/>
    </a:extraClrScheme>
    <a:extraClrScheme>
      <a:clrScheme name="Layers 3">
        <a:dk1>
          <a:srgbClr val="79788A"/>
        </a:dk1>
        <a:lt1>
          <a:srgbClr val="FFFFFF"/>
        </a:lt1>
        <a:dk2>
          <a:srgbClr val="21203C"/>
        </a:dk2>
        <a:lt2>
          <a:srgbClr val="FFFFCC"/>
        </a:lt2>
        <a:accent1>
          <a:srgbClr val="476077"/>
        </a:accent1>
        <a:accent2>
          <a:srgbClr val="676C5A"/>
        </a:accent2>
        <a:accent3>
          <a:srgbClr val="ABABAF"/>
        </a:accent3>
        <a:accent4>
          <a:srgbClr val="DADADA"/>
        </a:accent4>
        <a:accent5>
          <a:srgbClr val="B1B6BD"/>
        </a:accent5>
        <a:accent6>
          <a:srgbClr val="5D6151"/>
        </a:accent6>
        <a:hlink>
          <a:srgbClr val="666699"/>
        </a:hlink>
        <a:folHlink>
          <a:srgbClr val="8CB0A2"/>
        </a:folHlink>
      </a:clrScheme>
      <a:clrMap bg1="dk2" tx1="lt1" bg2="dk1" tx2="lt2" accent1="accent1" accent2="accent2" accent3="accent3" accent4="accent4" accent5="accent5" accent6="accent6" hlink="hlink" folHlink="folHlink"/>
    </a:extraClrScheme>
    <a:extraClrScheme>
      <a:clrScheme name="Layers 4">
        <a:dk1>
          <a:srgbClr val="455B41"/>
        </a:dk1>
        <a:lt1>
          <a:srgbClr val="FFFFCC"/>
        </a:lt1>
        <a:dk2>
          <a:srgbClr val="79A994"/>
        </a:dk2>
        <a:lt2>
          <a:srgbClr val="FFFFCC"/>
        </a:lt2>
        <a:accent1>
          <a:srgbClr val="517087"/>
        </a:accent1>
        <a:accent2>
          <a:srgbClr val="666699"/>
        </a:accent2>
        <a:accent3>
          <a:srgbClr val="BED1C8"/>
        </a:accent3>
        <a:accent4>
          <a:srgbClr val="DADAAE"/>
        </a:accent4>
        <a:accent5>
          <a:srgbClr val="B3BBC3"/>
        </a:accent5>
        <a:accent6>
          <a:srgbClr val="5C5C8A"/>
        </a:accent6>
        <a:hlink>
          <a:srgbClr val="993300"/>
        </a:hlink>
        <a:folHlink>
          <a:srgbClr val="A4AF6B"/>
        </a:folHlink>
      </a:clrScheme>
      <a:clrMap bg1="dk2" tx1="lt1" bg2="dk1" tx2="lt2" accent1="accent1" accent2="accent2" accent3="accent3" accent4="accent4" accent5="accent5" accent6="accent6" hlink="hlink" folHlink="folHlink"/>
    </a:extraClrScheme>
    <a:extraClrScheme>
      <a:clrScheme name="Layers 5">
        <a:dk1>
          <a:srgbClr val="330000"/>
        </a:dk1>
        <a:lt1>
          <a:srgbClr val="FF9900"/>
        </a:lt1>
        <a:dk2>
          <a:srgbClr val="FFFFFF"/>
        </a:dk2>
        <a:lt2>
          <a:srgbClr val="8B3111"/>
        </a:lt2>
        <a:accent1>
          <a:srgbClr val="DD6D07"/>
        </a:accent1>
        <a:accent2>
          <a:srgbClr val="CC9900"/>
        </a:accent2>
        <a:accent3>
          <a:srgbClr val="FFCAAA"/>
        </a:accent3>
        <a:accent4>
          <a:srgbClr val="2A0000"/>
        </a:accent4>
        <a:accent5>
          <a:srgbClr val="EBBAAA"/>
        </a:accent5>
        <a:accent6>
          <a:srgbClr val="B98A00"/>
        </a:accent6>
        <a:hlink>
          <a:srgbClr val="CC3300"/>
        </a:hlink>
        <a:folHlink>
          <a:srgbClr val="CCCC66"/>
        </a:folHlink>
      </a:clrScheme>
      <a:clrMap bg1="lt1" tx1="dk1" bg2="lt2" tx2="dk2" accent1="accent1" accent2="accent2" accent3="accent3" accent4="accent4" accent5="accent5" accent6="accent6" hlink="hlink" folHlink="folHlink"/>
    </a:extraClrScheme>
    <a:extraClrScheme>
      <a:clrScheme name="Layers 6">
        <a:dk1>
          <a:srgbClr val="000000"/>
        </a:dk1>
        <a:lt1>
          <a:srgbClr val="FFFFE1"/>
        </a:lt1>
        <a:dk2>
          <a:srgbClr val="330033"/>
        </a:dk2>
        <a:lt2>
          <a:srgbClr val="330033"/>
        </a:lt2>
        <a:accent1>
          <a:srgbClr val="CCCC99"/>
        </a:accent1>
        <a:accent2>
          <a:srgbClr val="FF0000"/>
        </a:accent2>
        <a:accent3>
          <a:srgbClr val="FFFFEE"/>
        </a:accent3>
        <a:accent4>
          <a:srgbClr val="000000"/>
        </a:accent4>
        <a:accent5>
          <a:srgbClr val="E2E2CA"/>
        </a:accent5>
        <a:accent6>
          <a:srgbClr val="E70000"/>
        </a:accent6>
        <a:hlink>
          <a:srgbClr val="990033"/>
        </a:hlink>
        <a:folHlink>
          <a:srgbClr val="B2B2B2"/>
        </a:folHlink>
      </a:clrScheme>
      <a:clrMap bg1="lt1" tx1="dk1" bg2="lt2" tx2="dk2" accent1="accent1" accent2="accent2" accent3="accent3" accent4="accent4" accent5="accent5" accent6="accent6" hlink="hlink" folHlink="folHlink"/>
    </a:extraClrScheme>
    <a:extraClrScheme>
      <a:clrScheme name="Layers 7">
        <a:dk1>
          <a:srgbClr val="000000"/>
        </a:dk1>
        <a:lt1>
          <a:srgbClr val="FFFFFF"/>
        </a:lt1>
        <a:dk2>
          <a:srgbClr val="000000"/>
        </a:dk2>
        <a:lt2>
          <a:srgbClr val="891411"/>
        </a:lt2>
        <a:accent1>
          <a:srgbClr val="4F917E"/>
        </a:accent1>
        <a:accent2>
          <a:srgbClr val="CC9900"/>
        </a:accent2>
        <a:accent3>
          <a:srgbClr val="FFFFFF"/>
        </a:accent3>
        <a:accent4>
          <a:srgbClr val="000000"/>
        </a:accent4>
        <a:accent5>
          <a:srgbClr val="B2C7C0"/>
        </a:accent5>
        <a:accent6>
          <a:srgbClr val="B98A00"/>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Layers 8">
        <a:dk1>
          <a:srgbClr val="000000"/>
        </a:dk1>
        <a:lt1>
          <a:srgbClr val="FFFFFF"/>
        </a:lt1>
        <a:dk2>
          <a:srgbClr val="CC0000"/>
        </a:dk2>
        <a:lt2>
          <a:srgbClr val="999966"/>
        </a:lt2>
        <a:accent1>
          <a:srgbClr val="CCCCCC"/>
        </a:accent1>
        <a:accent2>
          <a:srgbClr val="CCCC66"/>
        </a:accent2>
        <a:accent3>
          <a:srgbClr val="FFFFFF"/>
        </a:accent3>
        <a:accent4>
          <a:srgbClr val="000000"/>
        </a:accent4>
        <a:accent5>
          <a:srgbClr val="E2E2E2"/>
        </a:accent5>
        <a:accent6>
          <a:srgbClr val="B9B95C"/>
        </a:accent6>
        <a:hlink>
          <a:srgbClr val="666699"/>
        </a:hlink>
        <a:folHlink>
          <a:srgbClr val="CCCC99"/>
        </a:folHlink>
      </a:clrScheme>
      <a:clrMap bg1="lt1" tx1="dk1" bg2="lt2" tx2="dk2" accent1="accent1" accent2="accent2" accent3="accent3" accent4="accent4" accent5="accent5" accent6="accent6" hlink="hlink" folHlink="folHlink"/>
    </a:extraClrScheme>
    <a:extraClrScheme>
      <a:clrScheme name="Layers 9">
        <a:dk1>
          <a:srgbClr val="000000"/>
        </a:dk1>
        <a:lt1>
          <a:srgbClr val="FFFFFF"/>
        </a:lt1>
        <a:dk2>
          <a:srgbClr val="FF0000"/>
        </a:dk2>
        <a:lt2>
          <a:srgbClr val="009999"/>
        </a:lt2>
        <a:accent1>
          <a:srgbClr val="C7B505"/>
        </a:accent1>
        <a:accent2>
          <a:srgbClr val="FFFF66"/>
        </a:accent2>
        <a:accent3>
          <a:srgbClr val="FFFFFF"/>
        </a:accent3>
        <a:accent4>
          <a:srgbClr val="000000"/>
        </a:accent4>
        <a:accent5>
          <a:srgbClr val="E0D7AA"/>
        </a:accent5>
        <a:accent6>
          <a:srgbClr val="E7E75C"/>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Layers 10">
        <a:dk1>
          <a:srgbClr val="000000"/>
        </a:dk1>
        <a:lt1>
          <a:srgbClr val="FFFFFF"/>
        </a:lt1>
        <a:dk2>
          <a:srgbClr val="660033"/>
        </a:dk2>
        <a:lt2>
          <a:srgbClr val="666699"/>
        </a:lt2>
        <a:accent1>
          <a:srgbClr val="95A3D1"/>
        </a:accent1>
        <a:accent2>
          <a:srgbClr val="FFFF66"/>
        </a:accent2>
        <a:accent3>
          <a:srgbClr val="FFFFFF"/>
        </a:accent3>
        <a:accent4>
          <a:srgbClr val="000000"/>
        </a:accent4>
        <a:accent5>
          <a:srgbClr val="C8CEE5"/>
        </a:accent5>
        <a:accent6>
          <a:srgbClr val="E7E75C"/>
        </a:accent6>
        <a:hlink>
          <a:srgbClr val="5A84D8"/>
        </a:hlink>
        <a:folHlink>
          <a:srgbClr val="CCCC99"/>
        </a:folHlink>
      </a:clrScheme>
      <a:clrMap bg1="lt1" tx1="dk1" bg2="lt2" tx2="dk2" accent1="accent1" accent2="accent2" accent3="accent3" accent4="accent4" accent5="accent5" accent6="accent6" hlink="hlink" folHlink="folHlink"/>
    </a:extraClrScheme>
    <a:extraClrScheme>
      <a:clrScheme name="Layers 11">
        <a:dk1>
          <a:srgbClr val="000000"/>
        </a:dk1>
        <a:lt1>
          <a:srgbClr val="FFFFFF"/>
        </a:lt1>
        <a:dk2>
          <a:srgbClr val="CC0000"/>
        </a:dk2>
        <a:lt2>
          <a:srgbClr val="666699"/>
        </a:lt2>
        <a:accent1>
          <a:srgbClr val="95A3D1"/>
        </a:accent1>
        <a:accent2>
          <a:srgbClr val="FFFF66"/>
        </a:accent2>
        <a:accent3>
          <a:srgbClr val="FFFFFF"/>
        </a:accent3>
        <a:accent4>
          <a:srgbClr val="000000"/>
        </a:accent4>
        <a:accent5>
          <a:srgbClr val="C8CEE5"/>
        </a:accent5>
        <a:accent6>
          <a:srgbClr val="E7E75C"/>
        </a:accent6>
        <a:hlink>
          <a:srgbClr val="5A84D8"/>
        </a:hlink>
        <a:folHlink>
          <a:srgbClr val="CCCC99"/>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Layers</Template>
  <TotalTime>13419</TotalTime>
  <Words>2356</Words>
  <Application>Microsoft Office PowerPoint</Application>
  <PresentationFormat>‫הצגה על המסך (4:3)</PresentationFormat>
  <Paragraphs>433</Paragraphs>
  <Slides>37</Slides>
  <Notes>37</Notes>
  <HiddenSlides>0</HiddenSlides>
  <MMClips>0</MMClips>
  <ScaleCrop>false</ScaleCrop>
  <HeadingPairs>
    <vt:vector size="6" baseType="variant">
      <vt:variant>
        <vt:lpstr>גופנים בשימוש</vt:lpstr>
      </vt:variant>
      <vt:variant>
        <vt:i4>9</vt:i4>
      </vt:variant>
      <vt:variant>
        <vt:lpstr>ערכת נושא</vt:lpstr>
      </vt:variant>
      <vt:variant>
        <vt:i4>1</vt:i4>
      </vt:variant>
      <vt:variant>
        <vt:lpstr>כותרות שקופיות</vt:lpstr>
      </vt:variant>
      <vt:variant>
        <vt:i4>37</vt:i4>
      </vt:variant>
    </vt:vector>
  </HeadingPairs>
  <TitlesOfParts>
    <vt:vector size="47" baseType="lpstr">
      <vt:lpstr>Arial</vt:lpstr>
      <vt:lpstr>Comic Sans MS</vt:lpstr>
      <vt:lpstr>Consolas</vt:lpstr>
      <vt:lpstr>Courier</vt:lpstr>
      <vt:lpstr>Courier New</vt:lpstr>
      <vt:lpstr>Garamond</vt:lpstr>
      <vt:lpstr>Lucida Console</vt:lpstr>
      <vt:lpstr>Times New Roman</vt:lpstr>
      <vt:lpstr>Wingdings</vt:lpstr>
      <vt:lpstr>Layers</vt:lpstr>
      <vt:lpstr>תוכנה 1</vt:lpstr>
      <vt:lpstr>מצגת של PowerPoint‏</vt:lpstr>
      <vt:lpstr>מערכים</vt:lpstr>
      <vt:lpstr>Array Variables</vt:lpstr>
      <vt:lpstr>Array Creation and Initialization</vt:lpstr>
      <vt:lpstr>Array Creation and Initialization</vt:lpstr>
      <vt:lpstr>Loop through Arrays</vt:lpstr>
      <vt:lpstr>Operations on arrays</vt:lpstr>
      <vt:lpstr>Copying Arrays</vt:lpstr>
      <vt:lpstr>Copying Arrays</vt:lpstr>
      <vt:lpstr>Question</vt:lpstr>
      <vt:lpstr>2D Arrays</vt:lpstr>
      <vt:lpstr>2D Arrays</vt:lpstr>
      <vt:lpstr>מצגת של PowerPoint‏</vt:lpstr>
      <vt:lpstr>מצגת של PowerPoint‏</vt:lpstr>
      <vt:lpstr>If-Else Statement</vt:lpstr>
      <vt:lpstr>Switch Statement</vt:lpstr>
      <vt:lpstr>Switch Statement</vt:lpstr>
      <vt:lpstr>Iterative Fibonacci</vt:lpstr>
      <vt:lpstr>נתונים במקום חישוב</vt:lpstr>
      <vt:lpstr>For Loop</vt:lpstr>
      <vt:lpstr>מודולריות, שכפול קוד ויעילות</vt:lpstr>
      <vt:lpstr>מודולריות, שכפול קוד ויעילות</vt:lpstr>
      <vt:lpstr>for vs. while</vt:lpstr>
      <vt:lpstr>while vs. do while</vt:lpstr>
      <vt:lpstr>מצגת של PowerPoint‏</vt:lpstr>
      <vt:lpstr>Compilation vs. Runtime Errors</vt:lpstr>
      <vt:lpstr>Compilation vs. Runtime Errors</vt:lpstr>
      <vt:lpstr>Compilation vs. Runtime Errors</vt:lpstr>
      <vt:lpstr>The Debugger</vt:lpstr>
      <vt:lpstr>מצגת של PowerPoint‏</vt:lpstr>
      <vt:lpstr>מצגת של PowerPoint‏</vt:lpstr>
      <vt:lpstr>מצגת של PowerPoint‏</vt:lpstr>
      <vt:lpstr>מצגת של PowerPoint‏</vt:lpstr>
      <vt:lpstr>מצגת של PowerPoint‏</vt:lpstr>
      <vt:lpstr>Using the Debugger: Video Tutorial</vt:lpstr>
      <vt:lpstr>מצגת של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תוכנה 1</dc:title>
  <dc:creator>amster</dc:creator>
  <cp:lastModifiedBy>itay itzhak</cp:lastModifiedBy>
  <cp:revision>1366</cp:revision>
  <cp:lastPrinted>1601-01-01T00:00:00Z</cp:lastPrinted>
  <dcterms:created xsi:type="dcterms:W3CDTF">1601-01-01T00:00:00Z</dcterms:created>
  <dcterms:modified xsi:type="dcterms:W3CDTF">2020-10-28T10:08:57Z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y fmtid="{D5CDD505-2E9C-101B-9397-08002B2CF9AE}" pid="3" name="LCID">
    <vt:i4>1037</vt:i4>
  </property>
</Properties>
</file>