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1"/>
  </p:notesMasterIdLst>
  <p:handoutMasterIdLst>
    <p:handoutMasterId r:id="rId32"/>
  </p:handoutMasterIdLst>
  <p:sldIdLst>
    <p:sldId id="297" r:id="rId2"/>
    <p:sldId id="549" r:id="rId3"/>
    <p:sldId id="553" r:id="rId4"/>
    <p:sldId id="365" r:id="rId5"/>
    <p:sldId id="367" r:id="rId6"/>
    <p:sldId id="366" r:id="rId7"/>
    <p:sldId id="558" r:id="rId8"/>
    <p:sldId id="540" r:id="rId9"/>
    <p:sldId id="548" r:id="rId10"/>
    <p:sldId id="541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42" r:id="rId19"/>
    <p:sldId id="543" r:id="rId20"/>
    <p:sldId id="544" r:id="rId21"/>
    <p:sldId id="560" r:id="rId22"/>
    <p:sldId id="561" r:id="rId23"/>
    <p:sldId id="562" r:id="rId24"/>
    <p:sldId id="563" r:id="rId25"/>
    <p:sldId id="557" r:id="rId26"/>
    <p:sldId id="416" r:id="rId27"/>
    <p:sldId id="545" r:id="rId28"/>
    <p:sldId id="547" r:id="rId29"/>
    <p:sldId id="550" r:id="rId30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39EBA-B20A-42ED-B68B-D9BE7447C6AE}" v="8" dt="2021-10-11T20:17:54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79062" autoAdjust="0"/>
  </p:normalViewPr>
  <p:slideViewPr>
    <p:cSldViewPr>
      <p:cViewPr varScale="1">
        <p:scale>
          <a:sx n="70" d="100"/>
          <a:sy n="70" d="100"/>
        </p:scale>
        <p:origin x="125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Hertz" userId="bed6b467-bca7-4968-9f53-a864f3c9308b" providerId="ADAL" clId="{5877EECF-AC35-4D7D-B70A-C7ECF24A658F}"/>
    <pc:docChg chg="undo custSel addSld delSld modSld sldOrd">
      <pc:chgData name="Amir Hertz" userId="bed6b467-bca7-4968-9f53-a864f3c9308b" providerId="ADAL" clId="{5877EECF-AC35-4D7D-B70A-C7ECF24A658F}" dt="2021-10-10T14:29:47.663" v="200" actId="400"/>
      <pc:docMkLst>
        <pc:docMk/>
      </pc:docMkLst>
      <pc:sldChg chg="modSp mod">
        <pc:chgData name="Amir Hertz" userId="bed6b467-bca7-4968-9f53-a864f3c9308b" providerId="ADAL" clId="{5877EECF-AC35-4D7D-B70A-C7ECF24A658F}" dt="2021-10-10T14:24:43.981" v="109" actId="20577"/>
        <pc:sldMkLst>
          <pc:docMk/>
          <pc:sldMk cId="975771155" sldId="549"/>
        </pc:sldMkLst>
        <pc:spChg chg="mod">
          <ac:chgData name="Amir Hertz" userId="bed6b467-bca7-4968-9f53-a864f3c9308b" providerId="ADAL" clId="{5877EECF-AC35-4D7D-B70A-C7ECF24A658F}" dt="2021-10-10T14:24:43.981" v="109" actId="20577"/>
          <ac:spMkLst>
            <pc:docMk/>
            <pc:sldMk cId="975771155" sldId="549"/>
            <ac:spMk id="17410" creationId="{00000000-0000-0000-0000-000000000000}"/>
          </ac:spMkLst>
        </pc:spChg>
        <pc:spChg chg="mod">
          <ac:chgData name="Amir Hertz" userId="bed6b467-bca7-4968-9f53-a864f3c9308b" providerId="ADAL" clId="{5877EECF-AC35-4D7D-B70A-C7ECF24A658F}" dt="2021-10-10T14:03:18.015" v="15" actId="20577"/>
          <ac:spMkLst>
            <pc:docMk/>
            <pc:sldMk cId="975771155" sldId="549"/>
            <ac:spMk id="17411" creationId="{00000000-0000-0000-0000-000000000000}"/>
          </ac:spMkLst>
        </pc:spChg>
      </pc:sldChg>
      <pc:sldChg chg="delSp modSp new del mod">
        <pc:chgData name="Amir Hertz" userId="bed6b467-bca7-4968-9f53-a864f3c9308b" providerId="ADAL" clId="{5877EECF-AC35-4D7D-B70A-C7ECF24A658F}" dt="2021-10-10T14:25:49.379" v="132" actId="2696"/>
        <pc:sldMkLst>
          <pc:docMk/>
          <pc:sldMk cId="237385595" sldId="551"/>
        </pc:sldMkLst>
        <pc:spChg chg="del">
          <ac:chgData name="Amir Hertz" userId="bed6b467-bca7-4968-9f53-a864f3c9308b" providerId="ADAL" clId="{5877EECF-AC35-4D7D-B70A-C7ECF24A658F}" dt="2021-10-10T14:21:48.834" v="17" actId="478"/>
          <ac:spMkLst>
            <pc:docMk/>
            <pc:sldMk cId="237385595" sldId="551"/>
            <ac:spMk id="2" creationId="{85EF3BE3-EC76-4FD5-83E2-EE9EAAA9FB2A}"/>
          </ac:spMkLst>
        </pc:spChg>
        <pc:spChg chg="mod">
          <ac:chgData name="Amir Hertz" userId="bed6b467-bca7-4968-9f53-a864f3c9308b" providerId="ADAL" clId="{5877EECF-AC35-4D7D-B70A-C7ECF24A658F}" dt="2021-10-10T14:24:05.642" v="93" actId="20577"/>
          <ac:spMkLst>
            <pc:docMk/>
            <pc:sldMk cId="237385595" sldId="551"/>
            <ac:spMk id="3" creationId="{41B82AFE-8B1C-49D0-A408-646CB5E48A6C}"/>
          </ac:spMkLst>
        </pc:spChg>
      </pc:sldChg>
      <pc:sldChg chg="addSp delSp modSp new del mod ord">
        <pc:chgData name="Amir Hertz" userId="bed6b467-bca7-4968-9f53-a864f3c9308b" providerId="ADAL" clId="{5877EECF-AC35-4D7D-B70A-C7ECF24A658F}" dt="2021-10-10T14:24:22.563" v="100" actId="2696"/>
        <pc:sldMkLst>
          <pc:docMk/>
          <pc:sldMk cId="3144545368" sldId="552"/>
        </pc:sldMkLst>
        <pc:spChg chg="mod">
          <ac:chgData name="Amir Hertz" userId="bed6b467-bca7-4968-9f53-a864f3c9308b" providerId="ADAL" clId="{5877EECF-AC35-4D7D-B70A-C7ECF24A658F}" dt="2021-10-10T14:24:04.593" v="91"/>
          <ac:spMkLst>
            <pc:docMk/>
            <pc:sldMk cId="3144545368" sldId="552"/>
            <ac:spMk id="2" creationId="{BA1FCCE4-3D05-46B3-85B7-A4A4E7B6910A}"/>
          </ac:spMkLst>
        </pc:spChg>
        <pc:spChg chg="add del">
          <ac:chgData name="Amir Hertz" userId="bed6b467-bca7-4968-9f53-a864f3c9308b" providerId="ADAL" clId="{5877EECF-AC35-4D7D-B70A-C7ECF24A658F}" dt="2021-10-10T14:24:04.092" v="90" actId="478"/>
          <ac:spMkLst>
            <pc:docMk/>
            <pc:sldMk cId="3144545368" sldId="552"/>
            <ac:spMk id="3" creationId="{DBA8E48A-5EBE-4F92-A0D2-100AEFCA93AA}"/>
          </ac:spMkLst>
        </pc:spChg>
      </pc:sldChg>
      <pc:sldChg chg="modSp add mod ord">
        <pc:chgData name="Amir Hertz" userId="bed6b467-bca7-4968-9f53-a864f3c9308b" providerId="ADAL" clId="{5877EECF-AC35-4D7D-B70A-C7ECF24A658F}" dt="2021-10-10T14:28:03.537" v="184" actId="20577"/>
        <pc:sldMkLst>
          <pc:docMk/>
          <pc:sldMk cId="1582600424" sldId="553"/>
        </pc:sldMkLst>
        <pc:spChg chg="mod">
          <ac:chgData name="Amir Hertz" userId="bed6b467-bca7-4968-9f53-a864f3c9308b" providerId="ADAL" clId="{5877EECF-AC35-4D7D-B70A-C7ECF24A658F}" dt="2021-10-10T14:28:03.537" v="184" actId="20577"/>
          <ac:spMkLst>
            <pc:docMk/>
            <pc:sldMk cId="1582600424" sldId="553"/>
            <ac:spMk id="3" creationId="{41B82AFE-8B1C-49D0-A408-646CB5E48A6C}"/>
          </ac:spMkLst>
        </pc:spChg>
      </pc:sldChg>
      <pc:sldChg chg="modSp add del mod ord">
        <pc:chgData name="Amir Hertz" userId="bed6b467-bca7-4968-9f53-a864f3c9308b" providerId="ADAL" clId="{5877EECF-AC35-4D7D-B70A-C7ECF24A658F}" dt="2021-10-10T14:26:51.681" v="163" actId="2696"/>
        <pc:sldMkLst>
          <pc:docMk/>
          <pc:sldMk cId="428589261" sldId="554"/>
        </pc:sldMkLst>
        <pc:spChg chg="mod">
          <ac:chgData name="Amir Hertz" userId="bed6b467-bca7-4968-9f53-a864f3c9308b" providerId="ADAL" clId="{5877EECF-AC35-4D7D-B70A-C7ECF24A658F}" dt="2021-10-10T14:26:03.992" v="136" actId="400"/>
          <ac:spMkLst>
            <pc:docMk/>
            <pc:sldMk cId="428589261" sldId="554"/>
            <ac:spMk id="3" creationId="{41B82AFE-8B1C-49D0-A408-646CB5E48A6C}"/>
          </ac:spMkLst>
        </pc:spChg>
      </pc:sldChg>
      <pc:sldChg chg="modSp add del mod ord">
        <pc:chgData name="Amir Hertz" userId="bed6b467-bca7-4968-9f53-a864f3c9308b" providerId="ADAL" clId="{5877EECF-AC35-4D7D-B70A-C7ECF24A658F}" dt="2021-10-10T14:28:33.527" v="191" actId="2696"/>
        <pc:sldMkLst>
          <pc:docMk/>
          <pc:sldMk cId="854067250" sldId="555"/>
        </pc:sldMkLst>
        <pc:spChg chg="mod">
          <ac:chgData name="Amir Hertz" userId="bed6b467-bca7-4968-9f53-a864f3c9308b" providerId="ADAL" clId="{5877EECF-AC35-4D7D-B70A-C7ECF24A658F}" dt="2021-10-10T14:26:57.646" v="164" actId="400"/>
          <ac:spMkLst>
            <pc:docMk/>
            <pc:sldMk cId="854067250" sldId="555"/>
            <ac:spMk id="3" creationId="{41B82AFE-8B1C-49D0-A408-646CB5E48A6C}"/>
          </ac:spMkLst>
        </pc:spChg>
      </pc:sldChg>
      <pc:sldChg chg="add del ord">
        <pc:chgData name="Amir Hertz" userId="bed6b467-bca7-4968-9f53-a864f3c9308b" providerId="ADAL" clId="{5877EECF-AC35-4D7D-B70A-C7ECF24A658F}" dt="2021-10-10T14:29:42.038" v="199" actId="2696"/>
        <pc:sldMkLst>
          <pc:docMk/>
          <pc:sldMk cId="4184365599" sldId="556"/>
        </pc:sldMkLst>
      </pc:sldChg>
      <pc:sldChg chg="modSp add mod ord">
        <pc:chgData name="Amir Hertz" userId="bed6b467-bca7-4968-9f53-a864f3c9308b" providerId="ADAL" clId="{5877EECF-AC35-4D7D-B70A-C7ECF24A658F}" dt="2021-10-10T14:29:24.486" v="195" actId="400"/>
        <pc:sldMkLst>
          <pc:docMk/>
          <pc:sldMk cId="2882372552" sldId="557"/>
        </pc:sldMkLst>
        <pc:spChg chg="mod">
          <ac:chgData name="Amir Hertz" userId="bed6b467-bca7-4968-9f53-a864f3c9308b" providerId="ADAL" clId="{5877EECF-AC35-4D7D-B70A-C7ECF24A658F}" dt="2021-10-10T14:29:24.486" v="195" actId="400"/>
          <ac:spMkLst>
            <pc:docMk/>
            <pc:sldMk cId="2882372552" sldId="557"/>
            <ac:spMk id="3" creationId="{41B82AFE-8B1C-49D0-A408-646CB5E48A6C}"/>
          </ac:spMkLst>
        </pc:spChg>
      </pc:sldChg>
      <pc:sldChg chg="modSp add mod ord">
        <pc:chgData name="Amir Hertz" userId="bed6b467-bca7-4968-9f53-a864f3c9308b" providerId="ADAL" clId="{5877EECF-AC35-4D7D-B70A-C7ECF24A658F}" dt="2021-10-10T14:28:49.989" v="192" actId="400"/>
        <pc:sldMkLst>
          <pc:docMk/>
          <pc:sldMk cId="3873346847" sldId="558"/>
        </pc:sldMkLst>
        <pc:spChg chg="mod">
          <ac:chgData name="Amir Hertz" userId="bed6b467-bca7-4968-9f53-a864f3c9308b" providerId="ADAL" clId="{5877EECF-AC35-4D7D-B70A-C7ECF24A658F}" dt="2021-10-10T14:28:49.989" v="192" actId="400"/>
          <ac:spMkLst>
            <pc:docMk/>
            <pc:sldMk cId="3873346847" sldId="558"/>
            <ac:spMk id="3" creationId="{41B82AFE-8B1C-49D0-A408-646CB5E48A6C}"/>
          </ac:spMkLst>
        </pc:spChg>
      </pc:sldChg>
      <pc:sldChg chg="modSp add mod ord">
        <pc:chgData name="Amir Hertz" userId="bed6b467-bca7-4968-9f53-a864f3c9308b" providerId="ADAL" clId="{5877EECF-AC35-4D7D-B70A-C7ECF24A658F}" dt="2021-10-10T14:29:47.663" v="200" actId="400"/>
        <pc:sldMkLst>
          <pc:docMk/>
          <pc:sldMk cId="1200986577" sldId="559"/>
        </pc:sldMkLst>
        <pc:spChg chg="mod">
          <ac:chgData name="Amir Hertz" userId="bed6b467-bca7-4968-9f53-a864f3c9308b" providerId="ADAL" clId="{5877EECF-AC35-4D7D-B70A-C7ECF24A658F}" dt="2021-10-10T14:29:47.663" v="200" actId="400"/>
          <ac:spMkLst>
            <pc:docMk/>
            <pc:sldMk cId="1200986577" sldId="559"/>
            <ac:spMk id="3" creationId="{41B82AFE-8B1C-49D0-A408-646CB5E48A6C}"/>
          </ac:spMkLst>
        </pc:spChg>
      </pc:sldChg>
    </pc:docChg>
  </pc:docChgLst>
  <pc:docChgLst>
    <pc:chgData name="Amir Hertz" userId="bed6b467-bca7-4968-9f53-a864f3c9308b" providerId="ADAL" clId="{63339EBA-B20A-42ED-B68B-D9BE7447C6AE}"/>
    <pc:docChg chg="undo custSel addSld delSld modSld sldOrd">
      <pc:chgData name="Amir Hertz" userId="bed6b467-bca7-4968-9f53-a864f3c9308b" providerId="ADAL" clId="{63339EBA-B20A-42ED-B68B-D9BE7447C6AE}" dt="2021-10-11T20:24:50.735" v="576" actId="1037"/>
      <pc:docMkLst>
        <pc:docMk/>
      </pc:docMkLst>
      <pc:sldChg chg="modSp mod">
        <pc:chgData name="Amir Hertz" userId="bed6b467-bca7-4968-9f53-a864f3c9308b" providerId="ADAL" clId="{63339EBA-B20A-42ED-B68B-D9BE7447C6AE}" dt="2021-10-11T20:21:39.781" v="535" actId="1076"/>
        <pc:sldMkLst>
          <pc:docMk/>
          <pc:sldMk cId="3595485397" sldId="545"/>
        </pc:sldMkLst>
        <pc:picChg chg="mod">
          <ac:chgData name="Amir Hertz" userId="bed6b467-bca7-4968-9f53-a864f3c9308b" providerId="ADAL" clId="{63339EBA-B20A-42ED-B68B-D9BE7447C6AE}" dt="2021-10-11T20:21:39.781" v="535" actId="1076"/>
          <ac:picMkLst>
            <pc:docMk/>
            <pc:sldMk cId="3595485397" sldId="545"/>
            <ac:picMk id="5" creationId="{519BDC56-EE16-EB4E-9BFD-AB6730142572}"/>
          </ac:picMkLst>
        </pc:picChg>
      </pc:sldChg>
      <pc:sldChg chg="addSp delSp modSp mod">
        <pc:chgData name="Amir Hertz" userId="bed6b467-bca7-4968-9f53-a864f3c9308b" providerId="ADAL" clId="{63339EBA-B20A-42ED-B68B-D9BE7447C6AE}" dt="2021-10-11T20:24:50.735" v="576" actId="1037"/>
        <pc:sldMkLst>
          <pc:docMk/>
          <pc:sldMk cId="1447649579" sldId="547"/>
        </pc:sldMkLst>
        <pc:spChg chg="mod">
          <ac:chgData name="Amir Hertz" userId="bed6b467-bca7-4968-9f53-a864f3c9308b" providerId="ADAL" clId="{63339EBA-B20A-42ED-B68B-D9BE7447C6AE}" dt="2021-10-11T20:20:07.318" v="533" actId="20577"/>
          <ac:spMkLst>
            <pc:docMk/>
            <pc:sldMk cId="1447649579" sldId="547"/>
            <ac:spMk id="3" creationId="{00000000-0000-0000-0000-000000000000}"/>
          </ac:spMkLst>
        </pc:spChg>
        <pc:spChg chg="mod ord">
          <ac:chgData name="Amir Hertz" userId="bed6b467-bca7-4968-9f53-a864f3c9308b" providerId="ADAL" clId="{63339EBA-B20A-42ED-B68B-D9BE7447C6AE}" dt="2021-10-11T20:24:50.735" v="576" actId="1037"/>
          <ac:spMkLst>
            <pc:docMk/>
            <pc:sldMk cId="1447649579" sldId="547"/>
            <ac:spMk id="8" creationId="{A8E7CA4B-D0E7-B147-8968-EDBF89C33ADA}"/>
          </ac:spMkLst>
        </pc:spChg>
        <pc:picChg chg="del">
          <ac:chgData name="Amir Hertz" userId="bed6b467-bca7-4968-9f53-a864f3c9308b" providerId="ADAL" clId="{63339EBA-B20A-42ED-B68B-D9BE7447C6AE}" dt="2021-10-11T20:23:30.971" v="557" actId="478"/>
          <ac:picMkLst>
            <pc:docMk/>
            <pc:sldMk cId="1447649579" sldId="547"/>
            <ac:picMk id="5" creationId="{EBE080EB-A6CF-4446-AA7B-955BEC2691A4}"/>
          </ac:picMkLst>
        </pc:picChg>
        <pc:picChg chg="add del">
          <ac:chgData name="Amir Hertz" userId="bed6b467-bca7-4968-9f53-a864f3c9308b" providerId="ADAL" clId="{63339EBA-B20A-42ED-B68B-D9BE7447C6AE}" dt="2021-10-11T20:21:44.022" v="537" actId="22"/>
          <ac:picMkLst>
            <pc:docMk/>
            <pc:sldMk cId="1447649579" sldId="547"/>
            <ac:picMk id="6" creationId="{9DF6FB09-DA9A-4376-9F61-508BEF27A181}"/>
          </ac:picMkLst>
        </pc:picChg>
        <pc:picChg chg="add del mod modCrop">
          <ac:chgData name="Amir Hertz" userId="bed6b467-bca7-4968-9f53-a864f3c9308b" providerId="ADAL" clId="{63339EBA-B20A-42ED-B68B-D9BE7447C6AE}" dt="2021-10-11T20:23:20.212" v="552" actId="478"/>
          <ac:picMkLst>
            <pc:docMk/>
            <pc:sldMk cId="1447649579" sldId="547"/>
            <ac:picMk id="10" creationId="{BAACAD78-C876-47B7-BA2E-3AE799A04C39}"/>
          </ac:picMkLst>
        </pc:picChg>
        <pc:picChg chg="add mod">
          <ac:chgData name="Amir Hertz" userId="bed6b467-bca7-4968-9f53-a864f3c9308b" providerId="ADAL" clId="{63339EBA-B20A-42ED-B68B-D9BE7447C6AE}" dt="2021-10-11T20:24:47.513" v="573" actId="1076"/>
          <ac:picMkLst>
            <pc:docMk/>
            <pc:sldMk cId="1447649579" sldId="547"/>
            <ac:picMk id="12" creationId="{9BB0152F-0BA7-4811-9C46-689B4F03DEFF}"/>
          </ac:picMkLst>
        </pc:picChg>
      </pc:sldChg>
      <pc:sldChg chg="modSp mod">
        <pc:chgData name="Amir Hertz" userId="bed6b467-bca7-4968-9f53-a864f3c9308b" providerId="ADAL" clId="{63339EBA-B20A-42ED-B68B-D9BE7447C6AE}" dt="2021-10-11T20:18:41.123" v="528" actId="20577"/>
        <pc:sldMkLst>
          <pc:docMk/>
          <pc:sldMk cId="975771155" sldId="549"/>
        </pc:sldMkLst>
        <pc:spChg chg="mod">
          <ac:chgData name="Amir Hertz" userId="bed6b467-bca7-4968-9f53-a864f3c9308b" providerId="ADAL" clId="{63339EBA-B20A-42ED-B68B-D9BE7447C6AE}" dt="2021-10-11T20:18:41.123" v="528" actId="20577"/>
          <ac:spMkLst>
            <pc:docMk/>
            <pc:sldMk cId="975771155" sldId="549"/>
            <ac:spMk id="17411" creationId="{00000000-0000-0000-0000-000000000000}"/>
          </ac:spMkLst>
        </pc:spChg>
      </pc:sldChg>
      <pc:sldChg chg="del">
        <pc:chgData name="Amir Hertz" userId="bed6b467-bca7-4968-9f53-a864f3c9308b" providerId="ADAL" clId="{63339EBA-B20A-42ED-B68B-D9BE7447C6AE}" dt="2021-10-11T20:24:06.883" v="569" actId="2696"/>
        <pc:sldMkLst>
          <pc:docMk/>
          <pc:sldMk cId="1200986577" sldId="559"/>
        </pc:sldMkLst>
      </pc:sldChg>
      <pc:sldChg chg="addSp delSp modSp new mod ord">
        <pc:chgData name="Amir Hertz" userId="bed6b467-bca7-4968-9f53-a864f3c9308b" providerId="ADAL" clId="{63339EBA-B20A-42ED-B68B-D9BE7447C6AE}" dt="2021-10-11T20:19:17.886" v="529" actId="20577"/>
        <pc:sldMkLst>
          <pc:docMk/>
          <pc:sldMk cId="479185417" sldId="560"/>
        </pc:sldMkLst>
        <pc:spChg chg="del">
          <ac:chgData name="Amir Hertz" userId="bed6b467-bca7-4968-9f53-a864f3c9308b" providerId="ADAL" clId="{63339EBA-B20A-42ED-B68B-D9BE7447C6AE}" dt="2021-10-11T19:53:22.671" v="1" actId="478"/>
          <ac:spMkLst>
            <pc:docMk/>
            <pc:sldMk cId="479185417" sldId="560"/>
            <ac:spMk id="2" creationId="{CE9DCFB2-183C-4A81-9A5D-D9AA1C1AC5B1}"/>
          </ac:spMkLst>
        </pc:spChg>
        <pc:spChg chg="mod">
          <ac:chgData name="Amir Hertz" userId="bed6b467-bca7-4968-9f53-a864f3c9308b" providerId="ADAL" clId="{63339EBA-B20A-42ED-B68B-D9BE7447C6AE}" dt="2021-10-11T20:19:17.886" v="529" actId="20577"/>
          <ac:spMkLst>
            <pc:docMk/>
            <pc:sldMk cId="479185417" sldId="560"/>
            <ac:spMk id="3" creationId="{54866743-30BA-4EEA-A4AD-BDF1E445E317}"/>
          </ac:spMkLst>
        </pc:spChg>
        <pc:spChg chg="add mod">
          <ac:chgData name="Amir Hertz" userId="bed6b467-bca7-4968-9f53-a864f3c9308b" providerId="ADAL" clId="{63339EBA-B20A-42ED-B68B-D9BE7447C6AE}" dt="2021-10-11T19:53:24.088" v="2"/>
          <ac:spMkLst>
            <pc:docMk/>
            <pc:sldMk cId="479185417" sldId="560"/>
            <ac:spMk id="5" creationId="{3A50B704-996E-4EDD-BCF6-4F7050A38066}"/>
          </ac:spMkLst>
        </pc:spChg>
      </pc:sldChg>
      <pc:sldChg chg="addSp modSp add mod modAnim">
        <pc:chgData name="Amir Hertz" userId="bed6b467-bca7-4968-9f53-a864f3c9308b" providerId="ADAL" clId="{63339EBA-B20A-42ED-B68B-D9BE7447C6AE}" dt="2021-10-11T20:12:52.896" v="469" actId="2711"/>
        <pc:sldMkLst>
          <pc:docMk/>
          <pc:sldMk cId="379389523" sldId="561"/>
        </pc:sldMkLst>
        <pc:spChg chg="mod">
          <ac:chgData name="Amir Hertz" userId="bed6b467-bca7-4968-9f53-a864f3c9308b" providerId="ADAL" clId="{63339EBA-B20A-42ED-B68B-D9BE7447C6AE}" dt="2021-10-11T20:12:52.896" v="469" actId="2711"/>
          <ac:spMkLst>
            <pc:docMk/>
            <pc:sldMk cId="379389523" sldId="561"/>
            <ac:spMk id="3" creationId="{54866743-30BA-4EEA-A4AD-BDF1E445E317}"/>
          </ac:spMkLst>
        </pc:spChg>
        <pc:spChg chg="add mod">
          <ac:chgData name="Amir Hertz" userId="bed6b467-bca7-4968-9f53-a864f3c9308b" providerId="ADAL" clId="{63339EBA-B20A-42ED-B68B-D9BE7447C6AE}" dt="2021-10-11T20:07:41.864" v="421" actId="1036"/>
          <ac:spMkLst>
            <pc:docMk/>
            <pc:sldMk cId="379389523" sldId="561"/>
            <ac:spMk id="7" creationId="{84CC783F-A2A6-4AC9-BF6E-538927A65767}"/>
          </ac:spMkLst>
        </pc:spChg>
        <pc:picChg chg="add mod modCrop">
          <ac:chgData name="Amir Hertz" userId="bed6b467-bca7-4968-9f53-a864f3c9308b" providerId="ADAL" clId="{63339EBA-B20A-42ED-B68B-D9BE7447C6AE}" dt="2021-10-11T20:07:25.084" v="415" actId="1076"/>
          <ac:picMkLst>
            <pc:docMk/>
            <pc:sldMk cId="379389523" sldId="561"/>
            <ac:picMk id="6" creationId="{630435E6-87F4-4EA3-B77F-108478194981}"/>
          </ac:picMkLst>
        </pc:picChg>
      </pc:sldChg>
      <pc:sldChg chg="addSp delSp modSp add mod delAnim modAnim">
        <pc:chgData name="Amir Hertz" userId="bed6b467-bca7-4968-9f53-a864f3c9308b" providerId="ADAL" clId="{63339EBA-B20A-42ED-B68B-D9BE7447C6AE}" dt="2021-10-11T20:12:42.220" v="468" actId="2711"/>
        <pc:sldMkLst>
          <pc:docMk/>
          <pc:sldMk cId="2347868876" sldId="562"/>
        </pc:sldMkLst>
        <pc:spChg chg="mod">
          <ac:chgData name="Amir Hertz" userId="bed6b467-bca7-4968-9f53-a864f3c9308b" providerId="ADAL" clId="{63339EBA-B20A-42ED-B68B-D9BE7447C6AE}" dt="2021-10-11T20:12:42.220" v="468" actId="2711"/>
          <ac:spMkLst>
            <pc:docMk/>
            <pc:sldMk cId="2347868876" sldId="562"/>
            <ac:spMk id="3" creationId="{54866743-30BA-4EEA-A4AD-BDF1E445E317}"/>
          </ac:spMkLst>
        </pc:spChg>
        <pc:spChg chg="del">
          <ac:chgData name="Amir Hertz" userId="bed6b467-bca7-4968-9f53-a864f3c9308b" providerId="ADAL" clId="{63339EBA-B20A-42ED-B68B-D9BE7447C6AE}" dt="2021-10-11T20:08:40.681" v="424" actId="478"/>
          <ac:spMkLst>
            <pc:docMk/>
            <pc:sldMk cId="2347868876" sldId="562"/>
            <ac:spMk id="7" creationId="{84CC783F-A2A6-4AC9-BF6E-538927A65767}"/>
          </ac:spMkLst>
        </pc:spChg>
        <pc:spChg chg="add mod">
          <ac:chgData name="Amir Hertz" userId="bed6b467-bca7-4968-9f53-a864f3c9308b" providerId="ADAL" clId="{63339EBA-B20A-42ED-B68B-D9BE7447C6AE}" dt="2021-10-11T20:10:20.352" v="437" actId="1582"/>
          <ac:spMkLst>
            <pc:docMk/>
            <pc:sldMk cId="2347868876" sldId="562"/>
            <ac:spMk id="9" creationId="{1E5A834F-DA40-463B-9E56-6263A6A44B8D}"/>
          </ac:spMkLst>
        </pc:spChg>
        <pc:picChg chg="del">
          <ac:chgData name="Amir Hertz" userId="bed6b467-bca7-4968-9f53-a864f3c9308b" providerId="ADAL" clId="{63339EBA-B20A-42ED-B68B-D9BE7447C6AE}" dt="2021-10-11T20:08:36.672" v="423" actId="478"/>
          <ac:picMkLst>
            <pc:docMk/>
            <pc:sldMk cId="2347868876" sldId="562"/>
            <ac:picMk id="6" creationId="{630435E6-87F4-4EA3-B77F-108478194981}"/>
          </ac:picMkLst>
        </pc:picChg>
        <pc:picChg chg="add mod modCrop">
          <ac:chgData name="Amir Hertz" userId="bed6b467-bca7-4968-9f53-a864f3c9308b" providerId="ADAL" clId="{63339EBA-B20A-42ED-B68B-D9BE7447C6AE}" dt="2021-10-11T20:09:41.626" v="431" actId="732"/>
          <ac:picMkLst>
            <pc:docMk/>
            <pc:sldMk cId="2347868876" sldId="562"/>
            <ac:picMk id="8" creationId="{2CE328A0-FB22-420F-B9E9-501938B980DB}"/>
          </ac:picMkLst>
        </pc:picChg>
      </pc:sldChg>
      <pc:sldChg chg="addSp delSp modSp add mod delAnim modAnim">
        <pc:chgData name="Amir Hertz" userId="bed6b467-bca7-4968-9f53-a864f3c9308b" providerId="ADAL" clId="{63339EBA-B20A-42ED-B68B-D9BE7447C6AE}" dt="2021-10-11T20:18:03.094" v="519" actId="1076"/>
        <pc:sldMkLst>
          <pc:docMk/>
          <pc:sldMk cId="3769547072" sldId="563"/>
        </pc:sldMkLst>
        <pc:spChg chg="mod">
          <ac:chgData name="Amir Hertz" userId="bed6b467-bca7-4968-9f53-a864f3c9308b" providerId="ADAL" clId="{63339EBA-B20A-42ED-B68B-D9BE7447C6AE}" dt="2021-10-11T20:13:47.476" v="484" actId="2711"/>
          <ac:spMkLst>
            <pc:docMk/>
            <pc:sldMk cId="3769547072" sldId="563"/>
            <ac:spMk id="3" creationId="{54866743-30BA-4EEA-A4AD-BDF1E445E317}"/>
          </ac:spMkLst>
        </pc:spChg>
        <pc:spChg chg="ord">
          <ac:chgData name="Amir Hertz" userId="bed6b467-bca7-4968-9f53-a864f3c9308b" providerId="ADAL" clId="{63339EBA-B20A-42ED-B68B-D9BE7447C6AE}" dt="2021-10-11T20:15:52.749" v="501" actId="166"/>
          <ac:spMkLst>
            <pc:docMk/>
            <pc:sldMk cId="3769547072" sldId="563"/>
            <ac:spMk id="4" creationId="{E81343FA-1912-424A-8115-F90043302816}"/>
          </ac:spMkLst>
        </pc:spChg>
        <pc:spChg chg="del mod ord">
          <ac:chgData name="Amir Hertz" userId="bed6b467-bca7-4968-9f53-a864f3c9308b" providerId="ADAL" clId="{63339EBA-B20A-42ED-B68B-D9BE7447C6AE}" dt="2021-10-11T20:16:04.053" v="507" actId="478"/>
          <ac:spMkLst>
            <pc:docMk/>
            <pc:sldMk cId="3769547072" sldId="563"/>
            <ac:spMk id="9" creationId="{1E5A834F-DA40-463B-9E56-6263A6A44B8D}"/>
          </ac:spMkLst>
        </pc:spChg>
        <pc:spChg chg="add mod">
          <ac:chgData name="Amir Hertz" userId="bed6b467-bca7-4968-9f53-a864f3c9308b" providerId="ADAL" clId="{63339EBA-B20A-42ED-B68B-D9BE7447C6AE}" dt="2021-10-11T20:18:03.094" v="519" actId="1076"/>
          <ac:spMkLst>
            <pc:docMk/>
            <pc:sldMk cId="3769547072" sldId="563"/>
            <ac:spMk id="13" creationId="{2639F83A-A75D-453B-92C7-9226B124921A}"/>
          </ac:spMkLst>
        </pc:spChg>
        <pc:picChg chg="add del mod modCrop">
          <ac:chgData name="Amir Hertz" userId="bed6b467-bca7-4968-9f53-a864f3c9308b" providerId="ADAL" clId="{63339EBA-B20A-42ED-B68B-D9BE7447C6AE}" dt="2021-10-11T20:15:15.719" v="493" actId="478"/>
          <ac:picMkLst>
            <pc:docMk/>
            <pc:sldMk cId="3769547072" sldId="563"/>
            <ac:picMk id="6" creationId="{B42414D9-EE73-4CD7-AE99-20CF48EF8E1E}"/>
          </ac:picMkLst>
        </pc:picChg>
        <pc:picChg chg="del">
          <ac:chgData name="Amir Hertz" userId="bed6b467-bca7-4968-9f53-a864f3c9308b" providerId="ADAL" clId="{63339EBA-B20A-42ED-B68B-D9BE7447C6AE}" dt="2021-10-11T20:14:53.475" v="485" actId="478"/>
          <ac:picMkLst>
            <pc:docMk/>
            <pc:sldMk cId="3769547072" sldId="563"/>
            <ac:picMk id="8" creationId="{2CE328A0-FB22-420F-B9E9-501938B980DB}"/>
          </ac:picMkLst>
        </pc:picChg>
        <pc:picChg chg="add del mod modCrop">
          <ac:chgData name="Amir Hertz" userId="bed6b467-bca7-4968-9f53-a864f3c9308b" providerId="ADAL" clId="{63339EBA-B20A-42ED-B68B-D9BE7447C6AE}" dt="2021-10-11T20:17:10.169" v="510" actId="478"/>
          <ac:picMkLst>
            <pc:docMk/>
            <pc:sldMk cId="3769547072" sldId="563"/>
            <ac:picMk id="10" creationId="{0184CD4E-D26E-43F2-93DD-7BEB48263148}"/>
          </ac:picMkLst>
        </pc:picChg>
        <pc:picChg chg="add mod modCrop">
          <ac:chgData name="Amir Hertz" userId="bed6b467-bca7-4968-9f53-a864f3c9308b" providerId="ADAL" clId="{63339EBA-B20A-42ED-B68B-D9BE7447C6AE}" dt="2021-10-11T20:17:42.507" v="516" actId="1076"/>
          <ac:picMkLst>
            <pc:docMk/>
            <pc:sldMk cId="3769547072" sldId="563"/>
            <ac:picMk id="12" creationId="{E0AC65F3-FE07-45CD-9148-E15DF5725DF6}"/>
          </ac:picMkLst>
        </pc:picChg>
      </pc:sldChg>
      <pc:sldChg chg="delSp add del mod">
        <pc:chgData name="Amir Hertz" userId="bed6b467-bca7-4968-9f53-a864f3c9308b" providerId="ADAL" clId="{63339EBA-B20A-42ED-B68B-D9BE7447C6AE}" dt="2021-10-11T20:18:22.283" v="520" actId="2696"/>
        <pc:sldMkLst>
          <pc:docMk/>
          <pc:sldMk cId="3189833730" sldId="564"/>
        </pc:sldMkLst>
        <pc:picChg chg="del">
          <ac:chgData name="Amir Hertz" userId="bed6b467-bca7-4968-9f53-a864f3c9308b" providerId="ADAL" clId="{63339EBA-B20A-42ED-B68B-D9BE7447C6AE}" dt="2021-10-11T20:16:12.316" v="509" actId="478"/>
          <ac:picMkLst>
            <pc:docMk/>
            <pc:sldMk cId="3189833730" sldId="564"/>
            <ac:picMk id="10" creationId="{0184CD4E-D26E-43F2-93DD-7BEB4826314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fontAlgn="base" hangingPunct="1">
              <a:spcBef>
                <a:spcPct val="30000"/>
              </a:spcBef>
              <a:spcAft>
                <a:spcPct val="0"/>
              </a:spcAft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68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88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94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61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87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55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58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374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9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7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12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791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7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88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592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99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778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460899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899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17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6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02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5742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96743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50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21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9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October 25, 2022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it-guides/install-git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activities/hello-world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blog/2020-12-15-token-authentication-requirements-for-git-operations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thub.com/en/authentication/connecting-to-github-with-ssh/generating-a-new-ssh-key-and-adding-it-to-the-ssh-agent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thub.com/en/authentication/connecting-to-github-with-ssh/generating-a-new-ssh-key-and-adding-it-to-the-ssh-agent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thub.com/en/authentication/connecting-to-github-with-ssh/adding-a-new-ssh-key-to-your-github-accoun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s://classroom.github.com/a/lq9AKMUz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racle.com/java/technologies/downloads/#java17" TargetMode="External"/><Relationship Id="rId3" Type="http://schemas.openxmlformats.org/officeDocument/2006/relationships/tags" Target="../tags/tag7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1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10" Type="http://schemas.openxmlformats.org/officeDocument/2006/relationships/image" Target="../media/image1.png"/><Relationship Id="rId4" Type="http://schemas.openxmlformats.org/officeDocument/2006/relationships/tags" Target="../tags/tag18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8862" y="10668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4000" b="1" dirty="0">
                <a:solidFill>
                  <a:srgbClr val="000099"/>
                </a:solidFill>
              </a:rPr>
              <a:t> סביבת הפיתוח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תרשים זרימה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/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016F4612-9072-8149-AB5C-0E47C0CB8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739" y="1865313"/>
            <a:ext cx="6094521" cy="4992687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 bwMode="auto">
          <a:xfrm rot="5400000">
            <a:off x="3471417" y="3606558"/>
            <a:ext cx="270030" cy="416338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Right Brace 7"/>
          <p:cNvSpPr/>
          <p:nvPr/>
        </p:nvSpPr>
        <p:spPr bwMode="auto">
          <a:xfrm rot="5400000">
            <a:off x="6608012" y="4812018"/>
            <a:ext cx="271379" cy="175111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1760" y="5841000"/>
            <a:ext cx="226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Local </a:t>
            </a:r>
            <a:r>
              <a:rPr lang="en-US" b="1" dirty="0" err="1" smtClean="0"/>
              <a:t>Git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09575" y="5815678"/>
            <a:ext cx="226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GitHub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725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and GitHub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31E3E0A-3655-4145-B3BC-7D64FCB99ECF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47B373B-2F05-40A4-A888-C63228401206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 rtl="0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65C7B6-0AEB-4B9C-8F66-2EF83CBB3EA4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278761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clone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240B104-7709-4723-879F-01084C923BB9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AC2ED1D-4FEE-43F7-9316-636B916025E4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D495BC6-A976-459C-93CB-DE2657E3AF43}"/>
              </a:ext>
            </a:extLst>
          </p:cNvPr>
          <p:cNvCxnSpPr>
            <a:cxnSpLocks/>
          </p:cNvCxnSpPr>
          <p:nvPr/>
        </p:nvCxnSpPr>
        <p:spPr bwMode="auto">
          <a:xfrm flipV="1">
            <a:off x="1652763" y="3194974"/>
            <a:ext cx="0" cy="9541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195D9F4-D85A-4407-9D1E-512D1E7D5B27}"/>
              </a:ext>
            </a:extLst>
          </p:cNvPr>
          <p:cNvSpPr txBox="1"/>
          <p:nvPr/>
        </p:nvSpPr>
        <p:spPr>
          <a:xfrm>
            <a:off x="1647894" y="3741718"/>
            <a:ext cx="76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clone</a:t>
            </a:r>
            <a:endParaRPr lang="en-IL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B7DB5EB-FF9B-4BD2-A763-A8E59697B55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5B583EB-456B-4B4B-AA36-F2E448D1621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</p:spTree>
    <p:extLst>
      <p:ext uri="{BB962C8B-B14F-4D97-AF65-F5344CB8AC3E}">
        <p14:creationId xmlns:p14="http://schemas.microsoft.com/office/powerpoint/2010/main" val="351659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888F930-A6C1-4DDA-A81C-83D6C8076F8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22" name="Rounded Rectangular Callout 11">
            <a:extLst>
              <a:ext uri="{FF2B5EF4-FFF2-40B4-BE49-F238E27FC236}">
                <a16:creationId xmlns:a16="http://schemas.microsoft.com/office/drawing/2014/main" id="{971512FB-D912-4AEA-9598-D7800A9F4498}"/>
              </a:ext>
            </a:extLst>
          </p:cNvPr>
          <p:cNvSpPr/>
          <p:nvPr/>
        </p:nvSpPr>
        <p:spPr bwMode="auto">
          <a:xfrm>
            <a:off x="4399868" y="3179254"/>
            <a:ext cx="2512391" cy="1362703"/>
          </a:xfrm>
          <a:prstGeom prst="wedgeRoundRectCallout">
            <a:avLst>
              <a:gd name="adj1" fmla="val -79106"/>
              <a:gd name="adj2" fmla="val -5907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  <a:cs typeface="+mn-cs"/>
              </a:rPr>
              <a:t>git</a:t>
            </a:r>
            <a:r>
              <a:rPr lang="en-US" dirty="0" smtClean="0">
                <a:latin typeface="+mn-lt"/>
                <a:cs typeface="+mn-cs"/>
              </a:rPr>
              <a:t> add </a:t>
            </a:r>
            <a:r>
              <a:rPr lang="en-IL" dirty="0" smtClean="0">
                <a:latin typeface="+mn-lt"/>
                <a:cs typeface="+mn-cs"/>
              </a:rPr>
              <a:t>…</a:t>
            </a:r>
            <a:r>
              <a:rPr lang="en-US" dirty="0" smtClean="0">
                <a:latin typeface="+mn-lt"/>
                <a:cs typeface="+mn-cs"/>
              </a:rPr>
              <a:t>.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  <a:cs typeface="+mn-cs"/>
              </a:rPr>
              <a:t>g</a:t>
            </a:r>
            <a:r>
              <a:rPr lang="en-US" dirty="0" err="1" smtClean="0">
                <a:latin typeface="+mn-lt"/>
                <a:cs typeface="+mn-cs"/>
              </a:rPr>
              <a:t>it</a:t>
            </a:r>
            <a:r>
              <a:rPr lang="en-US" dirty="0" smtClean="0">
                <a:latin typeface="+mn-lt"/>
                <a:cs typeface="+mn-cs"/>
              </a:rPr>
              <a:t> commit </a:t>
            </a:r>
            <a:r>
              <a:rPr lang="en-IL" dirty="0" smtClean="0">
                <a:latin typeface="+mn-lt"/>
                <a:cs typeface="+mn-cs"/>
              </a:rPr>
              <a:t>…</a:t>
            </a:r>
            <a:endParaRPr lang="en-US" dirty="0" smtClean="0">
              <a:latin typeface="+mn-lt"/>
              <a:cs typeface="+mn-cs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  <a:cs typeface="+mn-cs"/>
              </a:rPr>
              <a:t> </a:t>
            </a:r>
            <a:r>
              <a:rPr lang="he-IL" dirty="0">
                <a:latin typeface="+mn-lt"/>
                <a:cs typeface="+mn-cs"/>
              </a:rPr>
              <a:t>סיימנו את שאלה 1</a:t>
            </a:r>
            <a:endParaRPr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17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888F930-A6C1-4DDA-A81C-83D6C8076F88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87A6DAA-BA72-4069-B8C2-86FD3C404875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7292DF0-8A93-4976-8B9C-6D23FA654ED0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184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add + commit 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73D4183-AFEC-49C5-9960-4BD1FB403FEE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A27597DD-9E3C-4B2F-A679-D9C87CF2E0B1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A564EE-CEDB-45AC-9428-D39143CD7AEF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E7E7BAB-63A0-4401-9E2F-4F4916FCECB0}"/>
              </a:ext>
            </a:extLst>
          </p:cNvPr>
          <p:cNvSpPr txBox="1">
            <a:spLocks/>
          </p:cNvSpPr>
          <p:nvPr/>
        </p:nvSpPr>
        <p:spPr bwMode="auto">
          <a:xfrm>
            <a:off x="755576" y="471587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HW template</a:t>
            </a:r>
            <a:endParaRPr lang="he-IL" kern="0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58E3061-78C0-4059-94C3-6C040F33EF4C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07D4BDD-B505-4A83-A749-5E89A49BE95A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F16589B-33C1-4CBF-9CE4-7B07F5B4A55D}"/>
              </a:ext>
            </a:extLst>
          </p:cNvPr>
          <p:cNvSpPr/>
          <p:nvPr/>
        </p:nvSpPr>
        <p:spPr bwMode="auto">
          <a:xfrm>
            <a:off x="7564288" y="260392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66876E5-0B59-4561-98C2-3662F5CDF83D}"/>
              </a:ext>
            </a:extLst>
          </p:cNvPr>
          <p:cNvCxnSpPr>
            <a:endCxn id="22" idx="2"/>
          </p:cNvCxnSpPr>
          <p:nvPr/>
        </p:nvCxnSpPr>
        <p:spPr bwMode="auto">
          <a:xfrm flipV="1">
            <a:off x="6016116" y="2855956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ounded Rectangular Callout 11">
            <a:extLst>
              <a:ext uri="{FF2B5EF4-FFF2-40B4-BE49-F238E27FC236}">
                <a16:creationId xmlns:a16="http://schemas.microsoft.com/office/drawing/2014/main" id="{AC94E144-010B-43D7-9CD3-A30466DC406C}"/>
              </a:ext>
            </a:extLst>
          </p:cNvPr>
          <p:cNvSpPr/>
          <p:nvPr/>
        </p:nvSpPr>
        <p:spPr bwMode="auto">
          <a:xfrm>
            <a:off x="5018017" y="3270828"/>
            <a:ext cx="1996198" cy="1362703"/>
          </a:xfrm>
          <a:prstGeom prst="wedgeRoundRectCallout">
            <a:avLst>
              <a:gd name="adj1" fmla="val 83229"/>
              <a:gd name="adj2" fmla="val -69833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התרגיל מוכן להגשה!</a:t>
            </a:r>
          </a:p>
        </p:txBody>
      </p:sp>
    </p:spTree>
    <p:extLst>
      <p:ext uri="{BB962C8B-B14F-4D97-AF65-F5344CB8AC3E}">
        <p14:creationId xmlns:p14="http://schemas.microsoft.com/office/powerpoint/2010/main" val="305553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push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403175D9-B300-4FC4-8EF2-87F026ED553E}"/>
              </a:ext>
            </a:extLst>
          </p:cNvPr>
          <p:cNvSpPr/>
          <p:nvPr/>
        </p:nvSpPr>
        <p:spPr bwMode="auto">
          <a:xfrm>
            <a:off x="1407604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B3BBD2-D13F-4107-9D5C-A7D4C8E69070}"/>
              </a:ext>
            </a:extLst>
          </p:cNvPr>
          <p:cNvSpPr/>
          <p:nvPr/>
        </p:nvSpPr>
        <p:spPr bwMode="auto">
          <a:xfrm>
            <a:off x="3459832" y="2622421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029985-5117-4712-9B1C-E574525D1109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 bwMode="auto">
          <a:xfrm>
            <a:off x="1911660" y="2874449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A564EE-CEDB-45AC-9428-D39143CD7AEF}"/>
              </a:ext>
            </a:extLst>
          </p:cNvPr>
          <p:cNvCxnSpPr>
            <a:cxnSpLocks/>
          </p:cNvCxnSpPr>
          <p:nvPr/>
        </p:nvCxnSpPr>
        <p:spPr bwMode="auto">
          <a:xfrm flipV="1">
            <a:off x="3963888" y="2874449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AF7891DE-3EA9-48D7-B471-5774BCBEC743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5BAC54-2074-4196-8AB4-5939DAC7F2FD}"/>
              </a:ext>
            </a:extLst>
          </p:cNvPr>
          <p:cNvSpPr/>
          <p:nvPr/>
        </p:nvSpPr>
        <p:spPr bwMode="auto">
          <a:xfrm>
            <a:off x="3459832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6CFA63-E3B1-4ECC-81F2-1A4218921E27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 bwMode="auto">
          <a:xfrm>
            <a:off x="1911660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2F7EAC9C-F91D-4380-B107-082815324B4B}"/>
              </a:ext>
            </a:extLst>
          </p:cNvPr>
          <p:cNvSpPr/>
          <p:nvPr/>
        </p:nvSpPr>
        <p:spPr bwMode="auto">
          <a:xfrm>
            <a:off x="5512060" y="4234677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18244E-3D06-4F50-A5CE-87C3D2C89628}"/>
              </a:ext>
            </a:extLst>
          </p:cNvPr>
          <p:cNvCxnSpPr>
            <a:cxnSpLocks/>
            <a:stCxn id="23" idx="6"/>
            <a:endCxn id="25" idx="2"/>
          </p:cNvCxnSpPr>
          <p:nvPr/>
        </p:nvCxnSpPr>
        <p:spPr bwMode="auto">
          <a:xfrm>
            <a:off x="3963888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1BF9041-EA39-466A-8E01-FB22D7BF694C}"/>
              </a:ext>
            </a:extLst>
          </p:cNvPr>
          <p:cNvCxnSpPr>
            <a:cxnSpLocks/>
          </p:cNvCxnSpPr>
          <p:nvPr/>
        </p:nvCxnSpPr>
        <p:spPr bwMode="auto">
          <a:xfrm>
            <a:off x="7818707" y="3259518"/>
            <a:ext cx="0" cy="8820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A8F754B-16E0-4D14-B649-A6B81DC520EA}"/>
              </a:ext>
            </a:extLst>
          </p:cNvPr>
          <p:cNvSpPr txBox="1"/>
          <p:nvPr/>
        </p:nvSpPr>
        <p:spPr>
          <a:xfrm>
            <a:off x="7795702" y="3331234"/>
            <a:ext cx="822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push</a:t>
            </a:r>
            <a:endParaRPr lang="en-IL" dirty="0"/>
          </a:p>
        </p:txBody>
      </p:sp>
      <p:sp>
        <p:nvSpPr>
          <p:cNvPr id="30" name="Rounded Rectangular Callout 11">
            <a:extLst>
              <a:ext uri="{FF2B5EF4-FFF2-40B4-BE49-F238E27FC236}">
                <a16:creationId xmlns:a16="http://schemas.microsoft.com/office/drawing/2014/main" id="{72D224C3-DC29-4406-82E9-685FEEBD2724}"/>
              </a:ext>
            </a:extLst>
          </p:cNvPr>
          <p:cNvSpPr/>
          <p:nvPr/>
        </p:nvSpPr>
        <p:spPr bwMode="auto">
          <a:xfrm>
            <a:off x="6016116" y="5206436"/>
            <a:ext cx="1780174" cy="684076"/>
          </a:xfrm>
          <a:prstGeom prst="wedgeRoundRectCallout">
            <a:avLst>
              <a:gd name="adj1" fmla="val 46799"/>
              <a:gd name="adj2" fmla="val -11836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סיימנו?</a:t>
            </a:r>
            <a:endParaRPr lang="en-US" sz="2300" dirty="0">
              <a:latin typeface="+mn-lt"/>
              <a:cs typeface="+mn-cs"/>
            </a:endParaRP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3B1E2CFE-7103-4C03-92BF-6797A364A75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80B4CD76-D15B-4A8A-AF1A-171951E5455B}"/>
              </a:ext>
            </a:extLst>
          </p:cNvPr>
          <p:cNvSpPr txBox="1">
            <a:spLocks/>
          </p:cNvSpPr>
          <p:nvPr/>
        </p:nvSpPr>
        <p:spPr bwMode="auto">
          <a:xfrm>
            <a:off x="1175596" y="1697998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My computer</a:t>
            </a:r>
            <a:endParaRPr lang="he-IL" kern="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BCE2048-0107-4772-97E2-54972C5BD1FB}"/>
              </a:ext>
            </a:extLst>
          </p:cNvPr>
          <p:cNvSpPr/>
          <p:nvPr/>
        </p:nvSpPr>
        <p:spPr bwMode="auto">
          <a:xfrm>
            <a:off x="5512060" y="2622421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3087C03-3F50-4B6A-9BB2-5E13CAA60EEB}"/>
              </a:ext>
            </a:extLst>
          </p:cNvPr>
          <p:cNvSpPr/>
          <p:nvPr/>
        </p:nvSpPr>
        <p:spPr bwMode="auto">
          <a:xfrm>
            <a:off x="7564288" y="2603928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AE52B1B-5FD8-45CF-A8DF-FC8A58C9BB4A}"/>
              </a:ext>
            </a:extLst>
          </p:cNvPr>
          <p:cNvCxnSpPr>
            <a:endCxn id="36" idx="2"/>
          </p:cNvCxnSpPr>
          <p:nvPr/>
        </p:nvCxnSpPr>
        <p:spPr bwMode="auto">
          <a:xfrm flipV="1">
            <a:off x="6016116" y="2855956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0543EDE0-0681-40EE-BD67-9EBF1FCB3882}"/>
              </a:ext>
            </a:extLst>
          </p:cNvPr>
          <p:cNvSpPr/>
          <p:nvPr/>
        </p:nvSpPr>
        <p:spPr bwMode="auto">
          <a:xfrm>
            <a:off x="7564288" y="4230044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B072B83-C3B8-49CA-88B4-3A1161C046FD}"/>
              </a:ext>
            </a:extLst>
          </p:cNvPr>
          <p:cNvCxnSpPr>
            <a:endCxn id="38" idx="2"/>
          </p:cNvCxnSpPr>
          <p:nvPr/>
        </p:nvCxnSpPr>
        <p:spPr bwMode="auto">
          <a:xfrm flipV="1">
            <a:off x="6016116" y="4482072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045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56EB8-877C-4E1F-B609-ED1959BA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EB5903C-A323-4ECC-8562-D4A0EC30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push</a:t>
            </a:r>
            <a:endParaRPr lang="he-IL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37B2B8-D22E-4391-8CE7-E89429486692}"/>
              </a:ext>
            </a:extLst>
          </p:cNvPr>
          <p:cNvCxnSpPr>
            <a:cxnSpLocks/>
          </p:cNvCxnSpPr>
          <p:nvPr/>
        </p:nvCxnSpPr>
        <p:spPr bwMode="auto">
          <a:xfrm>
            <a:off x="647564" y="3717032"/>
            <a:ext cx="82089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4EFC8D0-07F1-4046-9680-A3AB119388F7}"/>
              </a:ext>
            </a:extLst>
          </p:cNvPr>
          <p:cNvSpPr txBox="1">
            <a:spLocks/>
          </p:cNvSpPr>
          <p:nvPr/>
        </p:nvSpPr>
        <p:spPr bwMode="auto">
          <a:xfrm>
            <a:off x="1175596" y="1762559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b="1" kern="0" dirty="0"/>
              <a:t>Nova</a:t>
            </a:r>
            <a:endParaRPr lang="he-IL" b="1" kern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F7891DE-3EA9-48D7-B471-5774BCBEC743}"/>
              </a:ext>
            </a:extLst>
          </p:cNvPr>
          <p:cNvSpPr/>
          <p:nvPr/>
        </p:nvSpPr>
        <p:spPr bwMode="auto">
          <a:xfrm>
            <a:off x="1407604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5BAC54-2074-4196-8AB4-5939DAC7F2FD}"/>
              </a:ext>
            </a:extLst>
          </p:cNvPr>
          <p:cNvSpPr/>
          <p:nvPr/>
        </p:nvSpPr>
        <p:spPr bwMode="auto">
          <a:xfrm>
            <a:off x="3459832" y="4234677"/>
            <a:ext cx="504056" cy="504056"/>
          </a:xfrm>
          <a:prstGeom prst="ellipse">
            <a:avLst/>
          </a:prstGeom>
          <a:solidFill>
            <a:srgbClr val="FFE89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6CFA63-E3B1-4ECC-81F2-1A4218921E27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 bwMode="auto">
          <a:xfrm>
            <a:off x="1911660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18244E-3D06-4F50-A5CE-87C3D2C89628}"/>
              </a:ext>
            </a:extLst>
          </p:cNvPr>
          <p:cNvCxnSpPr>
            <a:cxnSpLocks/>
            <a:stCxn id="23" idx="6"/>
          </p:cNvCxnSpPr>
          <p:nvPr/>
        </p:nvCxnSpPr>
        <p:spPr bwMode="auto">
          <a:xfrm>
            <a:off x="3963888" y="4486705"/>
            <a:ext cx="15481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6A11E860-349B-4F71-A684-8BD3A9EF9888}"/>
              </a:ext>
            </a:extLst>
          </p:cNvPr>
          <p:cNvSpPr txBox="1">
            <a:spLocks/>
          </p:cNvSpPr>
          <p:nvPr/>
        </p:nvSpPr>
        <p:spPr bwMode="auto">
          <a:xfrm>
            <a:off x="1175596" y="5317191"/>
            <a:ext cx="3261556" cy="4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l">
              <a:buFont typeface="Wingdings" pitchFamily="2" charset="2"/>
              <a:buNone/>
            </a:pPr>
            <a:r>
              <a:rPr lang="en-US" kern="0" dirty="0"/>
              <a:t>Remote (</a:t>
            </a:r>
            <a:r>
              <a:rPr lang="en-US" kern="0" dirty="0" err="1"/>
              <a:t>Github</a:t>
            </a:r>
            <a:r>
              <a:rPr lang="en-US" kern="0" dirty="0"/>
              <a:t>)</a:t>
            </a:r>
            <a:endParaRPr lang="he-IL" kern="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CE8142-0745-40C0-932E-B9B2FBF74954}"/>
              </a:ext>
            </a:extLst>
          </p:cNvPr>
          <p:cNvCxnSpPr>
            <a:cxnSpLocks/>
          </p:cNvCxnSpPr>
          <p:nvPr/>
        </p:nvCxnSpPr>
        <p:spPr bwMode="auto">
          <a:xfrm flipV="1">
            <a:off x="7845451" y="3176972"/>
            <a:ext cx="0" cy="9541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A412F33-1075-44ED-AE3B-62C674FCE23A}"/>
              </a:ext>
            </a:extLst>
          </p:cNvPr>
          <p:cNvSpPr txBox="1"/>
          <p:nvPr/>
        </p:nvSpPr>
        <p:spPr>
          <a:xfrm>
            <a:off x="7840582" y="3723716"/>
            <a:ext cx="76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clone</a:t>
            </a:r>
            <a:endParaRPr lang="en-IL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107EF4E-27D9-4F33-9C31-6AD81A359E76}"/>
              </a:ext>
            </a:extLst>
          </p:cNvPr>
          <p:cNvSpPr/>
          <p:nvPr/>
        </p:nvSpPr>
        <p:spPr bwMode="auto">
          <a:xfrm>
            <a:off x="5512060" y="4234677"/>
            <a:ext cx="504056" cy="504056"/>
          </a:xfrm>
          <a:prstGeom prst="ellipse">
            <a:avLst/>
          </a:prstGeom>
          <a:solidFill>
            <a:srgbClr val="FCE7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D68551-92D8-425E-92B6-7EA0FD7FF70B}"/>
              </a:ext>
            </a:extLst>
          </p:cNvPr>
          <p:cNvGrpSpPr/>
          <p:nvPr/>
        </p:nvGrpSpPr>
        <p:grpSpPr>
          <a:xfrm>
            <a:off x="1407604" y="2603928"/>
            <a:ext cx="6660740" cy="522549"/>
            <a:chOff x="1407604" y="2603928"/>
            <a:chExt cx="6660740" cy="52254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03175D9-B300-4FC4-8EF2-87F026ED553E}"/>
                </a:ext>
              </a:extLst>
            </p:cNvPr>
            <p:cNvSpPr/>
            <p:nvPr/>
          </p:nvSpPr>
          <p:spPr bwMode="auto">
            <a:xfrm>
              <a:off x="1407604" y="2622421"/>
              <a:ext cx="504056" cy="504056"/>
            </a:xfrm>
            <a:prstGeom prst="ellipse">
              <a:avLst/>
            </a:prstGeom>
            <a:solidFill>
              <a:srgbClr val="FFE89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9B3BBD2-D13F-4107-9D5C-A7D4C8E69070}"/>
                </a:ext>
              </a:extLst>
            </p:cNvPr>
            <p:cNvSpPr/>
            <p:nvPr/>
          </p:nvSpPr>
          <p:spPr bwMode="auto">
            <a:xfrm>
              <a:off x="3459832" y="2622421"/>
              <a:ext cx="504056" cy="504056"/>
            </a:xfrm>
            <a:prstGeom prst="ellipse">
              <a:avLst/>
            </a:prstGeom>
            <a:solidFill>
              <a:srgbClr val="FFE89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0029985-5117-4712-9B1C-E574525D1109}"/>
                </a:ext>
              </a:extLst>
            </p:cNvPr>
            <p:cNvCxnSpPr>
              <a:cxnSpLocks/>
              <a:stCxn id="13" idx="6"/>
              <a:endCxn id="14" idx="2"/>
            </p:cNvCxnSpPr>
            <p:nvPr/>
          </p:nvCxnSpPr>
          <p:spPr bwMode="auto">
            <a:xfrm>
              <a:off x="1911660" y="2874449"/>
              <a:ext cx="1548172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CA564EE-CEDB-45AC-9428-D39143CD7AE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963888" y="2874449"/>
              <a:ext cx="1548172" cy="463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22F3EA7-9437-4736-9E47-2B3F9398D00C}"/>
                </a:ext>
              </a:extLst>
            </p:cNvPr>
            <p:cNvSpPr/>
            <p:nvPr/>
          </p:nvSpPr>
          <p:spPr bwMode="auto">
            <a:xfrm>
              <a:off x="5512060" y="2622421"/>
              <a:ext cx="504056" cy="504056"/>
            </a:xfrm>
            <a:prstGeom prst="ellipse">
              <a:avLst/>
            </a:prstGeom>
            <a:solidFill>
              <a:srgbClr val="FCE7B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5D96C0B-3A0D-462B-AA19-0D42B022EDBC}"/>
                </a:ext>
              </a:extLst>
            </p:cNvPr>
            <p:cNvSpPr/>
            <p:nvPr/>
          </p:nvSpPr>
          <p:spPr bwMode="auto">
            <a:xfrm>
              <a:off x="7564288" y="2603928"/>
              <a:ext cx="504056" cy="50405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D294B06-84BB-4548-8873-45C099F726C4}"/>
                </a:ext>
              </a:extLst>
            </p:cNvPr>
            <p:cNvCxnSpPr>
              <a:endCxn id="29" idx="2"/>
            </p:cNvCxnSpPr>
            <p:nvPr/>
          </p:nvCxnSpPr>
          <p:spPr bwMode="auto">
            <a:xfrm flipV="1">
              <a:off x="6016116" y="2855956"/>
              <a:ext cx="1548172" cy="463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9BE2B97F-4621-4562-94DA-EED372F8D5A0}"/>
              </a:ext>
            </a:extLst>
          </p:cNvPr>
          <p:cNvSpPr/>
          <p:nvPr/>
        </p:nvSpPr>
        <p:spPr bwMode="auto">
          <a:xfrm>
            <a:off x="7564288" y="4230044"/>
            <a:ext cx="504056" cy="504056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FC67EF2-C7D7-42E7-A302-C72F6400AB90}"/>
              </a:ext>
            </a:extLst>
          </p:cNvPr>
          <p:cNvCxnSpPr>
            <a:endCxn id="32" idx="2"/>
          </p:cNvCxnSpPr>
          <p:nvPr/>
        </p:nvCxnSpPr>
        <p:spPr bwMode="auto">
          <a:xfrm flipV="1">
            <a:off x="6016116" y="4482072"/>
            <a:ext cx="1548172" cy="46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ular Callout 11">
            <a:extLst>
              <a:ext uri="{FF2B5EF4-FFF2-40B4-BE49-F238E27FC236}">
                <a16:creationId xmlns:a16="http://schemas.microsoft.com/office/drawing/2014/main" id="{3414E7F9-CFCD-45E4-9DE8-FE6CAB9755C7}"/>
              </a:ext>
            </a:extLst>
          </p:cNvPr>
          <p:cNvSpPr/>
          <p:nvPr/>
        </p:nvSpPr>
        <p:spPr bwMode="auto">
          <a:xfrm>
            <a:off x="5075010" y="3054742"/>
            <a:ext cx="2099960" cy="1092965"/>
          </a:xfrm>
          <a:prstGeom prst="wedgeRoundRectCallout">
            <a:avLst>
              <a:gd name="adj1" fmla="val 74224"/>
              <a:gd name="adj2" fmla="val -5551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נקמפל ונריץ את הקוד על </a:t>
            </a:r>
            <a:r>
              <a:rPr lang="en-US" sz="2300" dirty="0">
                <a:latin typeface="+mn-lt"/>
                <a:cs typeface="+mn-cs"/>
              </a:rPr>
              <a:t>nova</a:t>
            </a:r>
          </a:p>
        </p:txBody>
      </p:sp>
    </p:spTree>
    <p:extLst>
      <p:ext uri="{BB962C8B-B14F-4D97-AF65-F5344CB8AC3E}">
        <p14:creationId xmlns:p14="http://schemas.microsoft.com/office/powerpoint/2010/main" val="310648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פותחים חשבון ב</a:t>
            </a:r>
            <a:r>
              <a:rPr lang="en-US" dirty="0"/>
              <a:t>GitHub</a:t>
            </a:r>
            <a:r>
              <a:rPr lang="he-IL" dirty="0"/>
              <a:t> (שיכיל את ה</a:t>
            </a:r>
            <a:r>
              <a:rPr lang="en-US" dirty="0"/>
              <a:t>remote repositories</a:t>
            </a:r>
            <a:r>
              <a:rPr lang="he-IL" dirty="0"/>
              <a:t> שלנו).</a:t>
            </a:r>
          </a:p>
          <a:p>
            <a:pPr lvl="1"/>
            <a:r>
              <a:rPr lang="he-IL" dirty="0"/>
              <a:t>ניתן לפתוח חשבון חינמי עם כל כתובת מייל, אבל חשבון זה מאפשר לכם לפתוח מספר מוגבל של </a:t>
            </a:r>
            <a:r>
              <a:rPr lang="en-US" dirty="0"/>
              <a:t>repositories </a:t>
            </a:r>
            <a:r>
              <a:rPr lang="he-IL" dirty="0"/>
              <a:t> פרטיים. </a:t>
            </a:r>
          </a:p>
          <a:p>
            <a:pPr lvl="1"/>
            <a:r>
              <a:rPr lang="he-IL" dirty="0"/>
              <a:t>הרשמה עם כתובת המייל האוניברסיטאית תאפשר לכם לפתוח</a:t>
            </a:r>
            <a:r>
              <a:rPr lang="en-US" dirty="0"/>
              <a:t>repositories </a:t>
            </a:r>
            <a:r>
              <a:rPr lang="he-IL" dirty="0"/>
              <a:t> נראות פומבית או פרטית. </a:t>
            </a:r>
          </a:p>
          <a:p>
            <a:pPr lvl="1"/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035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התקנת </a:t>
            </a:r>
            <a:r>
              <a:rPr lang="en-US" dirty="0"/>
              <a:t>git</a:t>
            </a:r>
            <a:r>
              <a:rPr lang="he-IL" dirty="0"/>
              <a:t> על המחשב שלכם. ניתן להיעזר במדריך הבא: 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github.com</a:t>
            </a:r>
            <a:r>
              <a:rPr lang="en-US" dirty="0">
                <a:hlinkClick r:id="rId3"/>
              </a:rPr>
              <a:t>/git-guides/install-git</a:t>
            </a:r>
            <a:endParaRPr lang="he-IL" dirty="0"/>
          </a:p>
          <a:p>
            <a:r>
              <a:rPr lang="he-IL" dirty="0"/>
              <a:t>ניתן לעבוד עם</a:t>
            </a:r>
            <a:r>
              <a:rPr lang="en-US" dirty="0"/>
              <a:t>git </a:t>
            </a:r>
            <a:r>
              <a:rPr lang="he-IL" dirty="0"/>
              <a:t> בכמה אופנים: </a:t>
            </a:r>
            <a:endParaRPr lang="en-US" dirty="0"/>
          </a:p>
          <a:p>
            <a:pPr lvl="1"/>
            <a:r>
              <a:rPr lang="en-US" dirty="0"/>
              <a:t>Command line</a:t>
            </a:r>
            <a:r>
              <a:rPr lang="he-IL" dirty="0"/>
              <a:t> (ב</a:t>
            </a:r>
            <a:r>
              <a:rPr lang="en-US" dirty="0"/>
              <a:t>Windows </a:t>
            </a:r>
            <a:r>
              <a:rPr lang="he-IL" dirty="0"/>
              <a:t> עם </a:t>
            </a:r>
            <a:r>
              <a:rPr lang="en-US" dirty="0"/>
              <a:t>Git Bash</a:t>
            </a:r>
            <a:r>
              <a:rPr lang="he-IL" dirty="0"/>
              <a:t>).</a:t>
            </a:r>
          </a:p>
          <a:p>
            <a:pPr lvl="1"/>
            <a:r>
              <a:rPr lang="he-IL" dirty="0"/>
              <a:t>מנשק משתמש גרפי. </a:t>
            </a:r>
          </a:p>
          <a:p>
            <a:pPr lvl="1"/>
            <a:r>
              <a:rPr lang="he-IL" dirty="0"/>
              <a:t>שילוב של</a:t>
            </a:r>
            <a:r>
              <a:rPr lang="en-US" dirty="0"/>
              <a:t>Git </a:t>
            </a:r>
            <a:r>
              <a:rPr lang="he-IL" dirty="0"/>
              <a:t> בתוך כלי הפיתוח (</a:t>
            </a:r>
            <a:r>
              <a:rPr lang="en-US" dirty="0"/>
              <a:t>(IDE</a:t>
            </a:r>
            <a:r>
              <a:rPr lang="he-IL" dirty="0"/>
              <a:t> שלכם (</a:t>
            </a:r>
            <a:r>
              <a:rPr lang="en-US" dirty="0"/>
              <a:t>Eclipse \ IntelliJ</a:t>
            </a:r>
            <a:r>
              <a:rPr lang="he-IL" dirty="0"/>
              <a:t>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91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he-IL" dirty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639888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/>
              <a:t>אתר הקורס</a:t>
            </a:r>
            <a:r>
              <a:rPr lang="he-IL" sz="2400" dirty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/>
              <a:t> http://</a:t>
            </a:r>
            <a:r>
              <a:rPr lang="en-US" sz="2400" dirty="0" smtClean="0"/>
              <a:t>courses.cs.tau.ac.il/software1/2223a</a:t>
            </a:r>
            <a:r>
              <a:rPr lang="en-US" sz="2400" dirty="0"/>
              <a:t>/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endParaRPr lang="he-IL" sz="2400" u="sng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מרצה</a:t>
            </a:r>
            <a:r>
              <a:rPr lang="en-US" sz="2400" u="sng" dirty="0"/>
              <a:t>:</a:t>
            </a:r>
            <a:r>
              <a:rPr lang="he-IL" sz="2400" dirty="0"/>
              <a:t> </a:t>
            </a:r>
            <a:r>
              <a:rPr lang="he-IL" sz="2200" dirty="0"/>
              <a:t>לנה דנקין</a:t>
            </a:r>
            <a:endParaRPr lang="he-IL" sz="2000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מתרגלים:</a:t>
            </a:r>
            <a:endParaRPr lang="en-US" sz="2400" u="sng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אלה גולדשמידט</a:t>
            </a:r>
            <a:endParaRPr lang="en-US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אמיר ברדה</a:t>
            </a:r>
            <a:endParaRPr lang="he-IL" sz="22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סביבת המחשוב באוניברסיטה היא </a:t>
            </a:r>
            <a:r>
              <a:rPr lang="en-US" sz="2400" dirty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/>
              <a:t>תנאי קדם</a:t>
            </a:r>
            <a:r>
              <a:rPr lang="he-IL" sz="2400" dirty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/>
          </a:p>
          <a:p>
            <a:pPr eaLnBrk="1" hangingPunct="1"/>
            <a:endParaRPr lang="he-IL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7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לפתוח פרויקט חדש או לשכפל פרויקט קיים?</a:t>
            </a:r>
          </a:p>
          <a:p>
            <a:pPr lvl="1"/>
            <a:r>
              <a:rPr lang="he-IL" dirty="0">
                <a:effectLst/>
              </a:rPr>
              <a:t>כדי לשכפל פרויקט קיים נשתמש בפקודה:</a:t>
            </a:r>
          </a:p>
          <a:p>
            <a:pPr marL="0" indent="0" algn="ctr">
              <a:buNone/>
            </a:pPr>
            <a:r>
              <a:rPr lang="en-US" dirty="0"/>
              <a:t>git clone &lt;repo&gt; [&lt;</a:t>
            </a:r>
            <a:r>
              <a:rPr lang="en-US" dirty="0" err="1"/>
              <a:t>dir</a:t>
            </a:r>
            <a:r>
              <a:rPr lang="en-US" dirty="0"/>
              <a:t>&gt;]</a:t>
            </a:r>
          </a:p>
          <a:p>
            <a:pPr lvl="1"/>
            <a:r>
              <a:rPr lang="he-IL" dirty="0"/>
              <a:t>כדי לפתוח פרויקט חדש וריק ב </a:t>
            </a:r>
            <a:r>
              <a:rPr lang="en-US" dirty="0"/>
              <a:t>GitHub</a:t>
            </a:r>
            <a:r>
              <a:rPr lang="he-IL" dirty="0"/>
              <a:t>:</a:t>
            </a:r>
            <a:endParaRPr lang="en-US" dirty="0"/>
          </a:p>
          <a:p>
            <a:pPr marL="457200" lvl="1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guides.github.com</a:t>
            </a:r>
            <a:r>
              <a:rPr lang="en-US" dirty="0">
                <a:hlinkClick r:id="rId3"/>
              </a:rPr>
              <a:t>/activities/hello-world/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856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הוספת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he-IL" dirty="0"/>
              <a:t>מאוגוסט 2021, </a:t>
            </a:r>
            <a:r>
              <a:rPr lang="en-US" dirty="0"/>
              <a:t>GitHub</a:t>
            </a:r>
            <a:r>
              <a:rPr lang="he-IL" dirty="0"/>
              <a:t> לא מאפשרת שימוש בסיסמא על מנת לבצע אימות של פעולות </a:t>
            </a:r>
            <a:r>
              <a:rPr lang="en-US" dirty="0"/>
              <a:t>Git </a:t>
            </a:r>
            <a:r>
              <a:rPr lang="he-IL" dirty="0"/>
              <a:t> מול </a:t>
            </a:r>
            <a:r>
              <a:rPr lang="en-US" dirty="0"/>
              <a:t>GitHub</a:t>
            </a:r>
            <a:r>
              <a:rPr lang="he-IL" dirty="0"/>
              <a:t>*.</a:t>
            </a:r>
          </a:p>
          <a:p>
            <a:pPr lvl="1"/>
            <a:endParaRPr lang="he-IL" dirty="0"/>
          </a:p>
          <a:p>
            <a:pPr lvl="1"/>
            <a:r>
              <a:rPr lang="he-IL" dirty="0"/>
              <a:t>במקום זאת יש להשתמש ב-</a:t>
            </a:r>
            <a:r>
              <a:rPr lang="en-US" dirty="0"/>
              <a:t>access token</a:t>
            </a:r>
            <a:r>
              <a:rPr lang="he-IL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he-IL" dirty="0"/>
              <a:t>או </a:t>
            </a:r>
            <a:r>
              <a:rPr lang="en-US" dirty="0"/>
              <a:t>SHH-key</a:t>
            </a:r>
            <a:r>
              <a:rPr lang="he-IL" dirty="0"/>
              <a:t>.</a:t>
            </a:r>
          </a:p>
          <a:p>
            <a:pPr marL="457200" lvl="1" indent="0">
              <a:buNone/>
            </a:pPr>
            <a:endParaRPr lang="he-IL" dirty="0"/>
          </a:p>
          <a:p>
            <a:pPr marL="457200" lvl="1" indent="0">
              <a:buNone/>
            </a:pPr>
            <a:r>
              <a:rPr lang="he-IL" dirty="0"/>
              <a:t>*</a:t>
            </a:r>
            <a:r>
              <a:rPr lang="en-US" sz="1800" dirty="0">
                <a:hlinkClick r:id="rId3"/>
              </a:rPr>
              <a:t>Token authentication requirements for Git operations</a:t>
            </a:r>
            <a:endParaRPr lang="en-US" sz="1800" dirty="0"/>
          </a:p>
          <a:p>
            <a:pPr marL="457200" lvl="1" indent="0">
              <a:buNone/>
            </a:pPr>
            <a:endParaRPr lang="he-IL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</p:spTree>
    <p:extLst>
      <p:ext uri="{BB962C8B-B14F-4D97-AF65-F5344CB8AC3E}">
        <p14:creationId xmlns:p14="http://schemas.microsoft.com/office/powerpoint/2010/main" val="4791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יצירת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lvl="1"/>
            <a:r>
              <a:rPr lang="he-IL" dirty="0"/>
              <a:t>מדריך ליצירת </a:t>
            </a:r>
            <a:r>
              <a:rPr lang="en-US" dirty="0"/>
              <a:t>SSH-key</a:t>
            </a:r>
            <a:r>
              <a:rPr lang="he-IL" dirty="0"/>
              <a:t>:</a:t>
            </a:r>
          </a:p>
          <a:p>
            <a:pPr marL="457200" lvl="1" indent="0" algn="ctr">
              <a:buNone/>
            </a:pPr>
            <a:r>
              <a:rPr lang="he-IL" dirty="0"/>
              <a:t> </a:t>
            </a:r>
            <a:r>
              <a:rPr lang="en-US" b="1" i="0" dirty="0">
                <a:solidFill>
                  <a:srgbClr val="24292F"/>
                </a:solidFill>
                <a:effectLst/>
                <a:hlinkClick r:id="rId3"/>
              </a:rPr>
              <a:t>Generating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0435E6-87F4-4EA3-B77F-10847819498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0000"/>
          <a:stretch/>
        </p:blipFill>
        <p:spPr>
          <a:xfrm>
            <a:off x="2080387" y="3276600"/>
            <a:ext cx="5440425" cy="3429000"/>
          </a:xfrm>
          <a:prstGeom prst="rect">
            <a:avLst/>
          </a:prstGeom>
        </p:spPr>
      </p:pic>
      <p:sp>
        <p:nvSpPr>
          <p:cNvPr id="7" name="Down Arrow 7">
            <a:extLst>
              <a:ext uri="{FF2B5EF4-FFF2-40B4-BE49-F238E27FC236}">
                <a16:creationId xmlns:a16="http://schemas.microsoft.com/office/drawing/2014/main" id="{84CC783F-A2A6-4AC9-BF6E-538927A65767}"/>
              </a:ext>
            </a:extLst>
          </p:cNvPr>
          <p:cNvSpPr/>
          <p:nvPr/>
        </p:nvSpPr>
        <p:spPr bwMode="auto">
          <a:xfrm rot="11341764">
            <a:off x="2708119" y="4908328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38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יצירת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lvl="1"/>
            <a:r>
              <a:rPr lang="he-IL" dirty="0"/>
              <a:t>מדריך ליצירת </a:t>
            </a:r>
            <a:r>
              <a:rPr lang="en-US" dirty="0"/>
              <a:t>SSH-key</a:t>
            </a:r>
            <a:r>
              <a:rPr lang="he-IL" dirty="0"/>
              <a:t>:</a:t>
            </a:r>
          </a:p>
          <a:p>
            <a:pPr marL="457200" lvl="1" indent="0" algn="ctr">
              <a:buNone/>
            </a:pPr>
            <a:r>
              <a:rPr lang="he-IL" dirty="0"/>
              <a:t> </a:t>
            </a:r>
            <a:r>
              <a:rPr lang="en-US" b="1" i="0" dirty="0">
                <a:solidFill>
                  <a:srgbClr val="24292F"/>
                </a:solidFill>
                <a:effectLst/>
                <a:hlinkClick r:id="rId3"/>
              </a:rPr>
              <a:t>Generating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E328A0-FB22-420F-B9E9-501938B980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05" t="52551" r="3451"/>
          <a:stretch/>
        </p:blipFill>
        <p:spPr>
          <a:xfrm>
            <a:off x="1223628" y="3609020"/>
            <a:ext cx="6624736" cy="26393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E5A834F-DA40-463B-9E56-6263A6A44B8D}"/>
              </a:ext>
            </a:extLst>
          </p:cNvPr>
          <p:cNvSpPr/>
          <p:nvPr/>
        </p:nvSpPr>
        <p:spPr bwMode="auto">
          <a:xfrm>
            <a:off x="1511660" y="5337212"/>
            <a:ext cx="6192688" cy="612068"/>
          </a:xfrm>
          <a:prstGeom prst="rect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786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הוספת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marL="457200" lvl="1" indent="0" algn="ctr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hlinkClick r:id="rId3"/>
              </a:rPr>
              <a:t>Adding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AC65F3-FE07-45CD-9148-E15DF5725D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2251"/>
          <a:stretch/>
        </p:blipFill>
        <p:spPr>
          <a:xfrm>
            <a:off x="1403648" y="2852936"/>
            <a:ext cx="6543835" cy="3960440"/>
          </a:xfrm>
          <a:prstGeom prst="rect">
            <a:avLst/>
          </a:prstGeom>
        </p:spPr>
      </p:pic>
      <p:sp>
        <p:nvSpPr>
          <p:cNvPr id="13" name="Down Arrow 7">
            <a:extLst>
              <a:ext uri="{FF2B5EF4-FFF2-40B4-BE49-F238E27FC236}">
                <a16:creationId xmlns:a16="http://schemas.microsoft.com/office/drawing/2014/main" id="{2639F83A-A75D-453B-92C7-9226B124921A}"/>
              </a:ext>
            </a:extLst>
          </p:cNvPr>
          <p:cNvSpPr/>
          <p:nvPr/>
        </p:nvSpPr>
        <p:spPr bwMode="auto">
          <a:xfrm rot="9040594">
            <a:off x="2420087" y="4180845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954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strike="sngStrike" dirty="0"/>
              <a:t>סביבת פיתוח </a:t>
            </a:r>
            <a:r>
              <a:rPr lang="en-US" strike="sngStrike" dirty="0"/>
              <a:t>Java</a:t>
            </a:r>
            <a:endParaRPr lang="he-IL" strike="sngStrike" dirty="0"/>
          </a:p>
          <a:p>
            <a:r>
              <a:rPr lang="en-US" strike="sngStrike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דוגמא – תרגיל 0</a:t>
            </a:r>
          </a:p>
        </p:txBody>
      </p:sp>
    </p:spTree>
    <p:extLst>
      <p:ext uri="{BB962C8B-B14F-4D97-AF65-F5344CB8AC3E}">
        <p14:creationId xmlns:p14="http://schemas.microsoft.com/office/powerpoint/2010/main" val="13636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356" y="3562410"/>
            <a:ext cx="3802127" cy="2685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sz="2000" dirty="0"/>
              <a:t>בכל תרגיל נפרסם קישור ל</a:t>
            </a:r>
            <a:r>
              <a:rPr lang="en-US" sz="2000" dirty="0"/>
              <a:t>repository</a:t>
            </a:r>
            <a:r>
              <a:rPr lang="he-IL" sz="2000" dirty="0"/>
              <a:t> המתאים.</a:t>
            </a:r>
          </a:p>
          <a:p>
            <a:pPr lvl="1"/>
            <a:r>
              <a:rPr lang="he-IL" sz="2000" dirty="0"/>
              <a:t>עבור תרגיל 0: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classroom.github.com/a/lq9AKMUz</a:t>
            </a:r>
            <a:endParaRPr lang="en-US" sz="2000" dirty="0"/>
          </a:p>
          <a:p>
            <a:pPr lvl="1"/>
            <a:r>
              <a:rPr lang="he-IL" sz="2000" dirty="0" smtClean="0"/>
              <a:t>ההגשה </a:t>
            </a:r>
            <a:r>
              <a:rPr lang="he-IL" sz="2000" dirty="0"/>
              <a:t>מתבצעת דרך </a:t>
            </a:r>
            <a:r>
              <a:rPr lang="en-US" sz="2000" dirty="0"/>
              <a:t>Git</a:t>
            </a:r>
            <a:r>
              <a:rPr lang="he-IL" sz="2000" dirty="0"/>
              <a:t> ו</a:t>
            </a:r>
            <a:r>
              <a:rPr lang="he-IL" sz="2000" b="1" dirty="0"/>
              <a:t>גם</a:t>
            </a:r>
            <a:r>
              <a:rPr lang="he-IL" sz="2000" dirty="0"/>
              <a:t> דרך המודל.</a:t>
            </a:r>
          </a:p>
          <a:p>
            <a:r>
              <a:rPr lang="he-IL" sz="2000" dirty="0"/>
              <a:t>עליכם להתחבר ל </a:t>
            </a:r>
            <a:r>
              <a:rPr lang="en-US" sz="2000" dirty="0"/>
              <a:t>GitHub</a:t>
            </a:r>
            <a:r>
              <a:rPr lang="he-IL" sz="2000" dirty="0"/>
              <a:t> עם המשתמש האוניברסיטאי.</a:t>
            </a:r>
          </a:p>
          <a:p>
            <a:pPr marL="0" indent="0">
              <a:buNone/>
            </a:pPr>
            <a:endParaRPr lang="he-IL" sz="2000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27</a:t>
            </a:fld>
            <a:endParaRPr lang="he-IL" dirty="0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6437F6B4-F654-1348-A1D7-737586EEF22B}"/>
              </a:ext>
            </a:extLst>
          </p:cNvPr>
          <p:cNvSpPr/>
          <p:nvPr/>
        </p:nvSpPr>
        <p:spPr bwMode="auto">
          <a:xfrm rot="2861132">
            <a:off x="8334679" y="4231112"/>
            <a:ext cx="462213" cy="115961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4245949"/>
            <a:ext cx="3228521" cy="1733248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 bwMode="auto">
          <a:xfrm>
            <a:off x="4058479" y="5639788"/>
            <a:ext cx="219400" cy="32296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54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356963"/>
            <a:ext cx="6741977" cy="32225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הפרויקט יפתח בתצורה של פרויקט קיים.</a:t>
            </a:r>
          </a:p>
          <a:p>
            <a:r>
              <a:rPr lang="he-IL" dirty="0"/>
              <a:t>לחצו עם הכפתור </a:t>
            </a:r>
            <a:r>
              <a:rPr lang="en-US" dirty="0"/>
              <a:t> code</a:t>
            </a:r>
            <a:r>
              <a:rPr lang="he-IL" dirty="0"/>
              <a:t>(הירוק) והעתיקו את הקישור המצורף ל </a:t>
            </a:r>
            <a:r>
              <a:rPr lang="en-US" dirty="0"/>
              <a:t>git clone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28</a:t>
            </a:fld>
            <a:endParaRPr lang="he-IL" dirty="0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A8E7CA4B-D0E7-B147-8968-EDBF89C33ADA}"/>
              </a:ext>
            </a:extLst>
          </p:cNvPr>
          <p:cNvSpPr/>
          <p:nvPr/>
        </p:nvSpPr>
        <p:spPr bwMode="auto">
          <a:xfrm rot="11341764">
            <a:off x="7496651" y="5252443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764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29</a:t>
            </a:fld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561A6-3000-4E4C-839E-73BD64723EA9}"/>
              </a:ext>
            </a:extLst>
          </p:cNvPr>
          <p:cNvSpPr txBox="1"/>
          <p:nvPr/>
        </p:nvSpPr>
        <p:spPr>
          <a:xfrm>
            <a:off x="3383868" y="2168860"/>
            <a:ext cx="261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4000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34176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dirty="0"/>
              <a:t>סביבת פיתוח </a:t>
            </a:r>
            <a:r>
              <a:rPr lang="en-US" dirty="0"/>
              <a:t>Java</a:t>
            </a:r>
            <a:endParaRPr lang="he-IL" dirty="0"/>
          </a:p>
          <a:p>
            <a:r>
              <a:rPr lang="en-US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/>
              <a:t>סביבת פיתוח והרצה ל</a:t>
            </a:r>
            <a:r>
              <a:rPr lang="he-IL">
                <a:latin typeface="Comic Sans MS" pitchFamily="66" charset="0"/>
              </a:rPr>
              <a:t>-</a:t>
            </a:r>
            <a:r>
              <a:rPr lang="en-US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גרסת ה-</a:t>
            </a:r>
            <a:r>
              <a:rPr lang="en-US" sz="2400" dirty="0"/>
              <a:t>Java</a:t>
            </a:r>
            <a:r>
              <a:rPr lang="he-IL" sz="2400" dirty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>
                <a:hlinkClick r:id="rId8"/>
              </a:rPr>
              <a:t>Java SE (Standard Edition) </a:t>
            </a:r>
            <a:r>
              <a:rPr lang="he-IL" sz="2400" dirty="0" smtClean="0">
                <a:hlinkClick r:id="rId8"/>
              </a:rPr>
              <a:t>17</a:t>
            </a:r>
            <a:r>
              <a:rPr lang="fr-FR" sz="2400" dirty="0" smtClean="0">
                <a:hlinkClick r:id="rId8"/>
              </a:rPr>
              <a:t>.0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ערכת הפיתוח</a:t>
            </a:r>
            <a:r>
              <a:rPr lang="en-US" sz="2200" dirty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JDK (Java Development Kit) that includes:</a:t>
            </a:r>
            <a:endParaRPr lang="he-IL" sz="2400" dirty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הורדה ותיעוד ב-</a:t>
            </a:r>
            <a:r>
              <a:rPr lang="en-US" sz="1600" dirty="0">
                <a:hlinkClick r:id="rId9"/>
              </a:rPr>
              <a:t>http://www.oracle.com/technetwork/java/javase/downloads/index.html</a:t>
            </a:r>
            <a:r>
              <a:rPr lang="he-IL" sz="1600" dirty="0"/>
              <a:t> </a:t>
            </a:r>
            <a:endParaRPr lang="en-US" sz="1600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914400" y="3933056"/>
            <a:ext cx="7330008" cy="1512168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algn="r" eaLnBrk="1" hangingPunct="1"/>
            <a:r>
              <a:rPr lang="he-IL" dirty="0"/>
              <a:t>סביבת פיתוח שלובה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IDE</a:t>
            </a:r>
            <a:r>
              <a:rPr lang="en-US" dirty="0"/>
              <a:t> = </a:t>
            </a:r>
            <a:r>
              <a:rPr lang="en-US" sz="2700" dirty="0">
                <a:latin typeface="Comic Sans MS" pitchFamily="66" charset="0"/>
              </a:rPr>
              <a:t>Integrated Development Environment</a:t>
            </a:r>
            <a:endParaRPr lang="en-US" dirty="0"/>
          </a:p>
          <a:p>
            <a:pPr eaLnBrk="1" hangingPunct="1"/>
            <a:r>
              <a:rPr lang="he-IL" dirty="0"/>
              <a:t>סביבה המשלבת רכיבי/כלי פיתוח עצמאיים:</a:t>
            </a:r>
          </a:p>
          <a:p>
            <a:pPr lvl="1" eaLnBrk="1" hangingPunct="1"/>
            <a:r>
              <a:rPr lang="he-IL" dirty="0"/>
              <a:t>עורך טקסט (</a:t>
            </a:r>
            <a:r>
              <a:rPr lang="en-US" dirty="0"/>
              <a:t>editor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סייר הקבצים (</a:t>
            </a:r>
            <a:r>
              <a:rPr lang="en-US" dirty="0"/>
              <a:t>browser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מהדר (</a:t>
            </a:r>
            <a:r>
              <a:rPr lang="en-US" dirty="0"/>
              <a:t>compiler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סביבת זמן ריצה (</a:t>
            </a:r>
            <a:r>
              <a:rPr lang="en-US" dirty="0"/>
              <a:t>JRE</a:t>
            </a:r>
            <a:r>
              <a:rPr lang="he-IL" dirty="0"/>
              <a:t>)</a:t>
            </a:r>
            <a:endParaRPr lang="he-IL" b="1" u="sng" dirty="0"/>
          </a:p>
          <a:p>
            <a:pPr lvl="1" eaLnBrk="1" hangingPunct="1"/>
            <a:r>
              <a:rPr lang="he-IL" dirty="0"/>
              <a:t>מנפה השגיאות (</a:t>
            </a:r>
            <a:r>
              <a:rPr lang="en-US" dirty="0"/>
              <a:t>debugger</a:t>
            </a:r>
            <a:r>
              <a:rPr lang="he-IL" dirty="0"/>
              <a:t>)</a:t>
            </a:r>
          </a:p>
          <a:p>
            <a:pPr lvl="1" eaLnBrk="1" hangingPunct="1"/>
            <a:r>
              <a:rPr lang="he-IL" dirty="0"/>
              <a:t>ועוד...</a:t>
            </a:r>
          </a:p>
          <a:p>
            <a:pPr eaLnBrk="1" hangingPunct="1"/>
            <a:r>
              <a:rPr lang="en-US" b="1" dirty="0"/>
              <a:t>Eclipse</a:t>
            </a:r>
            <a:r>
              <a:rPr lang="he-IL" dirty="0"/>
              <a:t> – ה- </a:t>
            </a:r>
            <a:r>
              <a:rPr lang="en-US" dirty="0"/>
              <a:t>IDE</a:t>
            </a:r>
            <a:r>
              <a:rPr lang="he-IL" dirty="0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 eaLnBrk="1" hangingPunct="1"/>
            <a:r>
              <a:rPr lang="en-US" dirty="0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IDE</a:t>
            </a:r>
            <a:r>
              <a:rPr lang="he-IL" sz="2400" dirty="0"/>
              <a:t> המתאים גם לפיתוח תוכנה ב </a:t>
            </a:r>
            <a:r>
              <a:rPr lang="en-US" sz="2400" dirty="0"/>
              <a:t>Java</a:t>
            </a:r>
            <a:r>
              <a:rPr lang="he-I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ניתן להתקנה ב- </a:t>
            </a:r>
            <a:r>
              <a:rPr lang="en-US" sz="2400" dirty="0"/>
              <a:t>Linux</a:t>
            </a:r>
            <a:r>
              <a:rPr lang="he-IL" sz="2400" dirty="0"/>
              <a:t>, </a:t>
            </a:r>
            <a:r>
              <a:rPr lang="en-US" sz="2400" dirty="0"/>
              <a:t>Windows</a:t>
            </a:r>
            <a:r>
              <a:rPr lang="he-IL" sz="2400" dirty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דורש התקנה בנפרד של </a:t>
            </a:r>
            <a:r>
              <a:rPr lang="en-US" sz="2400" dirty="0"/>
              <a:t>JDK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אתר הבית: </a:t>
            </a:r>
            <a:r>
              <a:rPr lang="en-US" sz="2400" dirty="0">
                <a:hlinkClick r:id="rId9"/>
              </a:rPr>
              <a:t>www.eclipse.org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מותקן על כל המחשבים בכיתת המחשבים בשרייבר.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strike="sngStrike" dirty="0"/>
              <a:t>סביבת פיתוח </a:t>
            </a:r>
            <a:r>
              <a:rPr lang="en-US" strike="sngStrike" dirty="0"/>
              <a:t>Java</a:t>
            </a:r>
            <a:endParaRPr lang="he-IL" strike="sngStrike" dirty="0"/>
          </a:p>
          <a:p>
            <a:r>
              <a:rPr lang="en-US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4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vs. GitHub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en-US" sz="2600" dirty="0"/>
              <a:t>Git</a:t>
            </a:r>
            <a:r>
              <a:rPr lang="he-IL" sz="2600" dirty="0"/>
              <a:t> היא תוכנת ניהול גרסאות</a:t>
            </a:r>
            <a:r>
              <a:rPr lang="en-US" sz="2600" dirty="0"/>
              <a:t> </a:t>
            </a:r>
            <a:r>
              <a:rPr lang="he-IL" sz="2600" dirty="0"/>
              <a:t>של קוד.</a:t>
            </a:r>
          </a:p>
          <a:p>
            <a:pPr lvl="1"/>
            <a:r>
              <a:rPr lang="he-IL" sz="2400" dirty="0"/>
              <a:t>מותקנת על המחשב האישי שלכם.</a:t>
            </a:r>
          </a:p>
          <a:p>
            <a:pPr marL="457200" lvl="1" indent="0">
              <a:buNone/>
            </a:pPr>
            <a:endParaRPr lang="he-IL" sz="2400" dirty="0"/>
          </a:p>
          <a:p>
            <a:r>
              <a:rPr lang="en-US" dirty="0"/>
              <a:t>GitHub</a:t>
            </a:r>
            <a:r>
              <a:rPr lang="he-IL" dirty="0"/>
              <a:t> הוא </a:t>
            </a:r>
            <a:r>
              <a:rPr lang="he-IL" sz="2600" dirty="0"/>
              <a:t>שרות עבור פרויקטים פיתוח תוכנה שבהם משתמשים במערכת </a:t>
            </a:r>
            <a:r>
              <a:rPr lang="en-US" sz="2600" dirty="0"/>
              <a:t>Git</a:t>
            </a:r>
            <a:r>
              <a:rPr lang="he-IL" sz="2600" dirty="0"/>
              <a:t>.</a:t>
            </a:r>
          </a:p>
          <a:p>
            <a:pPr lvl="1"/>
            <a:r>
              <a:rPr lang="he-IL" dirty="0"/>
              <a:t>מספק אחסון למערכת ניהול הגרסאות </a:t>
            </a:r>
            <a:r>
              <a:rPr lang="en-US" dirty="0"/>
              <a:t>Git</a:t>
            </a:r>
            <a:r>
              <a:rPr lang="he-IL" dirty="0"/>
              <a:t>.</a:t>
            </a:r>
            <a:endParaRPr lang="en-US" dirty="0"/>
          </a:p>
          <a:p>
            <a:pPr lvl="1"/>
            <a:r>
              <a:rPr lang="he-IL" dirty="0"/>
              <a:t>משמש כרשת חברתית בה מפתחים משתפים את סטטוס ההתקדמות שלהם בכתיבת הקוד.</a:t>
            </a:r>
            <a:endParaRPr lang="en-US" dirty="0"/>
          </a:p>
          <a:p>
            <a:pPr lvl="1"/>
            <a:r>
              <a:rPr lang="he-IL" dirty="0"/>
              <a:t>אחרים יכולים להגיב \ לערוך \ ולתקן קוד פומבי שעלה ל</a:t>
            </a:r>
            <a:r>
              <a:rPr lang="en-US" dirty="0"/>
              <a:t>GitHub</a:t>
            </a:r>
            <a:r>
              <a:rPr lang="he-IL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154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Git </a:t>
            </a:r>
            <a:r>
              <a:rPr lang="he-IL" dirty="0"/>
              <a:t>מה מאפשר לנו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ניהול גרסאות של הקוד:</a:t>
            </a:r>
          </a:p>
          <a:p>
            <a:pPr lvl="1"/>
            <a:r>
              <a:rPr lang="he-IL" dirty="0"/>
              <a:t>מעקב אחרי שינויים.</a:t>
            </a:r>
          </a:p>
          <a:p>
            <a:pPr lvl="1"/>
            <a:r>
              <a:rPr lang="he-IL" dirty="0"/>
              <a:t>חזרה אחורה.</a:t>
            </a:r>
          </a:p>
          <a:p>
            <a:pPr lvl="1"/>
            <a:r>
              <a:rPr lang="he-IL" dirty="0"/>
              <a:t>גיבוי</a:t>
            </a:r>
          </a:p>
          <a:p>
            <a:r>
              <a:rPr lang="he-IL" dirty="0"/>
              <a:t>עבודה בצוות:</a:t>
            </a:r>
          </a:p>
          <a:p>
            <a:pPr lvl="1"/>
            <a:r>
              <a:rPr lang="he-IL" dirty="0"/>
              <a:t>עדכון של שינויים שבוצעו ע״י חברי צוות אחרים.</a:t>
            </a:r>
          </a:p>
          <a:p>
            <a:pPr lvl="1"/>
            <a:r>
              <a:rPr lang="he-IL" dirty="0"/>
              <a:t>מיזוג (אוטומטי או ידני) במידה ושני חברי צוות משנים את אותו הקוד.</a:t>
            </a:r>
          </a:p>
          <a:p>
            <a:r>
              <a:rPr lang="he-IL" dirty="0"/>
              <a:t>זו שיטת העבודה המקובלת (ואם לא </a:t>
            </a:r>
            <a:r>
              <a:rPr lang="en-US" dirty="0"/>
              <a:t>Git</a:t>
            </a:r>
            <a:r>
              <a:rPr lang="he-IL" dirty="0"/>
              <a:t>, אז כלי בקרת תצורה אחר עם מאפיינים דומים)</a:t>
            </a:r>
          </a:p>
          <a:p>
            <a:pPr marL="457200" lvl="1" indent="0">
              <a:buNone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2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46997</TotalTime>
  <Words>723</Words>
  <Application>Microsoft Office PowerPoint</Application>
  <PresentationFormat>On-screen Show (4:3)</PresentationFormat>
  <Paragraphs>219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-apple-system</vt:lpstr>
      <vt:lpstr>Arial</vt:lpstr>
      <vt:lpstr>Calibri</vt:lpstr>
      <vt:lpstr>Comic Sans MS</vt:lpstr>
      <vt:lpstr>Rod</vt:lpstr>
      <vt:lpstr>Times New Roman</vt:lpstr>
      <vt:lpstr>Wingdings</vt:lpstr>
      <vt:lpstr>Layers</vt:lpstr>
      <vt:lpstr>תוכנה 1 </vt:lpstr>
      <vt:lpstr>מנהלות</vt:lpstr>
      <vt:lpstr>PowerPoint Presentation</vt:lpstr>
      <vt:lpstr>סביבת פיתוח והרצה ל-Java</vt:lpstr>
      <vt:lpstr>סביבת פיתוח שלובה</vt:lpstr>
      <vt:lpstr>Eclipse</vt:lpstr>
      <vt:lpstr>PowerPoint Presentation</vt:lpstr>
      <vt:lpstr>Git vs. GitHub</vt:lpstr>
      <vt:lpstr>Git מה מאפשר לנו</vt:lpstr>
      <vt:lpstr>תרשים זרימה</vt:lpstr>
      <vt:lpstr>Git and GitHub</vt:lpstr>
      <vt:lpstr>Git clone</vt:lpstr>
      <vt:lpstr>Git add + commit </vt:lpstr>
      <vt:lpstr>Git add + commit </vt:lpstr>
      <vt:lpstr>Git add + commit </vt:lpstr>
      <vt:lpstr>Git push</vt:lpstr>
      <vt:lpstr>Git push</vt:lpstr>
      <vt:lpstr>איך מתחילים?</vt:lpstr>
      <vt:lpstr>איך מתחילים?</vt:lpstr>
      <vt:lpstr>איך מתחילים?</vt:lpstr>
      <vt:lpstr>איך מתחילים?</vt:lpstr>
      <vt:lpstr>איך מתחילים?</vt:lpstr>
      <vt:lpstr>איך מתחילים?</vt:lpstr>
      <vt:lpstr>איך מתחילים?</vt:lpstr>
      <vt:lpstr>PowerPoint Presentation</vt:lpstr>
      <vt:lpstr>PowerPoint Presentation</vt:lpstr>
      <vt:lpstr>הגשת תרגילי בית</vt:lpstr>
      <vt:lpstr>הגשת תרגילי בית</vt:lpstr>
      <vt:lpstr>הגשת תרגילי בית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Ella</cp:lastModifiedBy>
  <cp:revision>4578</cp:revision>
  <cp:lastPrinted>1601-01-01T00:00:00Z</cp:lastPrinted>
  <dcterms:created xsi:type="dcterms:W3CDTF">1601-01-01T00:00:00Z</dcterms:created>
  <dcterms:modified xsi:type="dcterms:W3CDTF">2022-10-25T17:33:05Z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