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y="6858000" cx="9144000"/>
  <p:notesSz cx="6745275" cy="988217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35" roundtripDataSignature="AMtx7midW620U2zJgzU+LylCvjr1Yi69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customschemas.google.com/relationships/presentationmetadata" Target="metadata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" name="Google Shape;5;n"/>
          <p:cNvSpPr txBox="1"/>
          <p:nvPr>
            <p:ph idx="3"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" name="Google Shape;6;n"/>
          <p:cNvSpPr txBox="1"/>
          <p:nvPr>
            <p:ph idx="10"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b="0" i="0" sz="1400" u="none" cap="none" strike="noStrike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2" name="Google Shape;212;p1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3" name="Google Shape;213;p1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0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3" name="Google Shape;283;p10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10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1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5" name="Google Shape;295;p11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11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2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7" name="Google Shape;307;p12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12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13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2" name="Google Shape;322;p13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13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4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8" name="Google Shape;338;p14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14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15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5" name="Google Shape;355;p15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p15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16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5" name="Google Shape;375;p16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Google Shape;376;p16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17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02" name="Google Shape;402;p17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p17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18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30" name="Google Shape;430;p18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Google Shape;431;p18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19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38" name="Google Shape;438;p19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9" name="Google Shape;439;p19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0" name="Google Shape;220;p2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2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20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46" name="Google Shape;446;p20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Google Shape;447;p20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21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54" name="Google Shape;454;p21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5" name="Google Shape;455;p21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22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62" name="Google Shape;462;p22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" name="Google Shape;463;p22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23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72" name="Google Shape;472;p23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" name="Google Shape;473;p23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0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24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2" name="Google Shape;482;p24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24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25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92" name="Google Shape;492;p25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" name="Google Shape;493;p25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26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9" name="Google Shape;499;p26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27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04" name="Google Shape;504;p27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p27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28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16" name="Google Shape;516;p28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p28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4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29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26" name="Google Shape;526;p29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7" name="Google Shape;527;p29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8" name="Google Shape;228;p3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3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4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5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5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6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6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7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0" name="Google Shape;260;p7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7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7" name="Google Shape;267;p8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8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9:notes"/>
          <p:cNvSpPr/>
          <p:nvPr>
            <p:ph idx="2" type="sldImg"/>
          </p:nvPr>
        </p:nvSpPr>
        <p:spPr>
          <a:xfrm>
            <a:off x="903240" y="741240"/>
            <a:ext cx="4939200" cy="37040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5" name="Google Shape;275;p9:notes"/>
          <p:cNvSpPr txBox="1"/>
          <p:nvPr>
            <p:ph idx="1" type="body"/>
          </p:nvPr>
        </p:nvSpPr>
        <p:spPr>
          <a:xfrm>
            <a:off x="674640" y="4694400"/>
            <a:ext cx="5394960" cy="444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9:notes"/>
          <p:cNvSpPr txBox="1"/>
          <p:nvPr>
            <p:ph idx="12" type="sldNum"/>
          </p:nvPr>
        </p:nvSpPr>
        <p:spPr>
          <a:xfrm>
            <a:off x="1440" y="9387000"/>
            <a:ext cx="2921400" cy="492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1"/>
          <p:cNvSpPr txBox="1"/>
          <p:nvPr>
            <p:ph idx="11" type="ftr"/>
          </p:nvPr>
        </p:nvSpPr>
        <p:spPr>
          <a:xfrm>
            <a:off x="3354480" y="6248520"/>
            <a:ext cx="28944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1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31"/>
          <p:cNvSpPr txBox="1"/>
          <p:nvPr>
            <p:ph idx="10" type="dt"/>
          </p:nvPr>
        </p:nvSpPr>
        <p:spPr>
          <a:xfrm>
            <a:off x="912960" y="625140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2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42"/>
          <p:cNvSpPr txBox="1"/>
          <p:nvPr>
            <p:ph idx="1"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42"/>
          <p:cNvSpPr txBox="1"/>
          <p:nvPr>
            <p:ph idx="2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42"/>
          <p:cNvSpPr txBox="1"/>
          <p:nvPr>
            <p:ph idx="11" type="ftr"/>
          </p:nvPr>
        </p:nvSpPr>
        <p:spPr>
          <a:xfrm>
            <a:off x="3354480" y="6248520"/>
            <a:ext cx="28944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42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3" name="Google Shape;93;p42"/>
          <p:cNvSpPr txBox="1"/>
          <p:nvPr>
            <p:ph idx="10" type="dt"/>
          </p:nvPr>
        </p:nvSpPr>
        <p:spPr>
          <a:xfrm>
            <a:off x="912960" y="625140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3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43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43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43"/>
          <p:cNvSpPr txBox="1"/>
          <p:nvPr>
            <p:ph idx="3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43"/>
          <p:cNvSpPr txBox="1"/>
          <p:nvPr>
            <p:ph idx="4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43"/>
          <p:cNvSpPr txBox="1"/>
          <p:nvPr>
            <p:ph idx="11" type="ftr"/>
          </p:nvPr>
        </p:nvSpPr>
        <p:spPr>
          <a:xfrm>
            <a:off x="3354480" y="6248520"/>
            <a:ext cx="28944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43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2" name="Google Shape;102;p43"/>
          <p:cNvSpPr txBox="1"/>
          <p:nvPr>
            <p:ph idx="10" type="dt"/>
          </p:nvPr>
        </p:nvSpPr>
        <p:spPr>
          <a:xfrm>
            <a:off x="912960" y="625140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4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44"/>
          <p:cNvSpPr txBox="1"/>
          <p:nvPr>
            <p:ph idx="1"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44"/>
          <p:cNvSpPr txBox="1"/>
          <p:nvPr>
            <p:ph idx="2"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44"/>
          <p:cNvSpPr txBox="1"/>
          <p:nvPr>
            <p:ph idx="3"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44"/>
          <p:cNvSpPr txBox="1"/>
          <p:nvPr>
            <p:ph idx="4"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44"/>
          <p:cNvSpPr txBox="1"/>
          <p:nvPr>
            <p:ph idx="5"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44"/>
          <p:cNvSpPr txBox="1"/>
          <p:nvPr>
            <p:ph idx="6"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44"/>
          <p:cNvSpPr txBox="1"/>
          <p:nvPr>
            <p:ph idx="11" type="ftr"/>
          </p:nvPr>
        </p:nvSpPr>
        <p:spPr>
          <a:xfrm>
            <a:off x="3354480" y="6248520"/>
            <a:ext cx="28944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44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3" name="Google Shape;113;p44"/>
          <p:cNvSpPr txBox="1"/>
          <p:nvPr>
            <p:ph idx="10" type="dt"/>
          </p:nvPr>
        </p:nvSpPr>
        <p:spPr>
          <a:xfrm>
            <a:off x="912960" y="625140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3"/>
          <p:cNvSpPr txBox="1"/>
          <p:nvPr>
            <p:ph idx="11" type="ftr"/>
          </p:nvPr>
        </p:nvSpPr>
        <p:spPr>
          <a:xfrm>
            <a:off x="3352680" y="6248520"/>
            <a:ext cx="297072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33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9" name="Google Shape;129;p33"/>
          <p:cNvSpPr txBox="1"/>
          <p:nvPr>
            <p:ph idx="10" type="dt"/>
          </p:nvPr>
        </p:nvSpPr>
        <p:spPr>
          <a:xfrm>
            <a:off x="914400" y="6251400"/>
            <a:ext cx="19800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5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45"/>
          <p:cNvSpPr txBox="1"/>
          <p:nvPr>
            <p:ph idx="1"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45"/>
          <p:cNvSpPr txBox="1"/>
          <p:nvPr>
            <p:ph idx="11" type="ftr"/>
          </p:nvPr>
        </p:nvSpPr>
        <p:spPr>
          <a:xfrm>
            <a:off x="3352680" y="6248520"/>
            <a:ext cx="297072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45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5" name="Google Shape;135;p45"/>
          <p:cNvSpPr txBox="1"/>
          <p:nvPr>
            <p:ph idx="10" type="dt"/>
          </p:nvPr>
        </p:nvSpPr>
        <p:spPr>
          <a:xfrm>
            <a:off x="914400" y="6251400"/>
            <a:ext cx="19800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6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46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46"/>
          <p:cNvSpPr txBox="1"/>
          <p:nvPr>
            <p:ph idx="11" type="ftr"/>
          </p:nvPr>
        </p:nvSpPr>
        <p:spPr>
          <a:xfrm>
            <a:off x="3352680" y="6248520"/>
            <a:ext cx="297072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46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1" name="Google Shape;141;p46"/>
          <p:cNvSpPr txBox="1"/>
          <p:nvPr>
            <p:ph idx="10" type="dt"/>
          </p:nvPr>
        </p:nvSpPr>
        <p:spPr>
          <a:xfrm>
            <a:off x="914400" y="6251400"/>
            <a:ext cx="19800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7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47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47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47"/>
          <p:cNvSpPr txBox="1"/>
          <p:nvPr>
            <p:ph idx="11" type="ftr"/>
          </p:nvPr>
        </p:nvSpPr>
        <p:spPr>
          <a:xfrm>
            <a:off x="3352680" y="6248520"/>
            <a:ext cx="297072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47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8" name="Google Shape;148;p47"/>
          <p:cNvSpPr txBox="1"/>
          <p:nvPr>
            <p:ph idx="10" type="dt"/>
          </p:nvPr>
        </p:nvSpPr>
        <p:spPr>
          <a:xfrm>
            <a:off x="914400" y="6251400"/>
            <a:ext cx="19800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8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48"/>
          <p:cNvSpPr txBox="1"/>
          <p:nvPr>
            <p:ph idx="11" type="ftr"/>
          </p:nvPr>
        </p:nvSpPr>
        <p:spPr>
          <a:xfrm>
            <a:off x="3352680" y="6248520"/>
            <a:ext cx="297072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48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3" name="Google Shape;153;p48"/>
          <p:cNvSpPr txBox="1"/>
          <p:nvPr>
            <p:ph idx="10" type="dt"/>
          </p:nvPr>
        </p:nvSpPr>
        <p:spPr>
          <a:xfrm>
            <a:off x="914400" y="6251400"/>
            <a:ext cx="19800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49"/>
          <p:cNvSpPr txBox="1"/>
          <p:nvPr>
            <p:ph idx="1"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49"/>
          <p:cNvSpPr txBox="1"/>
          <p:nvPr>
            <p:ph idx="11" type="ftr"/>
          </p:nvPr>
        </p:nvSpPr>
        <p:spPr>
          <a:xfrm>
            <a:off x="3352680" y="6248520"/>
            <a:ext cx="297072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49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8" name="Google Shape;158;p49"/>
          <p:cNvSpPr txBox="1"/>
          <p:nvPr>
            <p:ph idx="10" type="dt"/>
          </p:nvPr>
        </p:nvSpPr>
        <p:spPr>
          <a:xfrm>
            <a:off x="914400" y="6251400"/>
            <a:ext cx="19800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50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50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50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50"/>
          <p:cNvSpPr txBox="1"/>
          <p:nvPr>
            <p:ph idx="3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50"/>
          <p:cNvSpPr txBox="1"/>
          <p:nvPr>
            <p:ph idx="11" type="ftr"/>
          </p:nvPr>
        </p:nvSpPr>
        <p:spPr>
          <a:xfrm>
            <a:off x="3352680" y="6248520"/>
            <a:ext cx="297072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50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6" name="Google Shape;166;p50"/>
          <p:cNvSpPr txBox="1"/>
          <p:nvPr>
            <p:ph idx="10" type="dt"/>
          </p:nvPr>
        </p:nvSpPr>
        <p:spPr>
          <a:xfrm>
            <a:off x="914400" y="6251400"/>
            <a:ext cx="19800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4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34"/>
          <p:cNvSpPr txBox="1"/>
          <p:nvPr>
            <p:ph idx="1"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34"/>
          <p:cNvSpPr txBox="1"/>
          <p:nvPr>
            <p:ph idx="11" type="ftr"/>
          </p:nvPr>
        </p:nvSpPr>
        <p:spPr>
          <a:xfrm>
            <a:off x="3354480" y="6248520"/>
            <a:ext cx="28944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4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9" name="Google Shape;39;p34"/>
          <p:cNvSpPr txBox="1"/>
          <p:nvPr>
            <p:ph idx="10" type="dt"/>
          </p:nvPr>
        </p:nvSpPr>
        <p:spPr>
          <a:xfrm>
            <a:off x="912960" y="625140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1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p51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0" name="Google Shape;170;p51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51"/>
          <p:cNvSpPr txBox="1"/>
          <p:nvPr>
            <p:ph idx="3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51"/>
          <p:cNvSpPr txBox="1"/>
          <p:nvPr>
            <p:ph idx="11" type="ftr"/>
          </p:nvPr>
        </p:nvSpPr>
        <p:spPr>
          <a:xfrm>
            <a:off x="3352680" y="6248520"/>
            <a:ext cx="297072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51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4" name="Google Shape;174;p51"/>
          <p:cNvSpPr txBox="1"/>
          <p:nvPr>
            <p:ph idx="10" type="dt"/>
          </p:nvPr>
        </p:nvSpPr>
        <p:spPr>
          <a:xfrm>
            <a:off x="914400" y="6251400"/>
            <a:ext cx="19800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52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52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52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9" name="Google Shape;179;p52"/>
          <p:cNvSpPr txBox="1"/>
          <p:nvPr>
            <p:ph idx="3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0" name="Google Shape;180;p52"/>
          <p:cNvSpPr txBox="1"/>
          <p:nvPr>
            <p:ph idx="11" type="ftr"/>
          </p:nvPr>
        </p:nvSpPr>
        <p:spPr>
          <a:xfrm>
            <a:off x="3352680" y="6248520"/>
            <a:ext cx="297072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52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2" name="Google Shape;182;p52"/>
          <p:cNvSpPr txBox="1"/>
          <p:nvPr>
            <p:ph idx="10" type="dt"/>
          </p:nvPr>
        </p:nvSpPr>
        <p:spPr>
          <a:xfrm>
            <a:off x="914400" y="6251400"/>
            <a:ext cx="19800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53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53"/>
          <p:cNvSpPr txBox="1"/>
          <p:nvPr>
            <p:ph idx="1"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6" name="Google Shape;186;p53"/>
          <p:cNvSpPr txBox="1"/>
          <p:nvPr>
            <p:ph idx="2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7" name="Google Shape;187;p53"/>
          <p:cNvSpPr txBox="1"/>
          <p:nvPr>
            <p:ph idx="11" type="ftr"/>
          </p:nvPr>
        </p:nvSpPr>
        <p:spPr>
          <a:xfrm>
            <a:off x="3352680" y="6248520"/>
            <a:ext cx="297072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p53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9" name="Google Shape;189;p53"/>
          <p:cNvSpPr txBox="1"/>
          <p:nvPr>
            <p:ph idx="10" type="dt"/>
          </p:nvPr>
        </p:nvSpPr>
        <p:spPr>
          <a:xfrm>
            <a:off x="914400" y="6251400"/>
            <a:ext cx="19800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54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54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3" name="Google Shape;193;p54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4" name="Google Shape;194;p54"/>
          <p:cNvSpPr txBox="1"/>
          <p:nvPr>
            <p:ph idx="3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54"/>
          <p:cNvSpPr txBox="1"/>
          <p:nvPr>
            <p:ph idx="4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6" name="Google Shape;196;p54"/>
          <p:cNvSpPr txBox="1"/>
          <p:nvPr>
            <p:ph idx="11" type="ftr"/>
          </p:nvPr>
        </p:nvSpPr>
        <p:spPr>
          <a:xfrm>
            <a:off x="3352680" y="6248520"/>
            <a:ext cx="297072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p54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98" name="Google Shape;198;p54"/>
          <p:cNvSpPr txBox="1"/>
          <p:nvPr>
            <p:ph idx="10" type="dt"/>
          </p:nvPr>
        </p:nvSpPr>
        <p:spPr>
          <a:xfrm>
            <a:off x="914400" y="6251400"/>
            <a:ext cx="19800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55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1" name="Google Shape;201;p55"/>
          <p:cNvSpPr txBox="1"/>
          <p:nvPr>
            <p:ph idx="1"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2" name="Google Shape;202;p55"/>
          <p:cNvSpPr txBox="1"/>
          <p:nvPr>
            <p:ph idx="2"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3" name="Google Shape;203;p55"/>
          <p:cNvSpPr txBox="1"/>
          <p:nvPr>
            <p:ph idx="3"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4" name="Google Shape;204;p55"/>
          <p:cNvSpPr txBox="1"/>
          <p:nvPr>
            <p:ph idx="4"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5" name="Google Shape;205;p55"/>
          <p:cNvSpPr txBox="1"/>
          <p:nvPr>
            <p:ph idx="5"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55"/>
          <p:cNvSpPr txBox="1"/>
          <p:nvPr>
            <p:ph idx="6"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7" name="Google Shape;207;p55"/>
          <p:cNvSpPr txBox="1"/>
          <p:nvPr>
            <p:ph idx="11" type="ftr"/>
          </p:nvPr>
        </p:nvSpPr>
        <p:spPr>
          <a:xfrm>
            <a:off x="3352680" y="6248520"/>
            <a:ext cx="297072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55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9" name="Google Shape;209;p55"/>
          <p:cNvSpPr txBox="1"/>
          <p:nvPr>
            <p:ph idx="10" type="dt"/>
          </p:nvPr>
        </p:nvSpPr>
        <p:spPr>
          <a:xfrm>
            <a:off x="914400" y="6251400"/>
            <a:ext cx="19800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5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5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5"/>
          <p:cNvSpPr txBox="1"/>
          <p:nvPr>
            <p:ph idx="11" type="ftr"/>
          </p:nvPr>
        </p:nvSpPr>
        <p:spPr>
          <a:xfrm>
            <a:off x="3354480" y="6248520"/>
            <a:ext cx="28944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5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5" name="Google Shape;45;p35"/>
          <p:cNvSpPr txBox="1"/>
          <p:nvPr>
            <p:ph idx="10" type="dt"/>
          </p:nvPr>
        </p:nvSpPr>
        <p:spPr>
          <a:xfrm>
            <a:off x="912960" y="625140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6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6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6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36"/>
          <p:cNvSpPr txBox="1"/>
          <p:nvPr>
            <p:ph idx="11" type="ftr"/>
          </p:nvPr>
        </p:nvSpPr>
        <p:spPr>
          <a:xfrm>
            <a:off x="3354480" y="6248520"/>
            <a:ext cx="28944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6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2" name="Google Shape;52;p36"/>
          <p:cNvSpPr txBox="1"/>
          <p:nvPr>
            <p:ph idx="10" type="dt"/>
          </p:nvPr>
        </p:nvSpPr>
        <p:spPr>
          <a:xfrm>
            <a:off x="912960" y="625140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7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37"/>
          <p:cNvSpPr txBox="1"/>
          <p:nvPr>
            <p:ph idx="11" type="ftr"/>
          </p:nvPr>
        </p:nvSpPr>
        <p:spPr>
          <a:xfrm>
            <a:off x="3354480" y="6248520"/>
            <a:ext cx="28944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7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7" name="Google Shape;57;p37"/>
          <p:cNvSpPr txBox="1"/>
          <p:nvPr>
            <p:ph idx="10" type="dt"/>
          </p:nvPr>
        </p:nvSpPr>
        <p:spPr>
          <a:xfrm>
            <a:off x="912960" y="625140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8"/>
          <p:cNvSpPr txBox="1"/>
          <p:nvPr>
            <p:ph idx="1"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8"/>
          <p:cNvSpPr txBox="1"/>
          <p:nvPr>
            <p:ph idx="11" type="ftr"/>
          </p:nvPr>
        </p:nvSpPr>
        <p:spPr>
          <a:xfrm>
            <a:off x="3354480" y="6248520"/>
            <a:ext cx="28944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38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2" name="Google Shape;62;p38"/>
          <p:cNvSpPr txBox="1"/>
          <p:nvPr>
            <p:ph idx="10" type="dt"/>
          </p:nvPr>
        </p:nvSpPr>
        <p:spPr>
          <a:xfrm>
            <a:off x="912960" y="625140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9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39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9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9"/>
          <p:cNvSpPr txBox="1"/>
          <p:nvPr>
            <p:ph idx="3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39"/>
          <p:cNvSpPr txBox="1"/>
          <p:nvPr>
            <p:ph idx="11" type="ftr"/>
          </p:nvPr>
        </p:nvSpPr>
        <p:spPr>
          <a:xfrm>
            <a:off x="3354480" y="6248520"/>
            <a:ext cx="28944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39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0" name="Google Shape;70;p39"/>
          <p:cNvSpPr txBox="1"/>
          <p:nvPr>
            <p:ph idx="10" type="dt"/>
          </p:nvPr>
        </p:nvSpPr>
        <p:spPr>
          <a:xfrm>
            <a:off x="912960" y="625140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0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40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40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40"/>
          <p:cNvSpPr txBox="1"/>
          <p:nvPr>
            <p:ph idx="3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0"/>
          <p:cNvSpPr txBox="1"/>
          <p:nvPr>
            <p:ph idx="11" type="ftr"/>
          </p:nvPr>
        </p:nvSpPr>
        <p:spPr>
          <a:xfrm>
            <a:off x="3354480" y="6248520"/>
            <a:ext cx="28944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40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8" name="Google Shape;78;p40"/>
          <p:cNvSpPr txBox="1"/>
          <p:nvPr>
            <p:ph idx="10" type="dt"/>
          </p:nvPr>
        </p:nvSpPr>
        <p:spPr>
          <a:xfrm>
            <a:off x="912960" y="625140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1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41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41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41"/>
          <p:cNvSpPr txBox="1"/>
          <p:nvPr>
            <p:ph idx="3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41"/>
          <p:cNvSpPr txBox="1"/>
          <p:nvPr>
            <p:ph idx="11" type="ftr"/>
          </p:nvPr>
        </p:nvSpPr>
        <p:spPr>
          <a:xfrm>
            <a:off x="3354480" y="6248520"/>
            <a:ext cx="28944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41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6" name="Google Shape;86;p41"/>
          <p:cNvSpPr txBox="1"/>
          <p:nvPr>
            <p:ph idx="10" type="dt"/>
          </p:nvPr>
        </p:nvSpPr>
        <p:spPr>
          <a:xfrm>
            <a:off x="912960" y="625140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0"/>
          <p:cNvGrpSpPr/>
          <p:nvPr/>
        </p:nvGrpSpPr>
        <p:grpSpPr>
          <a:xfrm>
            <a:off x="0" y="0"/>
            <a:ext cx="8686800" cy="4875840"/>
            <a:chOff x="0" y="0"/>
            <a:chExt cx="8686800" cy="4875840"/>
          </a:xfrm>
        </p:grpSpPr>
        <p:sp>
          <p:nvSpPr>
            <p:cNvPr id="11" name="Google Shape;11;p30"/>
            <p:cNvSpPr/>
            <p:nvPr/>
          </p:nvSpPr>
          <p:spPr>
            <a:xfrm>
              <a:off x="0" y="0"/>
              <a:ext cx="608400" cy="48758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2" name="Google Shape;12;p30"/>
            <p:cNvGrpSpPr/>
            <p:nvPr/>
          </p:nvGrpSpPr>
          <p:grpSpPr>
            <a:xfrm>
              <a:off x="380880" y="1417680"/>
              <a:ext cx="8305920" cy="181440"/>
              <a:chOff x="380880" y="1417680"/>
              <a:chExt cx="8305920" cy="181440"/>
            </a:xfrm>
          </p:grpSpPr>
          <p:sp>
            <p:nvSpPr>
              <p:cNvPr id="13" name="Google Shape;13;p30"/>
              <p:cNvSpPr/>
              <p:nvPr/>
            </p:nvSpPr>
            <p:spPr>
              <a:xfrm>
                <a:off x="6858000" y="1417680"/>
                <a:ext cx="1827720" cy="18144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4" name="Google Shape;14;p30"/>
              <p:cNvCxnSpPr/>
              <p:nvPr/>
            </p:nvCxnSpPr>
            <p:spPr>
              <a:xfrm>
                <a:off x="380880" y="1493640"/>
                <a:ext cx="8305920" cy="36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666699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cxnSp>
        <p:nvCxnSpPr>
          <p:cNvPr id="15" name="Google Shape;15;p30"/>
          <p:cNvCxnSpPr/>
          <p:nvPr/>
        </p:nvCxnSpPr>
        <p:spPr>
          <a:xfrm>
            <a:off x="0" y="4876560"/>
            <a:ext cx="609480" cy="360"/>
          </a:xfrm>
          <a:prstGeom prst="straightConnector1">
            <a:avLst/>
          </a:prstGeom>
          <a:noFill/>
          <a:ln cap="flat" cmpd="sng" w="44450">
            <a:solidFill>
              <a:srgbClr val="666699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6" name="Google Shape;16;p30"/>
          <p:cNvGrpSpPr/>
          <p:nvPr/>
        </p:nvGrpSpPr>
        <p:grpSpPr>
          <a:xfrm>
            <a:off x="0" y="0"/>
            <a:ext cx="8762040" cy="5942520"/>
            <a:chOff x="0" y="0"/>
            <a:chExt cx="8762040" cy="5942520"/>
          </a:xfrm>
        </p:grpSpPr>
        <p:sp>
          <p:nvSpPr>
            <p:cNvPr id="17" name="Google Shape;17;p30"/>
            <p:cNvSpPr/>
            <p:nvPr/>
          </p:nvSpPr>
          <p:spPr>
            <a:xfrm>
              <a:off x="0" y="0"/>
              <a:ext cx="1751400" cy="48758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8" name="Google Shape;18;p30"/>
            <p:cNvGrpSpPr/>
            <p:nvPr/>
          </p:nvGrpSpPr>
          <p:grpSpPr>
            <a:xfrm>
              <a:off x="0" y="3505320"/>
              <a:ext cx="8762040" cy="2437200"/>
              <a:chOff x="0" y="3505320"/>
              <a:chExt cx="8762040" cy="2437200"/>
            </a:xfrm>
          </p:grpSpPr>
          <p:sp>
            <p:nvSpPr>
              <p:cNvPr id="19" name="Google Shape;19;p30"/>
              <p:cNvSpPr/>
              <p:nvPr/>
            </p:nvSpPr>
            <p:spPr>
              <a:xfrm>
                <a:off x="990720" y="3505320"/>
                <a:ext cx="7771320" cy="24372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30"/>
              <p:cNvSpPr/>
              <p:nvPr/>
            </p:nvSpPr>
            <p:spPr>
              <a:xfrm>
                <a:off x="1038240" y="3733920"/>
                <a:ext cx="7647480" cy="213732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1" name="Google Shape;21;p30"/>
              <p:cNvCxnSpPr/>
              <p:nvPr/>
            </p:nvCxnSpPr>
            <p:spPr>
              <a:xfrm>
                <a:off x="0" y="4876560"/>
                <a:ext cx="990360" cy="360"/>
              </a:xfrm>
              <a:prstGeom prst="straightConnector1">
                <a:avLst/>
              </a:prstGeom>
              <a:noFill/>
              <a:ln cap="flat" cmpd="sng" w="50800">
                <a:solidFill>
                  <a:srgbClr val="666699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22" name="Google Shape;22;p30"/>
            <p:cNvGrpSpPr/>
            <p:nvPr/>
          </p:nvGrpSpPr>
          <p:grpSpPr>
            <a:xfrm>
              <a:off x="634680" y="533520"/>
              <a:ext cx="8077320" cy="303840"/>
              <a:chOff x="634680" y="533520"/>
              <a:chExt cx="8077320" cy="303840"/>
            </a:xfrm>
          </p:grpSpPr>
          <p:sp>
            <p:nvSpPr>
              <p:cNvPr id="23" name="Google Shape;23;p30"/>
              <p:cNvSpPr/>
              <p:nvPr/>
            </p:nvSpPr>
            <p:spPr>
              <a:xfrm>
                <a:off x="6273720" y="533520"/>
                <a:ext cx="2437200" cy="30384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4" name="Google Shape;24;p30"/>
              <p:cNvCxnSpPr/>
              <p:nvPr/>
            </p:nvCxnSpPr>
            <p:spPr>
              <a:xfrm>
                <a:off x="634680" y="685800"/>
                <a:ext cx="8077320" cy="360"/>
              </a:xfrm>
              <a:prstGeom prst="straightConnector1">
                <a:avLst/>
              </a:prstGeom>
              <a:noFill/>
              <a:ln cap="flat" cmpd="sng" w="44450">
                <a:solidFill>
                  <a:srgbClr val="666699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sp>
        <p:nvSpPr>
          <p:cNvPr id="25" name="Google Shape;25;p30"/>
          <p:cNvSpPr txBox="1"/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6" name="Google Shape;26;p30"/>
          <p:cNvSpPr txBox="1"/>
          <p:nvPr>
            <p:ph idx="1"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" name="Google Shape;27;p30"/>
          <p:cNvSpPr txBox="1"/>
          <p:nvPr>
            <p:ph idx="11" type="ftr"/>
          </p:nvPr>
        </p:nvSpPr>
        <p:spPr>
          <a:xfrm>
            <a:off x="3354480" y="6248520"/>
            <a:ext cx="28944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" name="Google Shape;28;p30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" name="Google Shape;29;p30"/>
          <p:cNvSpPr txBox="1"/>
          <p:nvPr>
            <p:ph idx="10" type="dt"/>
          </p:nvPr>
        </p:nvSpPr>
        <p:spPr>
          <a:xfrm>
            <a:off x="912960" y="625140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oogle Shape;115;p32"/>
          <p:cNvGrpSpPr/>
          <p:nvPr/>
        </p:nvGrpSpPr>
        <p:grpSpPr>
          <a:xfrm>
            <a:off x="0" y="0"/>
            <a:ext cx="8686800" cy="4875840"/>
            <a:chOff x="0" y="0"/>
            <a:chExt cx="8686800" cy="4875840"/>
          </a:xfrm>
        </p:grpSpPr>
        <p:sp>
          <p:nvSpPr>
            <p:cNvPr id="116" name="Google Shape;116;p32"/>
            <p:cNvSpPr/>
            <p:nvPr/>
          </p:nvSpPr>
          <p:spPr>
            <a:xfrm>
              <a:off x="0" y="0"/>
              <a:ext cx="608400" cy="48758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17" name="Google Shape;117;p32"/>
            <p:cNvGrpSpPr/>
            <p:nvPr/>
          </p:nvGrpSpPr>
          <p:grpSpPr>
            <a:xfrm>
              <a:off x="380880" y="1417680"/>
              <a:ext cx="8305920" cy="181440"/>
              <a:chOff x="380880" y="1417680"/>
              <a:chExt cx="8305920" cy="181440"/>
            </a:xfrm>
          </p:grpSpPr>
          <p:sp>
            <p:nvSpPr>
              <p:cNvPr id="118" name="Google Shape;118;p32"/>
              <p:cNvSpPr/>
              <p:nvPr/>
            </p:nvSpPr>
            <p:spPr>
              <a:xfrm>
                <a:off x="6858000" y="1417680"/>
                <a:ext cx="1827720" cy="18144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19" name="Google Shape;119;p32"/>
              <p:cNvCxnSpPr/>
              <p:nvPr/>
            </p:nvCxnSpPr>
            <p:spPr>
              <a:xfrm>
                <a:off x="380880" y="1493640"/>
                <a:ext cx="8305920" cy="36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666699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cxnSp>
        <p:nvCxnSpPr>
          <p:cNvPr id="120" name="Google Shape;120;p32"/>
          <p:cNvCxnSpPr/>
          <p:nvPr/>
        </p:nvCxnSpPr>
        <p:spPr>
          <a:xfrm>
            <a:off x="0" y="4876560"/>
            <a:ext cx="609480" cy="360"/>
          </a:xfrm>
          <a:prstGeom prst="straightConnector1">
            <a:avLst/>
          </a:prstGeom>
          <a:noFill/>
          <a:ln cap="flat" cmpd="sng" w="44450">
            <a:solidFill>
              <a:srgbClr val="66669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1" name="Google Shape;121;p32"/>
          <p:cNvSpPr txBox="1"/>
          <p:nvPr>
            <p:ph idx="11" type="ftr"/>
          </p:nvPr>
        </p:nvSpPr>
        <p:spPr>
          <a:xfrm>
            <a:off x="3352680" y="6248520"/>
            <a:ext cx="297072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2" name="Google Shape;122;p32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" name="Google Shape;123;p32"/>
          <p:cNvSpPr txBox="1"/>
          <p:nvPr>
            <p:ph idx="10" type="dt"/>
          </p:nvPr>
        </p:nvSpPr>
        <p:spPr>
          <a:xfrm>
            <a:off x="914400" y="6251400"/>
            <a:ext cx="198000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4" name="Google Shape;124;p32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5" name="Google Shape;125;p32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github.com/git-guides/install-git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guides.github.com/activities/hello-world/" TargetMode="Externa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github.blog/2020-12-15-token-authentication-requirements-for-git-operations/" TargetMode="Externa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docs.github.com/en/authentication/connecting-to-github-with-ssh/generating-a-new-ssh-key-and-adding-it-to-the-ssh-agent" TargetMode="External"/><Relationship Id="rId4" Type="http://schemas.openxmlformats.org/officeDocument/2006/relationships/image" Target="../media/image2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3.xml"/><Relationship Id="rId3" Type="http://schemas.openxmlformats.org/officeDocument/2006/relationships/hyperlink" Target="https://docs.github.com/en/authentication/connecting-to-github-with-ssh/generating-a-new-ssh-key-and-adding-it-to-the-ssh-agent" TargetMode="External"/><Relationship Id="rId4" Type="http://schemas.openxmlformats.org/officeDocument/2006/relationships/image" Target="../media/image3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4.xml"/><Relationship Id="rId3" Type="http://schemas.openxmlformats.org/officeDocument/2006/relationships/hyperlink" Target="https://docs.github.com/en/authentication/connecting-to-github-with-ssh/adding-a-new-ssh-key-to-your-github-account" TargetMode="External"/><Relationship Id="rId4" Type="http://schemas.openxmlformats.org/officeDocument/2006/relationships/image" Target="../media/image5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4.png"/><Relationship Id="rId4" Type="http://schemas.openxmlformats.org/officeDocument/2006/relationships/hyperlink" Target="https://classroom.github.com/a/hVXYDAfg" TargetMode="External"/><Relationship Id="rId5" Type="http://schemas.openxmlformats.org/officeDocument/2006/relationships/image" Target="../media/image6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7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oracle.com/java/technologies/downloads/#java21" TargetMode="External"/><Relationship Id="rId4" Type="http://schemas.openxmlformats.org/officeDocument/2006/relationships/hyperlink" Target="https://www.oracle.com/java/technologies/downloads/#java17" TargetMode="External"/><Relationship Id="rId5" Type="http://schemas.openxmlformats.org/officeDocument/2006/relationships/hyperlink" Target="http://www.oracle.com/technetwork/java/javase/downloads/index.html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eclipse.org/" TargetMode="External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6" name="Google Shape;216;p1"/>
          <p:cNvSpPr txBox="1"/>
          <p:nvPr>
            <p:ph idx="4294967295" type="title"/>
          </p:nvPr>
        </p:nvSpPr>
        <p:spPr>
          <a:xfrm>
            <a:off x="2328840" y="1066680"/>
            <a:ext cx="4942440" cy="220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800"/>
              <a:buFont typeface="Comic Sans MS"/>
              <a:buNone/>
            </a:pPr>
            <a:r>
              <a:rPr b="0" i="0" lang="en-US" sz="4800" u="none" cap="none" strike="noStrike">
                <a:solidFill>
                  <a:srgbClr val="CC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תוכנה 1</a:t>
            </a:r>
            <a:br>
              <a:rPr b="0" i="0" lang="en-US" sz="4800" u="none" cap="none" strike="noStrike"/>
            </a:br>
            <a:endParaRPr b="0" i="0" sz="4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1"/>
          <p:cNvSpPr txBox="1"/>
          <p:nvPr>
            <p:ph idx="4294967295" type="subTitle"/>
          </p:nvPr>
        </p:nvSpPr>
        <p:spPr>
          <a:xfrm>
            <a:off x="1371600" y="3962520"/>
            <a:ext cx="6856920" cy="1599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 סביבת הפיתוח</a:t>
            </a:r>
            <a:endParaRPr b="0" i="0" sz="4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0"/>
          <p:cNvSpPr txBox="1"/>
          <p:nvPr>
            <p:ph idx="4294967295" type="title"/>
          </p:nvPr>
        </p:nvSpPr>
        <p:spPr>
          <a:xfrm>
            <a:off x="914400" y="277920"/>
            <a:ext cx="7771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Font typeface="Calibri"/>
              <a:buNone/>
            </a:pPr>
            <a:r>
              <a:rPr b="0" i="0" lang="en-US" sz="4200" u="none" cap="none" strike="noStrik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תרשים זרימה</a:t>
            </a:r>
            <a:endParaRPr b="0" i="0" sz="4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Timeline&#10;&#10;Description automatically generated" id="287" name="Google Shape;287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600" y="1865160"/>
            <a:ext cx="6093360" cy="4991760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p10"/>
          <p:cNvSpPr/>
          <p:nvPr/>
        </p:nvSpPr>
        <p:spPr>
          <a:xfrm rot="5400000">
            <a:off x="3472200" y="3606480"/>
            <a:ext cx="268920" cy="416232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10"/>
          <p:cNvSpPr/>
          <p:nvPr/>
        </p:nvSpPr>
        <p:spPr>
          <a:xfrm rot="5400000">
            <a:off x="6609240" y="4812120"/>
            <a:ext cx="270360" cy="174996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10"/>
          <p:cNvSpPr/>
          <p:nvPr/>
        </p:nvSpPr>
        <p:spPr>
          <a:xfrm>
            <a:off x="2411640" y="5841000"/>
            <a:ext cx="2267280" cy="363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Local Git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10"/>
          <p:cNvSpPr/>
          <p:nvPr/>
        </p:nvSpPr>
        <p:spPr>
          <a:xfrm>
            <a:off x="5609520" y="5815800"/>
            <a:ext cx="2267280" cy="363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GitHub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10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lang="en-US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1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9" name="Google Shape;299;p11"/>
          <p:cNvSpPr txBox="1"/>
          <p:nvPr>
            <p:ph idx="4294967295" type="title"/>
          </p:nvPr>
        </p:nvSpPr>
        <p:spPr>
          <a:xfrm>
            <a:off x="914400" y="277920"/>
            <a:ext cx="7771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Font typeface="Calibri"/>
              <a:buNone/>
            </a:pPr>
            <a:r>
              <a:rPr b="0" i="0" lang="en-US" sz="4200" u="none" cap="none" strike="noStrik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Git and GitHub</a:t>
            </a:r>
            <a:endParaRPr b="0" i="0" sz="4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0" name="Google Shape;300;p11"/>
          <p:cNvCxnSpPr/>
          <p:nvPr/>
        </p:nvCxnSpPr>
        <p:spPr>
          <a:xfrm>
            <a:off x="647280" y="3717000"/>
            <a:ext cx="8209080" cy="360"/>
          </a:xfrm>
          <a:prstGeom prst="straightConnector1">
            <a:avLst/>
          </a:prstGeom>
          <a:noFill/>
          <a:ln cap="flat" cmpd="sng" w="28575">
            <a:solidFill>
              <a:srgbClr val="A6A6A6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301" name="Google Shape;301;p11"/>
          <p:cNvSpPr/>
          <p:nvPr/>
        </p:nvSpPr>
        <p:spPr>
          <a:xfrm>
            <a:off x="1407600" y="4234680"/>
            <a:ext cx="502920" cy="50292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11"/>
          <p:cNvSpPr/>
          <p:nvPr/>
        </p:nvSpPr>
        <p:spPr>
          <a:xfrm>
            <a:off x="1175760" y="5317200"/>
            <a:ext cx="3260520" cy="412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Remote (Github)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11"/>
          <p:cNvSpPr/>
          <p:nvPr/>
        </p:nvSpPr>
        <p:spPr>
          <a:xfrm>
            <a:off x="755640" y="4716000"/>
            <a:ext cx="3260520" cy="412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HW template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11"/>
          <p:cNvSpPr/>
          <p:nvPr/>
        </p:nvSpPr>
        <p:spPr>
          <a:xfrm>
            <a:off x="1175760" y="1698120"/>
            <a:ext cx="3260520" cy="412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My computer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2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1" name="Google Shape;311;p12"/>
          <p:cNvSpPr txBox="1"/>
          <p:nvPr>
            <p:ph idx="4294967295" type="title"/>
          </p:nvPr>
        </p:nvSpPr>
        <p:spPr>
          <a:xfrm>
            <a:off x="914400" y="277920"/>
            <a:ext cx="7771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Font typeface="Calibri"/>
              <a:buNone/>
            </a:pPr>
            <a:r>
              <a:rPr b="0" i="0" lang="en-US" sz="4200" u="none" cap="none" strike="noStrik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Git clone</a:t>
            </a:r>
            <a:endParaRPr b="0" i="0" sz="4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2" name="Google Shape;312;p12"/>
          <p:cNvCxnSpPr/>
          <p:nvPr/>
        </p:nvCxnSpPr>
        <p:spPr>
          <a:xfrm>
            <a:off x="647280" y="3717000"/>
            <a:ext cx="8209080" cy="360"/>
          </a:xfrm>
          <a:prstGeom prst="straightConnector1">
            <a:avLst/>
          </a:prstGeom>
          <a:noFill/>
          <a:ln cap="flat" cmpd="sng" w="28575">
            <a:solidFill>
              <a:srgbClr val="A6A6A6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313" name="Google Shape;313;p12"/>
          <p:cNvSpPr/>
          <p:nvPr/>
        </p:nvSpPr>
        <p:spPr>
          <a:xfrm>
            <a:off x="1407600" y="4234680"/>
            <a:ext cx="502920" cy="50292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12"/>
          <p:cNvSpPr/>
          <p:nvPr/>
        </p:nvSpPr>
        <p:spPr>
          <a:xfrm>
            <a:off x="755640" y="4716000"/>
            <a:ext cx="3260520" cy="412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HW template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12"/>
          <p:cNvSpPr/>
          <p:nvPr/>
        </p:nvSpPr>
        <p:spPr>
          <a:xfrm>
            <a:off x="1407600" y="2622600"/>
            <a:ext cx="502920" cy="50292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12"/>
          <p:cNvSpPr/>
          <p:nvPr/>
        </p:nvSpPr>
        <p:spPr>
          <a:xfrm flipH="1" rot="10800000">
            <a:off x="1652760" y="3193560"/>
            <a:ext cx="360" cy="9529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solidFill>
            <a:schemeClr val="accent1"/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lg" w="lg" type="stealth"/>
          </a:ln>
        </p:spPr>
      </p:sp>
      <p:sp>
        <p:nvSpPr>
          <p:cNvPr id="317" name="Google Shape;317;p12"/>
          <p:cNvSpPr/>
          <p:nvPr/>
        </p:nvSpPr>
        <p:spPr>
          <a:xfrm>
            <a:off x="1647720" y="3741840"/>
            <a:ext cx="762840" cy="363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clone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12"/>
          <p:cNvSpPr/>
          <p:nvPr/>
        </p:nvSpPr>
        <p:spPr>
          <a:xfrm>
            <a:off x="1175760" y="5317200"/>
            <a:ext cx="3260520" cy="412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Remote (Github)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12"/>
          <p:cNvSpPr/>
          <p:nvPr/>
        </p:nvSpPr>
        <p:spPr>
          <a:xfrm>
            <a:off x="1175760" y="1698120"/>
            <a:ext cx="3260520" cy="412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My computer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3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6" name="Google Shape;326;p13"/>
          <p:cNvSpPr txBox="1"/>
          <p:nvPr>
            <p:ph idx="4294967295" type="title"/>
          </p:nvPr>
        </p:nvSpPr>
        <p:spPr>
          <a:xfrm>
            <a:off x="914400" y="277920"/>
            <a:ext cx="7771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Font typeface="Calibri"/>
              <a:buNone/>
            </a:pPr>
            <a:r>
              <a:rPr b="0" i="0" lang="en-US" sz="4200" u="none" cap="none" strike="noStrik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Git add + commit </a:t>
            </a:r>
            <a:endParaRPr b="0" i="0" sz="4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27" name="Google Shape;327;p13"/>
          <p:cNvCxnSpPr/>
          <p:nvPr/>
        </p:nvCxnSpPr>
        <p:spPr>
          <a:xfrm>
            <a:off x="647280" y="3717000"/>
            <a:ext cx="8209080" cy="360"/>
          </a:xfrm>
          <a:prstGeom prst="straightConnector1">
            <a:avLst/>
          </a:prstGeom>
          <a:noFill/>
          <a:ln cap="flat" cmpd="sng" w="28575">
            <a:solidFill>
              <a:srgbClr val="A6A6A6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328" name="Google Shape;328;p13"/>
          <p:cNvSpPr/>
          <p:nvPr/>
        </p:nvSpPr>
        <p:spPr>
          <a:xfrm>
            <a:off x="1407600" y="4234680"/>
            <a:ext cx="502920" cy="50292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13"/>
          <p:cNvSpPr/>
          <p:nvPr/>
        </p:nvSpPr>
        <p:spPr>
          <a:xfrm>
            <a:off x="1407600" y="2622600"/>
            <a:ext cx="502920" cy="502920"/>
          </a:xfrm>
          <a:prstGeom prst="ellipse">
            <a:avLst/>
          </a:prstGeom>
          <a:solidFill>
            <a:srgbClr val="FFE89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13"/>
          <p:cNvSpPr/>
          <p:nvPr/>
        </p:nvSpPr>
        <p:spPr>
          <a:xfrm>
            <a:off x="3459960" y="2622600"/>
            <a:ext cx="502920" cy="502920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31" name="Google Shape;331;p13"/>
          <p:cNvCxnSpPr/>
          <p:nvPr/>
        </p:nvCxnSpPr>
        <p:spPr>
          <a:xfrm>
            <a:off x="1911600" y="2874240"/>
            <a:ext cx="1548000" cy="36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32" name="Google Shape;332;p13"/>
          <p:cNvSpPr/>
          <p:nvPr/>
        </p:nvSpPr>
        <p:spPr>
          <a:xfrm>
            <a:off x="755640" y="4716000"/>
            <a:ext cx="3260520" cy="412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HW template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13"/>
          <p:cNvSpPr/>
          <p:nvPr/>
        </p:nvSpPr>
        <p:spPr>
          <a:xfrm>
            <a:off x="1175760" y="5317200"/>
            <a:ext cx="3260520" cy="412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Remote (Github)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13"/>
          <p:cNvSpPr/>
          <p:nvPr/>
        </p:nvSpPr>
        <p:spPr>
          <a:xfrm>
            <a:off x="1175760" y="1698120"/>
            <a:ext cx="3260520" cy="412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My computer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p13"/>
          <p:cNvSpPr/>
          <p:nvPr/>
        </p:nvSpPr>
        <p:spPr>
          <a:xfrm>
            <a:off x="4399920" y="3179160"/>
            <a:ext cx="2511360" cy="1361520"/>
          </a:xfrm>
          <a:prstGeom prst="wedgeRoundRectCallout">
            <a:avLst>
              <a:gd fmla="val -79106" name="adj1"/>
              <a:gd fmla="val -59072" name="adj2"/>
              <a:gd fmla="val 16667" name="adj3"/>
            </a:avLst>
          </a:prstGeom>
          <a:solidFill>
            <a:schemeClr val="accen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git add ….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git commit …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סיימנו את שאלה 1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14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2" name="Google Shape;342;p14"/>
          <p:cNvSpPr txBox="1"/>
          <p:nvPr>
            <p:ph idx="4294967295" type="title"/>
          </p:nvPr>
        </p:nvSpPr>
        <p:spPr>
          <a:xfrm>
            <a:off x="914400" y="277920"/>
            <a:ext cx="7771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Font typeface="Calibri"/>
              <a:buNone/>
            </a:pPr>
            <a:r>
              <a:rPr b="0" i="0" lang="en-US" sz="4200" u="none" cap="none" strike="noStrik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Git add + commit </a:t>
            </a:r>
            <a:endParaRPr b="0" i="0" sz="4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43" name="Google Shape;343;p14"/>
          <p:cNvCxnSpPr/>
          <p:nvPr/>
        </p:nvCxnSpPr>
        <p:spPr>
          <a:xfrm>
            <a:off x="647280" y="3717000"/>
            <a:ext cx="8209080" cy="360"/>
          </a:xfrm>
          <a:prstGeom prst="straightConnector1">
            <a:avLst/>
          </a:prstGeom>
          <a:noFill/>
          <a:ln cap="flat" cmpd="sng" w="28575">
            <a:solidFill>
              <a:srgbClr val="A6A6A6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344" name="Google Shape;344;p14"/>
          <p:cNvSpPr/>
          <p:nvPr/>
        </p:nvSpPr>
        <p:spPr>
          <a:xfrm>
            <a:off x="1407600" y="4234680"/>
            <a:ext cx="502920" cy="50292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14"/>
          <p:cNvSpPr/>
          <p:nvPr/>
        </p:nvSpPr>
        <p:spPr>
          <a:xfrm>
            <a:off x="1407600" y="2622600"/>
            <a:ext cx="502920" cy="502920"/>
          </a:xfrm>
          <a:prstGeom prst="ellipse">
            <a:avLst/>
          </a:prstGeom>
          <a:solidFill>
            <a:srgbClr val="FFE89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14"/>
          <p:cNvSpPr/>
          <p:nvPr/>
        </p:nvSpPr>
        <p:spPr>
          <a:xfrm>
            <a:off x="3459960" y="2622600"/>
            <a:ext cx="502920" cy="502920"/>
          </a:xfrm>
          <a:prstGeom prst="ellipse">
            <a:avLst/>
          </a:prstGeom>
          <a:solidFill>
            <a:srgbClr val="FCE7B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47" name="Google Shape;347;p14"/>
          <p:cNvCxnSpPr/>
          <p:nvPr/>
        </p:nvCxnSpPr>
        <p:spPr>
          <a:xfrm>
            <a:off x="1911600" y="2874240"/>
            <a:ext cx="1548000" cy="36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48" name="Google Shape;348;p14"/>
          <p:cNvSpPr/>
          <p:nvPr/>
        </p:nvSpPr>
        <p:spPr>
          <a:xfrm>
            <a:off x="755640" y="4716000"/>
            <a:ext cx="3260520" cy="412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HW template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14"/>
          <p:cNvSpPr/>
          <p:nvPr/>
        </p:nvSpPr>
        <p:spPr>
          <a:xfrm>
            <a:off x="1175760" y="5317200"/>
            <a:ext cx="3260520" cy="412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Remote (Github)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p14"/>
          <p:cNvSpPr/>
          <p:nvPr/>
        </p:nvSpPr>
        <p:spPr>
          <a:xfrm>
            <a:off x="1175760" y="1698120"/>
            <a:ext cx="3260520" cy="412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My computer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p14"/>
          <p:cNvSpPr/>
          <p:nvPr/>
        </p:nvSpPr>
        <p:spPr>
          <a:xfrm>
            <a:off x="5511960" y="2622600"/>
            <a:ext cx="502920" cy="50292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52" name="Google Shape;352;p14"/>
          <p:cNvCxnSpPr/>
          <p:nvPr/>
        </p:nvCxnSpPr>
        <p:spPr>
          <a:xfrm flipH="1" rot="10800000">
            <a:off x="3963600" y="2874240"/>
            <a:ext cx="1548360" cy="468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5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9" name="Google Shape;359;p15"/>
          <p:cNvSpPr txBox="1"/>
          <p:nvPr>
            <p:ph idx="4294967295" type="title"/>
          </p:nvPr>
        </p:nvSpPr>
        <p:spPr>
          <a:xfrm>
            <a:off x="914400" y="277920"/>
            <a:ext cx="7771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Font typeface="Calibri"/>
              <a:buNone/>
            </a:pPr>
            <a:r>
              <a:rPr b="0" i="0" lang="en-US" sz="4200" u="none" cap="none" strike="noStrik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Git add + commit </a:t>
            </a:r>
            <a:endParaRPr b="0" i="0" sz="4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60" name="Google Shape;360;p15"/>
          <p:cNvCxnSpPr/>
          <p:nvPr/>
        </p:nvCxnSpPr>
        <p:spPr>
          <a:xfrm>
            <a:off x="647280" y="3717000"/>
            <a:ext cx="8209080" cy="360"/>
          </a:xfrm>
          <a:prstGeom prst="straightConnector1">
            <a:avLst/>
          </a:prstGeom>
          <a:noFill/>
          <a:ln cap="flat" cmpd="sng" w="28575">
            <a:solidFill>
              <a:srgbClr val="A6A6A6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361" name="Google Shape;361;p15"/>
          <p:cNvSpPr/>
          <p:nvPr/>
        </p:nvSpPr>
        <p:spPr>
          <a:xfrm>
            <a:off x="1407600" y="4234680"/>
            <a:ext cx="502920" cy="50292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15"/>
          <p:cNvSpPr/>
          <p:nvPr/>
        </p:nvSpPr>
        <p:spPr>
          <a:xfrm>
            <a:off x="1407600" y="2622600"/>
            <a:ext cx="502920" cy="502920"/>
          </a:xfrm>
          <a:prstGeom prst="ellipse">
            <a:avLst/>
          </a:prstGeom>
          <a:solidFill>
            <a:srgbClr val="FFE89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15"/>
          <p:cNvSpPr/>
          <p:nvPr/>
        </p:nvSpPr>
        <p:spPr>
          <a:xfrm>
            <a:off x="3459960" y="2622600"/>
            <a:ext cx="502920" cy="502920"/>
          </a:xfrm>
          <a:prstGeom prst="ellipse">
            <a:avLst/>
          </a:prstGeom>
          <a:solidFill>
            <a:srgbClr val="FFE89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64" name="Google Shape;364;p15"/>
          <p:cNvCxnSpPr/>
          <p:nvPr/>
        </p:nvCxnSpPr>
        <p:spPr>
          <a:xfrm>
            <a:off x="1911600" y="2874240"/>
            <a:ext cx="1548000" cy="36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5" name="Google Shape;365;p15"/>
          <p:cNvSpPr/>
          <p:nvPr/>
        </p:nvSpPr>
        <p:spPr>
          <a:xfrm>
            <a:off x="5511960" y="2622600"/>
            <a:ext cx="502920" cy="502920"/>
          </a:xfrm>
          <a:prstGeom prst="ellipse">
            <a:avLst/>
          </a:prstGeom>
          <a:solidFill>
            <a:srgbClr val="FCE7B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66" name="Google Shape;366;p15"/>
          <p:cNvCxnSpPr/>
          <p:nvPr/>
        </p:nvCxnSpPr>
        <p:spPr>
          <a:xfrm flipH="1" rot="10800000">
            <a:off x="3963600" y="2874240"/>
            <a:ext cx="1548360" cy="468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7" name="Google Shape;367;p15"/>
          <p:cNvSpPr/>
          <p:nvPr/>
        </p:nvSpPr>
        <p:spPr>
          <a:xfrm>
            <a:off x="755640" y="4716000"/>
            <a:ext cx="3260520" cy="412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HW template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Google Shape;368;p15"/>
          <p:cNvSpPr/>
          <p:nvPr/>
        </p:nvSpPr>
        <p:spPr>
          <a:xfrm>
            <a:off x="1175760" y="5317200"/>
            <a:ext cx="3260520" cy="412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Remote (Github)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15"/>
          <p:cNvSpPr/>
          <p:nvPr/>
        </p:nvSpPr>
        <p:spPr>
          <a:xfrm>
            <a:off x="1175760" y="1698120"/>
            <a:ext cx="3260520" cy="412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My computer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15"/>
          <p:cNvSpPr/>
          <p:nvPr/>
        </p:nvSpPr>
        <p:spPr>
          <a:xfrm>
            <a:off x="7564320" y="2603880"/>
            <a:ext cx="502920" cy="50292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71" name="Google Shape;371;p15"/>
          <p:cNvCxnSpPr/>
          <p:nvPr/>
        </p:nvCxnSpPr>
        <p:spPr>
          <a:xfrm flipH="1" rot="10800000">
            <a:off x="6015960" y="2855880"/>
            <a:ext cx="1548000" cy="468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72" name="Google Shape;372;p15"/>
          <p:cNvSpPr/>
          <p:nvPr/>
        </p:nvSpPr>
        <p:spPr>
          <a:xfrm>
            <a:off x="5018040" y="3270960"/>
            <a:ext cx="1995120" cy="1361520"/>
          </a:xfrm>
          <a:prstGeom prst="wedgeRoundRectCallout">
            <a:avLst>
              <a:gd fmla="val 83229" name="adj1"/>
              <a:gd fmla="val -69833" name="adj2"/>
              <a:gd fmla="val 16667" name="adj3"/>
            </a:avLst>
          </a:prstGeom>
          <a:solidFill>
            <a:schemeClr val="accen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b="0" i="0" lang="en-US" sz="2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התרגיל מוכן להגשה!</a:t>
            </a:r>
            <a:endParaRPr b="0" i="0" sz="23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16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9" name="Google Shape;379;p16"/>
          <p:cNvSpPr txBox="1"/>
          <p:nvPr>
            <p:ph idx="4294967295" type="title"/>
          </p:nvPr>
        </p:nvSpPr>
        <p:spPr>
          <a:xfrm>
            <a:off x="914400" y="277920"/>
            <a:ext cx="7771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Font typeface="Calibri"/>
              <a:buNone/>
            </a:pPr>
            <a:r>
              <a:rPr b="0" i="0" lang="en-US" sz="4200" u="none" cap="none" strike="noStrik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Git push</a:t>
            </a:r>
            <a:endParaRPr b="0" i="0" sz="4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80" name="Google Shape;380;p16"/>
          <p:cNvCxnSpPr/>
          <p:nvPr/>
        </p:nvCxnSpPr>
        <p:spPr>
          <a:xfrm>
            <a:off x="647280" y="3717000"/>
            <a:ext cx="8209080" cy="360"/>
          </a:xfrm>
          <a:prstGeom prst="straightConnector1">
            <a:avLst/>
          </a:prstGeom>
          <a:noFill/>
          <a:ln cap="flat" cmpd="sng" w="28575">
            <a:solidFill>
              <a:srgbClr val="A6A6A6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381" name="Google Shape;381;p16"/>
          <p:cNvSpPr/>
          <p:nvPr/>
        </p:nvSpPr>
        <p:spPr>
          <a:xfrm>
            <a:off x="1407600" y="2622600"/>
            <a:ext cx="502920" cy="502920"/>
          </a:xfrm>
          <a:prstGeom prst="ellipse">
            <a:avLst/>
          </a:prstGeom>
          <a:solidFill>
            <a:srgbClr val="FFE89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16"/>
          <p:cNvSpPr/>
          <p:nvPr/>
        </p:nvSpPr>
        <p:spPr>
          <a:xfrm>
            <a:off x="3459960" y="2622600"/>
            <a:ext cx="502920" cy="502920"/>
          </a:xfrm>
          <a:prstGeom prst="ellipse">
            <a:avLst/>
          </a:prstGeom>
          <a:solidFill>
            <a:srgbClr val="FFE89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3" name="Google Shape;383;p16"/>
          <p:cNvCxnSpPr/>
          <p:nvPr/>
        </p:nvCxnSpPr>
        <p:spPr>
          <a:xfrm>
            <a:off x="1911600" y="2874240"/>
            <a:ext cx="1548000" cy="36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84" name="Google Shape;384;p16"/>
          <p:cNvCxnSpPr/>
          <p:nvPr/>
        </p:nvCxnSpPr>
        <p:spPr>
          <a:xfrm flipH="1" rot="10800000">
            <a:off x="3963600" y="2874240"/>
            <a:ext cx="1548360" cy="468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85" name="Google Shape;385;p16"/>
          <p:cNvSpPr/>
          <p:nvPr/>
        </p:nvSpPr>
        <p:spPr>
          <a:xfrm>
            <a:off x="1407600" y="4234680"/>
            <a:ext cx="502920" cy="502920"/>
          </a:xfrm>
          <a:prstGeom prst="ellipse">
            <a:avLst/>
          </a:prstGeom>
          <a:solidFill>
            <a:srgbClr val="FFE89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16"/>
          <p:cNvSpPr/>
          <p:nvPr/>
        </p:nvSpPr>
        <p:spPr>
          <a:xfrm>
            <a:off x="3459960" y="4234680"/>
            <a:ext cx="502920" cy="502920"/>
          </a:xfrm>
          <a:prstGeom prst="ellipse">
            <a:avLst/>
          </a:prstGeom>
          <a:solidFill>
            <a:srgbClr val="FFE89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7" name="Google Shape;387;p16"/>
          <p:cNvCxnSpPr/>
          <p:nvPr/>
        </p:nvCxnSpPr>
        <p:spPr>
          <a:xfrm>
            <a:off x="1911600" y="4486680"/>
            <a:ext cx="1548000" cy="36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88" name="Google Shape;388;p16"/>
          <p:cNvSpPr/>
          <p:nvPr/>
        </p:nvSpPr>
        <p:spPr>
          <a:xfrm>
            <a:off x="5511960" y="4234680"/>
            <a:ext cx="502920" cy="502920"/>
          </a:xfrm>
          <a:prstGeom prst="ellipse">
            <a:avLst/>
          </a:prstGeom>
          <a:solidFill>
            <a:srgbClr val="FCE7B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9" name="Google Shape;389;p16"/>
          <p:cNvCxnSpPr/>
          <p:nvPr/>
        </p:nvCxnSpPr>
        <p:spPr>
          <a:xfrm>
            <a:off x="3963600" y="4486680"/>
            <a:ext cx="1548360" cy="36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0" name="Google Shape;390;p16"/>
          <p:cNvSpPr/>
          <p:nvPr/>
        </p:nvSpPr>
        <p:spPr>
          <a:xfrm>
            <a:off x="7818840" y="3259440"/>
            <a:ext cx="360" cy="8809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solidFill>
            <a:schemeClr val="accent1"/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lg" w="lg" type="stealth"/>
          </a:ln>
        </p:spPr>
      </p:sp>
      <p:sp>
        <p:nvSpPr>
          <p:cNvPr id="391" name="Google Shape;391;p16"/>
          <p:cNvSpPr/>
          <p:nvPr/>
        </p:nvSpPr>
        <p:spPr>
          <a:xfrm>
            <a:off x="7795800" y="3331080"/>
            <a:ext cx="821880" cy="363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push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" name="Google Shape;392;p16"/>
          <p:cNvSpPr/>
          <p:nvPr/>
        </p:nvSpPr>
        <p:spPr>
          <a:xfrm>
            <a:off x="6015960" y="5206320"/>
            <a:ext cx="1779120" cy="682920"/>
          </a:xfrm>
          <a:prstGeom prst="wedgeRoundRectCallout">
            <a:avLst>
              <a:gd fmla="val 46799" name="adj1"/>
              <a:gd fmla="val -118360" name="adj2"/>
              <a:gd fmla="val 16667" name="adj3"/>
            </a:avLst>
          </a:prstGeom>
          <a:solidFill>
            <a:schemeClr val="accen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b="0" i="0" lang="en-US" sz="2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סיימנו!</a:t>
            </a:r>
            <a:endParaRPr b="0" i="0" sz="23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" name="Google Shape;393;p16"/>
          <p:cNvSpPr/>
          <p:nvPr/>
        </p:nvSpPr>
        <p:spPr>
          <a:xfrm>
            <a:off x="1175760" y="5317200"/>
            <a:ext cx="3260520" cy="412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Remote (Github)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4" name="Google Shape;394;p16"/>
          <p:cNvSpPr/>
          <p:nvPr/>
        </p:nvSpPr>
        <p:spPr>
          <a:xfrm>
            <a:off x="1175760" y="1698120"/>
            <a:ext cx="3260520" cy="412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My computer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5" name="Google Shape;395;p16"/>
          <p:cNvSpPr/>
          <p:nvPr/>
        </p:nvSpPr>
        <p:spPr>
          <a:xfrm>
            <a:off x="5511960" y="2622600"/>
            <a:ext cx="502920" cy="502920"/>
          </a:xfrm>
          <a:prstGeom prst="ellipse">
            <a:avLst/>
          </a:prstGeom>
          <a:solidFill>
            <a:srgbClr val="FCE7B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16"/>
          <p:cNvSpPr/>
          <p:nvPr/>
        </p:nvSpPr>
        <p:spPr>
          <a:xfrm>
            <a:off x="7564320" y="2603880"/>
            <a:ext cx="502920" cy="50292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97" name="Google Shape;397;p16"/>
          <p:cNvCxnSpPr/>
          <p:nvPr/>
        </p:nvCxnSpPr>
        <p:spPr>
          <a:xfrm flipH="1" rot="10800000">
            <a:off x="6015960" y="2855880"/>
            <a:ext cx="1548000" cy="468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8" name="Google Shape;398;p16"/>
          <p:cNvSpPr/>
          <p:nvPr/>
        </p:nvSpPr>
        <p:spPr>
          <a:xfrm>
            <a:off x="7564320" y="4230000"/>
            <a:ext cx="502920" cy="50292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99" name="Google Shape;399;p16"/>
          <p:cNvCxnSpPr/>
          <p:nvPr/>
        </p:nvCxnSpPr>
        <p:spPr>
          <a:xfrm flipH="1" rot="10800000">
            <a:off x="6015960" y="4482000"/>
            <a:ext cx="1548000" cy="468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17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6" name="Google Shape;406;p17"/>
          <p:cNvSpPr txBox="1"/>
          <p:nvPr>
            <p:ph idx="4294967295" type="title"/>
          </p:nvPr>
        </p:nvSpPr>
        <p:spPr>
          <a:xfrm>
            <a:off x="914400" y="277920"/>
            <a:ext cx="7771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Font typeface="Calibri"/>
              <a:buNone/>
            </a:pPr>
            <a:r>
              <a:rPr b="0" i="0" lang="en-US" sz="4200" u="none" cap="none" strike="noStrik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Git push</a:t>
            </a:r>
            <a:endParaRPr b="0" i="0" sz="4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07" name="Google Shape;407;p17"/>
          <p:cNvCxnSpPr/>
          <p:nvPr/>
        </p:nvCxnSpPr>
        <p:spPr>
          <a:xfrm>
            <a:off x="647280" y="3717000"/>
            <a:ext cx="8209080" cy="360"/>
          </a:xfrm>
          <a:prstGeom prst="straightConnector1">
            <a:avLst/>
          </a:prstGeom>
          <a:noFill/>
          <a:ln cap="flat" cmpd="sng" w="28575">
            <a:solidFill>
              <a:srgbClr val="A6A6A6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408" name="Google Shape;408;p17"/>
          <p:cNvSpPr/>
          <p:nvPr/>
        </p:nvSpPr>
        <p:spPr>
          <a:xfrm>
            <a:off x="1175760" y="1762560"/>
            <a:ext cx="3260520" cy="412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Nova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p17"/>
          <p:cNvSpPr/>
          <p:nvPr/>
        </p:nvSpPr>
        <p:spPr>
          <a:xfrm>
            <a:off x="1407600" y="4234680"/>
            <a:ext cx="502920" cy="502920"/>
          </a:xfrm>
          <a:prstGeom prst="ellipse">
            <a:avLst/>
          </a:prstGeom>
          <a:solidFill>
            <a:srgbClr val="FFE89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17"/>
          <p:cNvSpPr/>
          <p:nvPr/>
        </p:nvSpPr>
        <p:spPr>
          <a:xfrm>
            <a:off x="3459960" y="4234680"/>
            <a:ext cx="502920" cy="502920"/>
          </a:xfrm>
          <a:prstGeom prst="ellipse">
            <a:avLst/>
          </a:prstGeom>
          <a:solidFill>
            <a:srgbClr val="FFE89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1" name="Google Shape;411;p17"/>
          <p:cNvCxnSpPr/>
          <p:nvPr/>
        </p:nvCxnSpPr>
        <p:spPr>
          <a:xfrm>
            <a:off x="1911600" y="4486680"/>
            <a:ext cx="1548000" cy="36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12" name="Google Shape;412;p17"/>
          <p:cNvCxnSpPr/>
          <p:nvPr/>
        </p:nvCxnSpPr>
        <p:spPr>
          <a:xfrm>
            <a:off x="3963600" y="4486680"/>
            <a:ext cx="1548360" cy="36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3" name="Google Shape;413;p17"/>
          <p:cNvSpPr/>
          <p:nvPr/>
        </p:nvSpPr>
        <p:spPr>
          <a:xfrm>
            <a:off x="1175760" y="5317200"/>
            <a:ext cx="3260520" cy="412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Remote (Github)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4" name="Google Shape;414;p17"/>
          <p:cNvSpPr/>
          <p:nvPr/>
        </p:nvSpPr>
        <p:spPr>
          <a:xfrm flipH="1" rot="10800000">
            <a:off x="7845480" y="3175560"/>
            <a:ext cx="360" cy="9529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solidFill>
            <a:schemeClr val="accent1"/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lg" w="lg" type="stealth"/>
          </a:ln>
        </p:spPr>
      </p:sp>
      <p:sp>
        <p:nvSpPr>
          <p:cNvPr id="415" name="Google Shape;415;p17"/>
          <p:cNvSpPr/>
          <p:nvPr/>
        </p:nvSpPr>
        <p:spPr>
          <a:xfrm>
            <a:off x="7840440" y="3723840"/>
            <a:ext cx="762840" cy="363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clone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6" name="Google Shape;416;p17"/>
          <p:cNvSpPr/>
          <p:nvPr/>
        </p:nvSpPr>
        <p:spPr>
          <a:xfrm>
            <a:off x="5511960" y="4234680"/>
            <a:ext cx="502920" cy="502920"/>
          </a:xfrm>
          <a:prstGeom prst="ellipse">
            <a:avLst/>
          </a:prstGeom>
          <a:solidFill>
            <a:srgbClr val="FCE7B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17" name="Google Shape;417;p17"/>
          <p:cNvGrpSpPr/>
          <p:nvPr/>
        </p:nvGrpSpPr>
        <p:grpSpPr>
          <a:xfrm>
            <a:off x="1407600" y="2603880"/>
            <a:ext cx="6659640" cy="521640"/>
            <a:chOff x="1407600" y="2603880"/>
            <a:chExt cx="6659640" cy="521640"/>
          </a:xfrm>
        </p:grpSpPr>
        <p:sp>
          <p:nvSpPr>
            <p:cNvPr id="418" name="Google Shape;418;p17"/>
            <p:cNvSpPr/>
            <p:nvPr/>
          </p:nvSpPr>
          <p:spPr>
            <a:xfrm>
              <a:off x="1407600" y="2622600"/>
              <a:ext cx="502920" cy="502920"/>
            </a:xfrm>
            <a:prstGeom prst="ellipse">
              <a:avLst/>
            </a:prstGeom>
            <a:solidFill>
              <a:srgbClr val="FFE89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" name="Google Shape;419;p17"/>
            <p:cNvSpPr/>
            <p:nvPr/>
          </p:nvSpPr>
          <p:spPr>
            <a:xfrm>
              <a:off x="3459960" y="2622600"/>
              <a:ext cx="502920" cy="502920"/>
            </a:xfrm>
            <a:prstGeom prst="ellipse">
              <a:avLst/>
            </a:prstGeom>
            <a:solidFill>
              <a:srgbClr val="FFE89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420" name="Google Shape;420;p17"/>
            <p:cNvCxnSpPr/>
            <p:nvPr/>
          </p:nvCxnSpPr>
          <p:spPr>
            <a:xfrm>
              <a:off x="1911600" y="2874240"/>
              <a:ext cx="1548000" cy="36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21" name="Google Shape;421;p17"/>
            <p:cNvCxnSpPr/>
            <p:nvPr/>
          </p:nvCxnSpPr>
          <p:spPr>
            <a:xfrm flipH="1" rot="10800000">
              <a:off x="3963600" y="2874240"/>
              <a:ext cx="1548360" cy="468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422" name="Google Shape;422;p17"/>
            <p:cNvSpPr/>
            <p:nvPr/>
          </p:nvSpPr>
          <p:spPr>
            <a:xfrm>
              <a:off x="5511960" y="2622600"/>
              <a:ext cx="502920" cy="502920"/>
            </a:xfrm>
            <a:prstGeom prst="ellipse">
              <a:avLst/>
            </a:prstGeom>
            <a:solidFill>
              <a:srgbClr val="FCE7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" name="Google Shape;423;p17"/>
            <p:cNvSpPr/>
            <p:nvPr/>
          </p:nvSpPr>
          <p:spPr>
            <a:xfrm>
              <a:off x="7564320" y="2603880"/>
              <a:ext cx="502920" cy="50292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424" name="Google Shape;424;p17"/>
            <p:cNvCxnSpPr/>
            <p:nvPr/>
          </p:nvCxnSpPr>
          <p:spPr>
            <a:xfrm flipH="1" rot="10800000">
              <a:off x="6015960" y="2855880"/>
              <a:ext cx="1548000" cy="468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425" name="Google Shape;425;p17"/>
          <p:cNvSpPr/>
          <p:nvPr/>
        </p:nvSpPr>
        <p:spPr>
          <a:xfrm>
            <a:off x="7564320" y="4230000"/>
            <a:ext cx="502920" cy="50292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26" name="Google Shape;426;p17"/>
          <p:cNvCxnSpPr/>
          <p:nvPr/>
        </p:nvCxnSpPr>
        <p:spPr>
          <a:xfrm flipH="1" rot="10800000">
            <a:off x="6015960" y="4482000"/>
            <a:ext cx="1548000" cy="468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7" name="Google Shape;427;p17"/>
          <p:cNvSpPr/>
          <p:nvPr/>
        </p:nvSpPr>
        <p:spPr>
          <a:xfrm>
            <a:off x="5074920" y="3054600"/>
            <a:ext cx="2098800" cy="1091880"/>
          </a:xfrm>
          <a:prstGeom prst="wedgeRoundRectCallout">
            <a:avLst>
              <a:gd fmla="val 74224" name="adj1"/>
              <a:gd fmla="val -55518" name="adj2"/>
              <a:gd fmla="val 16667" name="adj3"/>
            </a:avLst>
          </a:prstGeom>
          <a:solidFill>
            <a:schemeClr val="accen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b="0" i="0" lang="en-US" sz="2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נקמפל ונריץ את הקוד על nova</a:t>
            </a:r>
            <a:endParaRPr b="0" i="0" sz="23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18"/>
          <p:cNvSpPr txBox="1"/>
          <p:nvPr>
            <p:ph idx="4294967295" type="title"/>
          </p:nvPr>
        </p:nvSpPr>
        <p:spPr>
          <a:xfrm>
            <a:off x="914400" y="277920"/>
            <a:ext cx="7771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Font typeface="Calibri"/>
              <a:buNone/>
            </a:pPr>
            <a:r>
              <a:rPr b="0" i="0" lang="en-US" sz="4200" u="none" cap="none" strike="noStrik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איך מתחילים?</a:t>
            </a:r>
            <a:endParaRPr b="0" i="0" sz="4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Google Shape;434;p18"/>
          <p:cNvSpPr txBox="1"/>
          <p:nvPr>
            <p:ph idx="4294967295" type="body"/>
          </p:nvPr>
        </p:nvSpPr>
        <p:spPr>
          <a:xfrm>
            <a:off x="914400" y="1600200"/>
            <a:ext cx="7771320" cy="4852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43080" lvl="0" marL="34308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פותחים חשבון בGitHub (שיכיל את הremote repositories שלנו).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ניתן לפתוח חשבון חינמי עם כל כתובת מייל, אבל חשבון זה מאפשר לכם לפתוח מספר מוגבל של repositories  פרטיים. 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הרשמה עם כתובת המייל האוניברסיטאית תאפשר לכם לפתוחrepositories  נראות פומבית או פרטית. 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SzPts val="2600"/>
              <a:buFont typeface="Arial"/>
              <a:buNone/>
            </a:pPr>
            <a:r>
              <a:t/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5" name="Google Shape;435;p18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lang="en-US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19"/>
          <p:cNvSpPr txBox="1"/>
          <p:nvPr>
            <p:ph idx="4294967295" type="title"/>
          </p:nvPr>
        </p:nvSpPr>
        <p:spPr>
          <a:xfrm>
            <a:off x="914400" y="277920"/>
            <a:ext cx="7771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Font typeface="Calibri"/>
              <a:buNone/>
            </a:pPr>
            <a:r>
              <a:rPr b="0" i="0" lang="en-US" sz="4200" u="none" cap="none" strike="noStrik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איך מתחילים?</a:t>
            </a:r>
            <a:endParaRPr b="0" i="0" sz="4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p19"/>
          <p:cNvSpPr txBox="1"/>
          <p:nvPr>
            <p:ph idx="4294967295" type="body"/>
          </p:nvPr>
        </p:nvSpPr>
        <p:spPr>
          <a:xfrm>
            <a:off x="914400" y="1600200"/>
            <a:ext cx="7771320" cy="4852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43080" lvl="0" marL="34308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התקנת git על המחשב שלכם. ניתן להיעזר במדריך הבא: 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5A84D8"/>
              </a:buClr>
              <a:buSzPts val="2800"/>
              <a:buFont typeface="Arial"/>
              <a:buNone/>
            </a:pPr>
            <a:r>
              <a:rPr b="0" i="0" lang="en-US" sz="2800" u="sng" cap="none" strike="noStrike">
                <a:solidFill>
                  <a:srgbClr val="5A84D8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https://github.com/git-guides/install-git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ניתן לעבוד עםgit  בכמה אופנים: 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Command line (בWindows  עם Git Bash).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מנשק משתמש גרפי. 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שילוב שלGit  בתוך כלי הפיתוח ((IDE שלכם (Eclipse \ IntelliJ).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Google Shape;443;p19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lang="en-US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"/>
          <p:cNvSpPr txBox="1"/>
          <p:nvPr>
            <p:ph idx="4294967295" type="title"/>
          </p:nvPr>
        </p:nvSpPr>
        <p:spPr>
          <a:xfrm>
            <a:off x="914400" y="277920"/>
            <a:ext cx="7771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Font typeface="Calibri"/>
              <a:buNone/>
            </a:pPr>
            <a:r>
              <a:rPr b="0" i="0" lang="en-US" sz="4200" u="none" cap="none" strike="noStrik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מנהלות</a:t>
            </a:r>
            <a:endParaRPr b="0" i="0" sz="4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2"/>
          <p:cNvSpPr txBox="1"/>
          <p:nvPr>
            <p:ph idx="4294967295" type="body"/>
          </p:nvPr>
        </p:nvSpPr>
        <p:spPr>
          <a:xfrm>
            <a:off x="914400" y="1639800"/>
            <a:ext cx="7771320" cy="4607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43080" lvl="0" marL="343080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CC99"/>
              </a:buClr>
              <a:buSzPts val="2160"/>
              <a:buFont typeface="Noto Sans Symbols"/>
              <a:buChar char="■"/>
            </a:pPr>
            <a:r>
              <a:rPr b="0" i="0" lang="en-US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אתר הקורס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 http://courses.cs.tau.ac.il/software1/2324a/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CCCC99"/>
              </a:buClr>
              <a:buSzPts val="2160"/>
              <a:buFont typeface="Noto Sans Symbols"/>
              <a:buChar char="■"/>
            </a:pPr>
            <a:r>
              <a:rPr b="0" i="0" lang="en-US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מרצה: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ד”ר מיכל קליינבורט</a:t>
            </a:r>
            <a:endParaRPr b="0" i="0" sz="2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CCCC99"/>
              </a:buClr>
              <a:buSzPts val="2160"/>
              <a:buFont typeface="Noto Sans Symbols"/>
              <a:buChar char="■"/>
            </a:pPr>
            <a:r>
              <a:rPr b="0" i="0" lang="en-US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מתרגלים: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90000"/>
              </a:lnSpc>
              <a:spcBef>
                <a:spcPts val="439"/>
              </a:spcBef>
              <a:spcAft>
                <a:spcPts val="0"/>
              </a:spcAft>
              <a:buClr>
                <a:srgbClr val="95A3D1"/>
              </a:buClr>
              <a:buSzPts val="1650"/>
              <a:buFont typeface="Noto Sans Symbols"/>
              <a:buChar char="■"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קורן שריג</a:t>
            </a:r>
            <a:endParaRPr b="0" i="0" sz="2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90000"/>
              </a:lnSpc>
              <a:spcBef>
                <a:spcPts val="439"/>
              </a:spcBef>
              <a:spcAft>
                <a:spcPts val="0"/>
              </a:spcAft>
              <a:buClr>
                <a:srgbClr val="95A3D1"/>
              </a:buClr>
              <a:buSzPts val="1650"/>
              <a:buFont typeface="Noto Sans Symbols"/>
              <a:buChar char="■"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מיכאל משה בילביץ’</a:t>
            </a:r>
            <a:endParaRPr b="0" i="0" sz="2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90000"/>
              </a:lnSpc>
              <a:spcBef>
                <a:spcPts val="439"/>
              </a:spcBef>
              <a:spcAft>
                <a:spcPts val="0"/>
              </a:spcAft>
              <a:buClr>
                <a:srgbClr val="95A3D1"/>
              </a:buClr>
              <a:buSzPts val="1650"/>
              <a:buFont typeface="Noto Sans Symbols"/>
              <a:buChar char="■"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איליה שברין</a:t>
            </a:r>
            <a:endParaRPr b="0" i="0" sz="2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CCCC99"/>
              </a:buClr>
              <a:buSzPts val="216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סביבת המחשוב באוניברסיטה היא Linux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95A3D1"/>
              </a:buClr>
              <a:buSzPts val="1800"/>
              <a:buFont typeface="Noto Sans Symbols"/>
              <a:buChar char="■"/>
            </a:pPr>
            <a:r>
              <a:rPr b="0" i="0" lang="en-US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תנאי קדם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פתיחת חשבון אישי במחשבי האוניברסיטה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95A3D1"/>
              </a:buClr>
              <a:buSzPts val="180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הנחיות לפתיחת חשבון והכרת סביבת העבודה באתר הקורס. 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2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0"/>
          <p:cNvSpPr txBox="1"/>
          <p:nvPr>
            <p:ph idx="4294967295" type="title"/>
          </p:nvPr>
        </p:nvSpPr>
        <p:spPr>
          <a:xfrm>
            <a:off x="914400" y="277920"/>
            <a:ext cx="7771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Font typeface="Calibri"/>
              <a:buNone/>
            </a:pPr>
            <a:r>
              <a:rPr b="0" i="0" lang="en-US" sz="4200" u="none" cap="none" strike="noStrik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איך מתחילים?</a:t>
            </a:r>
            <a:endParaRPr b="0" i="0" sz="4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0" name="Google Shape;450;p20"/>
          <p:cNvSpPr txBox="1"/>
          <p:nvPr>
            <p:ph idx="4294967295" type="body"/>
          </p:nvPr>
        </p:nvSpPr>
        <p:spPr>
          <a:xfrm>
            <a:off x="914400" y="1600200"/>
            <a:ext cx="7771320" cy="4852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43080" lvl="0" marL="34308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לפתוח פרויקט חדש או לשכפל פרויקט קיים?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כדי לשכפל פרויקט קיים נשתמש בפקודה: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git clone &lt;repo&gt; [&lt;dir&gt;]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כדי לפתוח פרויקט חדש וריק ב GitHub: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1" algn="ct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5A84D8"/>
              </a:buClr>
              <a:buSzPts val="2600"/>
              <a:buFont typeface="Arial"/>
              <a:buNone/>
            </a:pPr>
            <a:r>
              <a:rPr b="0" i="0" lang="en-US" sz="2600" u="sng" cap="none" strike="noStrike">
                <a:solidFill>
                  <a:srgbClr val="5A84D8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https://guides.github.com/activities/hello-world/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p20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lang="en-US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21"/>
          <p:cNvSpPr txBox="1"/>
          <p:nvPr>
            <p:ph idx="4294967295" type="body"/>
          </p:nvPr>
        </p:nvSpPr>
        <p:spPr>
          <a:xfrm>
            <a:off x="914400" y="1600200"/>
            <a:ext cx="7771320" cy="4529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43080" lvl="0" marL="34308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הוספת SSH-key לחשבון ה-GitHub.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מאוגוסט 2021, GitHub לא מאפשרת שימוש בסיסמא על מנת לבצע אימות של פעולות Git  מול GitHub*.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SzPts val="2600"/>
              <a:buFont typeface="Arial"/>
              <a:buNone/>
            </a:pPr>
            <a:r>
              <a:t/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במקום זאת יש להשתמש ב-access token 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או SHH-key.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SzPts val="2600"/>
              <a:buFont typeface="Arial"/>
              <a:buNone/>
            </a:pPr>
            <a:r>
              <a:t/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r>
              <a:rPr b="0" i="0" lang="en-US" sz="1800" u="sng" cap="none" strike="noStrike">
                <a:solidFill>
                  <a:srgbClr val="5A84D8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Token authentication requirements for Git operations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SzPts val="2600"/>
              <a:buFont typeface="Arial"/>
              <a:buNone/>
            </a:pPr>
            <a:r>
              <a:t/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SzPts val="2600"/>
              <a:buFont typeface="Arial"/>
              <a:buNone/>
            </a:pPr>
            <a:r>
              <a:t/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8" name="Google Shape;458;p21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59" name="Google Shape;459;p21"/>
          <p:cNvSpPr txBox="1"/>
          <p:nvPr>
            <p:ph idx="4294967295" type="title"/>
          </p:nvPr>
        </p:nvSpPr>
        <p:spPr>
          <a:xfrm>
            <a:off x="914400" y="277920"/>
            <a:ext cx="7771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Font typeface="Calibri"/>
              <a:buNone/>
            </a:pPr>
            <a:r>
              <a:rPr b="0" i="0" lang="en-US" sz="4200" u="none" cap="none" strike="noStrik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איך מתחילים?</a:t>
            </a:r>
            <a:endParaRPr b="0" i="0" sz="4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22"/>
          <p:cNvSpPr txBox="1"/>
          <p:nvPr>
            <p:ph idx="4294967295" type="body"/>
          </p:nvPr>
        </p:nvSpPr>
        <p:spPr>
          <a:xfrm>
            <a:off x="914400" y="1600200"/>
            <a:ext cx="7771320" cy="4529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43080" lvl="0" marL="34308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יצירת SSH-key לחשבון ה-GitHub.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מדריך ליצירת SSH-key: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1" algn="ct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600" u="sng" cap="none" strike="noStrike">
                <a:solidFill>
                  <a:srgbClr val="5A84D8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Generating a new SSH key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1" algn="ct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SzPts val="2600"/>
              <a:buFont typeface="Arial"/>
              <a:buNone/>
            </a:pPr>
            <a:r>
              <a:t/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1" algn="r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SzPts val="2600"/>
              <a:buFont typeface="Arial"/>
              <a:buNone/>
            </a:pPr>
            <a:r>
              <a:t/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SzPts val="2600"/>
              <a:buFont typeface="Arial"/>
              <a:buNone/>
            </a:pPr>
            <a:r>
              <a:t/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6" name="Google Shape;466;p22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7" name="Google Shape;467;p22"/>
          <p:cNvSpPr txBox="1"/>
          <p:nvPr>
            <p:ph idx="4294967295" type="title"/>
          </p:nvPr>
        </p:nvSpPr>
        <p:spPr>
          <a:xfrm>
            <a:off x="914400" y="277920"/>
            <a:ext cx="7771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Font typeface="Calibri"/>
              <a:buNone/>
            </a:pPr>
            <a:r>
              <a:rPr b="0" i="0" lang="en-US" sz="4200" u="none" cap="none" strike="noStrik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איך מתחילים?</a:t>
            </a:r>
            <a:endParaRPr b="0" i="0" sz="4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68" name="Google Shape;468;p22"/>
          <p:cNvPicPr preferRelativeResize="0"/>
          <p:nvPr/>
        </p:nvPicPr>
        <p:blipFill rotWithShape="1">
          <a:blip r:embed="rId4">
            <a:alphaModFix/>
          </a:blip>
          <a:srcRect b="49987" l="0" r="0" t="0"/>
          <a:stretch/>
        </p:blipFill>
        <p:spPr>
          <a:xfrm>
            <a:off x="2080440" y="3276720"/>
            <a:ext cx="5439240" cy="3427920"/>
          </a:xfrm>
          <a:prstGeom prst="rect">
            <a:avLst/>
          </a:prstGeom>
          <a:noFill/>
          <a:ln>
            <a:noFill/>
          </a:ln>
        </p:spPr>
      </p:pic>
      <p:sp>
        <p:nvSpPr>
          <p:cNvPr id="469" name="Google Shape;469;p22"/>
          <p:cNvSpPr/>
          <p:nvPr/>
        </p:nvSpPr>
        <p:spPr>
          <a:xfrm rot="-10258200">
            <a:off x="2708640" y="4908960"/>
            <a:ext cx="378360" cy="105264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23"/>
          <p:cNvSpPr txBox="1"/>
          <p:nvPr>
            <p:ph idx="4294967295" type="body"/>
          </p:nvPr>
        </p:nvSpPr>
        <p:spPr>
          <a:xfrm>
            <a:off x="914400" y="1600200"/>
            <a:ext cx="7771320" cy="4529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43080" lvl="0" marL="34308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יצירת SSH-key לחשבון ה-GitHub.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מדריך ליצירת SSH-key: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1" algn="ct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600" u="sng" cap="none" strike="noStrike">
                <a:solidFill>
                  <a:srgbClr val="5A84D8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Generating a new SSH key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1" algn="ct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SzPts val="2600"/>
              <a:buFont typeface="Arial"/>
              <a:buNone/>
            </a:pPr>
            <a:r>
              <a:t/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1" algn="r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SzPts val="2600"/>
              <a:buFont typeface="Arial"/>
              <a:buNone/>
            </a:pPr>
            <a:r>
              <a:t/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SzPts val="2600"/>
              <a:buFont typeface="Arial"/>
              <a:buNone/>
            </a:pPr>
            <a:r>
              <a:t/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6" name="Google Shape;476;p23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7" name="Google Shape;477;p23"/>
          <p:cNvSpPr txBox="1"/>
          <p:nvPr>
            <p:ph idx="4294967295" type="title"/>
          </p:nvPr>
        </p:nvSpPr>
        <p:spPr>
          <a:xfrm>
            <a:off x="914400" y="277920"/>
            <a:ext cx="7771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Font typeface="Calibri"/>
              <a:buNone/>
            </a:pPr>
            <a:r>
              <a:rPr b="0" i="0" lang="en-US" sz="4200" u="none" cap="none" strike="noStrik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איך מתחילים?</a:t>
            </a:r>
            <a:endParaRPr b="0" i="0" sz="4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78" name="Google Shape;478;p23"/>
          <p:cNvPicPr preferRelativeResize="0"/>
          <p:nvPr/>
        </p:nvPicPr>
        <p:blipFill rotWithShape="1">
          <a:blip r:embed="rId4">
            <a:alphaModFix/>
          </a:blip>
          <a:srcRect b="0" l="4306" r="3448" t="52530"/>
          <a:stretch/>
        </p:blipFill>
        <p:spPr>
          <a:xfrm>
            <a:off x="1223640" y="3609000"/>
            <a:ext cx="6623640" cy="2638440"/>
          </a:xfrm>
          <a:prstGeom prst="rect">
            <a:avLst/>
          </a:prstGeom>
          <a:noFill/>
          <a:ln>
            <a:noFill/>
          </a:ln>
        </p:spPr>
      </p:pic>
      <p:sp>
        <p:nvSpPr>
          <p:cNvPr id="479" name="Google Shape;479;p23"/>
          <p:cNvSpPr/>
          <p:nvPr/>
        </p:nvSpPr>
        <p:spPr>
          <a:xfrm>
            <a:off x="1511640" y="5337360"/>
            <a:ext cx="6191640" cy="610920"/>
          </a:xfrm>
          <a:prstGeom prst="rect">
            <a:avLst/>
          </a:prstGeom>
          <a:noFill/>
          <a:ln cap="flat" cmpd="sng" w="57150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24"/>
          <p:cNvSpPr txBox="1"/>
          <p:nvPr>
            <p:ph idx="4294967295" type="body"/>
          </p:nvPr>
        </p:nvSpPr>
        <p:spPr>
          <a:xfrm>
            <a:off x="914400" y="1600200"/>
            <a:ext cx="7771320" cy="4529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43080" lvl="0" marL="34308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הוספת SSH-key לחשבון ה-GitHub.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1" algn="ct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5A84D8"/>
              </a:buClr>
              <a:buSzPts val="2600"/>
              <a:buFont typeface="Arial"/>
              <a:buNone/>
            </a:pPr>
            <a:r>
              <a:rPr b="1" i="0" lang="en-US" sz="2600" u="sng" cap="none" strike="noStrike">
                <a:solidFill>
                  <a:srgbClr val="5A84D8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Adding a new SSH key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1" algn="ct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SzPts val="2600"/>
              <a:buFont typeface="Arial"/>
              <a:buNone/>
            </a:pPr>
            <a:r>
              <a:t/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1" algn="r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SzPts val="2600"/>
              <a:buFont typeface="Arial"/>
              <a:buNone/>
            </a:pPr>
            <a:r>
              <a:t/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SzPts val="2600"/>
              <a:buFont typeface="Arial"/>
              <a:buNone/>
            </a:pPr>
            <a:r>
              <a:t/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24"/>
          <p:cNvSpPr txBox="1"/>
          <p:nvPr>
            <p:ph idx="4294967295" type="title"/>
          </p:nvPr>
        </p:nvSpPr>
        <p:spPr>
          <a:xfrm>
            <a:off x="914400" y="277920"/>
            <a:ext cx="7771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Font typeface="Calibri"/>
              <a:buNone/>
            </a:pPr>
            <a:r>
              <a:rPr b="0" i="0" lang="en-US" sz="4200" u="none" cap="none" strike="noStrik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איך מתחילים?</a:t>
            </a:r>
            <a:endParaRPr b="0" i="0" sz="4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p24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88" name="Google Shape;488;p24"/>
          <p:cNvPicPr preferRelativeResize="0"/>
          <p:nvPr/>
        </p:nvPicPr>
        <p:blipFill rotWithShape="1">
          <a:blip r:embed="rId4">
            <a:alphaModFix/>
          </a:blip>
          <a:srcRect b="42238" l="0" r="0" t="0"/>
          <a:stretch/>
        </p:blipFill>
        <p:spPr>
          <a:xfrm>
            <a:off x="1403640" y="2853000"/>
            <a:ext cx="6542640" cy="3959280"/>
          </a:xfrm>
          <a:prstGeom prst="rect">
            <a:avLst/>
          </a:prstGeom>
          <a:noFill/>
          <a:ln>
            <a:noFill/>
          </a:ln>
        </p:spPr>
      </p:pic>
      <p:sp>
        <p:nvSpPr>
          <p:cNvPr id="489" name="Google Shape;489;p24"/>
          <p:cNvSpPr/>
          <p:nvPr/>
        </p:nvSpPr>
        <p:spPr>
          <a:xfrm rot="9040800">
            <a:off x="2421360" y="4181040"/>
            <a:ext cx="378360" cy="105264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4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25"/>
          <p:cNvSpPr txBox="1"/>
          <p:nvPr>
            <p:ph idx="4294967295" type="body"/>
          </p:nvPr>
        </p:nvSpPr>
        <p:spPr>
          <a:xfrm>
            <a:off x="914400" y="1600200"/>
            <a:ext cx="7771320" cy="4529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43080" lvl="0" marL="34308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sng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מנהלות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sng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סביבת פיתוח Java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sng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Git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הגשת תרגילי בית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demo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6" name="Google Shape;496;p25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26"/>
          <p:cNvSpPr txBox="1"/>
          <p:nvPr>
            <p:ph idx="4294967295" type="subTitle"/>
          </p:nvPr>
        </p:nvSpPr>
        <p:spPr>
          <a:xfrm>
            <a:off x="1371600" y="3962520"/>
            <a:ext cx="6856920" cy="1599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דוגמא – תרגיל 0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7" name="Google Shape;507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95240" y="3562560"/>
            <a:ext cx="3800880" cy="2684880"/>
          </a:xfrm>
          <a:prstGeom prst="rect">
            <a:avLst/>
          </a:prstGeom>
          <a:noFill/>
          <a:ln>
            <a:noFill/>
          </a:ln>
        </p:spPr>
      </p:pic>
      <p:sp>
        <p:nvSpPr>
          <p:cNvPr id="508" name="Google Shape;508;p27"/>
          <p:cNvSpPr txBox="1"/>
          <p:nvPr>
            <p:ph idx="4294967295" type="title"/>
          </p:nvPr>
        </p:nvSpPr>
        <p:spPr>
          <a:xfrm>
            <a:off x="914400" y="277920"/>
            <a:ext cx="7771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Font typeface="Calibri"/>
              <a:buNone/>
            </a:pPr>
            <a:r>
              <a:rPr b="0" i="0" lang="en-US" sz="4200" u="none" cap="none" strike="noStrik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הגשת תרגילי בית</a:t>
            </a:r>
            <a:endParaRPr b="0" i="0" sz="4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9" name="Google Shape;509;p27"/>
          <p:cNvSpPr txBox="1"/>
          <p:nvPr>
            <p:ph idx="4294967295" type="body"/>
          </p:nvPr>
        </p:nvSpPr>
        <p:spPr>
          <a:xfrm>
            <a:off x="914400" y="1600200"/>
            <a:ext cx="7771320" cy="4852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43080" lvl="0" marL="34308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99"/>
              </a:buClr>
              <a:buSzPts val="1800"/>
              <a:buFont typeface="Noto Sans Symbols"/>
              <a:buChar char="■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בכל תרגיל נפרסם קישור לrepository המתאים.</a:t>
            </a:r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5A3D1"/>
              </a:buClr>
              <a:buSzPts val="1500"/>
              <a:buFont typeface="Noto Sans Symbols"/>
              <a:buChar char="■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עבור תרגיל 0: </a:t>
            </a:r>
            <a:r>
              <a:rPr b="0" i="0" lang="en-US" sz="2000" u="sng" cap="none" strike="noStrike">
                <a:solidFill>
                  <a:srgbClr val="5A84D8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https://classroom.github.com/a/hVXYDAfg</a:t>
            </a:r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5A3D1"/>
              </a:buClr>
              <a:buSzPts val="1500"/>
              <a:buFont typeface="Noto Sans Symbols"/>
              <a:buChar char="■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ההגשה מתבצעת דרך Git ו</a:t>
            </a:r>
            <a:r>
              <a:rPr b="1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גם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דרך המודל.</a:t>
            </a:r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CCC99"/>
              </a:buClr>
              <a:buSzPts val="1800"/>
              <a:buFont typeface="Noto Sans Symbols"/>
              <a:buChar char="■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עליכם להתחבר ל GitHub עם המשתמש האוניברסיטאי.</a:t>
            </a:r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0" name="Google Shape;510;p27"/>
          <p:cNvSpPr/>
          <p:nvPr/>
        </p:nvSpPr>
        <p:spPr>
          <a:xfrm rot="2861400">
            <a:off x="8334720" y="4230360"/>
            <a:ext cx="461160" cy="115848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11" name="Google Shape;511;p2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14400" y="4245840"/>
            <a:ext cx="3227400" cy="1732320"/>
          </a:xfrm>
          <a:prstGeom prst="rect">
            <a:avLst/>
          </a:prstGeom>
          <a:noFill/>
          <a:ln>
            <a:noFill/>
          </a:ln>
        </p:spPr>
      </p:pic>
      <p:sp>
        <p:nvSpPr>
          <p:cNvPr id="512" name="Google Shape;512;p27"/>
          <p:cNvSpPr/>
          <p:nvPr/>
        </p:nvSpPr>
        <p:spPr>
          <a:xfrm>
            <a:off x="4058640" y="5639760"/>
            <a:ext cx="218160" cy="32184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3" name="Google Shape;513;p27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lang="en-US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8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9" name="Google Shape;519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31640" y="3357000"/>
            <a:ext cx="6741000" cy="3221280"/>
          </a:xfrm>
          <a:prstGeom prst="rect">
            <a:avLst/>
          </a:prstGeom>
          <a:noFill/>
          <a:ln>
            <a:noFill/>
          </a:ln>
        </p:spPr>
      </p:pic>
      <p:sp>
        <p:nvSpPr>
          <p:cNvPr id="520" name="Google Shape;520;p28"/>
          <p:cNvSpPr txBox="1"/>
          <p:nvPr>
            <p:ph idx="4294967295" type="title"/>
          </p:nvPr>
        </p:nvSpPr>
        <p:spPr>
          <a:xfrm>
            <a:off x="914400" y="277920"/>
            <a:ext cx="7771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Font typeface="Calibri"/>
              <a:buNone/>
            </a:pPr>
            <a:r>
              <a:rPr b="0" i="0" lang="en-US" sz="4200" u="none" cap="none" strike="noStrik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הגשת תרגילי בית</a:t>
            </a:r>
            <a:endParaRPr b="0" i="0" sz="4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1" name="Google Shape;521;p28"/>
          <p:cNvSpPr txBox="1"/>
          <p:nvPr>
            <p:ph idx="4294967295" type="body"/>
          </p:nvPr>
        </p:nvSpPr>
        <p:spPr>
          <a:xfrm>
            <a:off x="914400" y="1600200"/>
            <a:ext cx="7771320" cy="4852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43080" lvl="0" marL="34308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הפרויקט יפתח בתצורה של פרויקט קיים.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לחצו עם הכפתור  code(הירוק) והעתיקו את הקישור המצורף ל git clone.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Google Shape;522;p28"/>
          <p:cNvSpPr/>
          <p:nvPr/>
        </p:nvSpPr>
        <p:spPr>
          <a:xfrm rot="-10258200">
            <a:off x="7497360" y="5253120"/>
            <a:ext cx="378360" cy="105264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3" name="Google Shape;523;p28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lang="en-US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29"/>
          <p:cNvSpPr txBox="1"/>
          <p:nvPr>
            <p:ph idx="4294967295" type="title"/>
          </p:nvPr>
        </p:nvSpPr>
        <p:spPr>
          <a:xfrm>
            <a:off x="914400" y="277920"/>
            <a:ext cx="7771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Font typeface="Calibri"/>
              <a:buNone/>
            </a:pPr>
            <a:r>
              <a:rPr b="0" i="0" lang="en-US" sz="4200" u="none" cap="none" strike="noStrik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הגשת תרגילי בית</a:t>
            </a:r>
            <a:endParaRPr b="0" i="0" sz="4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0" name="Google Shape;530;p29"/>
          <p:cNvSpPr txBox="1"/>
          <p:nvPr>
            <p:ph idx="4294967295" type="body"/>
          </p:nvPr>
        </p:nvSpPr>
        <p:spPr>
          <a:xfrm>
            <a:off x="914400" y="1600200"/>
            <a:ext cx="7771320" cy="4852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1" name="Google Shape;531;p29"/>
          <p:cNvSpPr/>
          <p:nvPr/>
        </p:nvSpPr>
        <p:spPr>
          <a:xfrm>
            <a:off x="3384000" y="2169000"/>
            <a:ext cx="2614680" cy="69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Live Demo</a:t>
            </a:r>
            <a:endParaRPr b="0" i="0" sz="4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2" name="Google Shape;532;p29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lang="en-US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"/>
          <p:cNvSpPr txBox="1"/>
          <p:nvPr>
            <p:ph idx="4294967295" type="body"/>
          </p:nvPr>
        </p:nvSpPr>
        <p:spPr>
          <a:xfrm>
            <a:off x="914400" y="1600200"/>
            <a:ext cx="7771320" cy="4529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43080" lvl="0" marL="34308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sng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מנהלות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סביבת פיתוח Java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Git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הגשת תרגילי בית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demo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3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"/>
          <p:cNvSpPr txBox="1"/>
          <p:nvPr>
            <p:ph idx="4294967295" type="title"/>
          </p:nvPr>
        </p:nvSpPr>
        <p:spPr>
          <a:xfrm>
            <a:off x="914400" y="277920"/>
            <a:ext cx="7771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Font typeface="Calibri"/>
              <a:buNone/>
            </a:pPr>
            <a:r>
              <a:rPr b="0" i="0" lang="en-US" sz="4200" u="none" cap="none" strike="noStrik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סביבת פיתוח והרצה ל</a:t>
            </a:r>
            <a:r>
              <a:rPr b="0" i="0" lang="en-US" sz="4200" u="none" cap="none" strike="noStrike">
                <a:solidFill>
                  <a:srgbClr val="CC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-Java</a:t>
            </a:r>
            <a:endParaRPr b="0" i="0" sz="4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4"/>
          <p:cNvSpPr txBox="1"/>
          <p:nvPr>
            <p:ph idx="4294967295" type="body"/>
          </p:nvPr>
        </p:nvSpPr>
        <p:spPr>
          <a:xfrm>
            <a:off x="914400" y="1600200"/>
            <a:ext cx="7771320" cy="4529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43080" lvl="0" marL="343080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CC99"/>
              </a:buClr>
              <a:buSzPts val="216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גרסת ה-Java שעמה נעבוד: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l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5A84D8"/>
              </a:buClr>
              <a:buSzPts val="2400"/>
              <a:buFont typeface="Arial"/>
              <a:buNone/>
            </a:pPr>
            <a:r>
              <a:rPr b="0" i="0" lang="en-US" sz="2400" u="sng" cap="none" strike="noStrike">
                <a:solidFill>
                  <a:srgbClr val="5A84D8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Java SE (Standard Edition) </a:t>
            </a:r>
            <a:r>
              <a:rPr b="0" i="0" lang="en-US" sz="2400" u="sng" cap="none" strike="noStrike">
                <a:solidFill>
                  <a:srgbClr val="5A84D8"/>
                </a:solidFill>
                <a:latin typeface="Arial"/>
                <a:ea typeface="Arial"/>
                <a:cs typeface="Arial"/>
                <a:sym typeface="Arial"/>
              </a:rPr>
              <a:t>21</a:t>
            </a:r>
            <a:r>
              <a:rPr b="0" i="0" lang="en-US" sz="2400" u="sng" cap="none" strike="noStrike">
                <a:solidFill>
                  <a:srgbClr val="5A84D8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.0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90000"/>
              </a:lnSpc>
              <a:spcBef>
                <a:spcPts val="439"/>
              </a:spcBef>
              <a:spcAft>
                <a:spcPts val="0"/>
              </a:spcAft>
              <a:buClr>
                <a:srgbClr val="95A3D1"/>
              </a:buClr>
              <a:buSzPts val="1650"/>
              <a:buFont typeface="Noto Sans Symbols"/>
              <a:buChar char="■"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חבילת סביבת ההרצה:</a:t>
            </a: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l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JRE (Java Runtime Environment) that includes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90000"/>
              </a:lnSpc>
              <a:spcBef>
                <a:spcPts val="439"/>
              </a:spcBef>
              <a:spcAft>
                <a:spcPts val="0"/>
              </a:spcAft>
              <a:buClr>
                <a:srgbClr val="95A3D1"/>
              </a:buClr>
              <a:buSzPts val="1650"/>
              <a:buFont typeface="Noto Sans Symbols"/>
              <a:buChar char="■"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JVM (Java Virtual Machine)</a:t>
            </a:r>
            <a:endParaRPr b="0" i="0" sz="2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90000"/>
              </a:lnSpc>
              <a:spcBef>
                <a:spcPts val="439"/>
              </a:spcBef>
              <a:spcAft>
                <a:spcPts val="0"/>
              </a:spcAft>
              <a:buClr>
                <a:srgbClr val="95A3D1"/>
              </a:buClr>
              <a:buSzPts val="1650"/>
              <a:buFont typeface="Noto Sans Symbols"/>
              <a:buChar char="■"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Standard Class Library</a:t>
            </a:r>
            <a:endParaRPr b="0" i="0" sz="2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90000"/>
              </a:lnSpc>
              <a:spcBef>
                <a:spcPts val="439"/>
              </a:spcBef>
              <a:spcAft>
                <a:spcPts val="0"/>
              </a:spcAft>
              <a:buClr>
                <a:srgbClr val="95A3D1"/>
              </a:buClr>
              <a:buSzPts val="1650"/>
              <a:buFont typeface="Noto Sans Symbols"/>
              <a:buChar char="■"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חבילת ערכת הפיתוח:</a:t>
            </a:r>
            <a:endParaRPr b="0" i="0" sz="2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JDK (Java Development Kit) that includes: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90000"/>
              </a:lnSpc>
              <a:spcBef>
                <a:spcPts val="439"/>
              </a:spcBef>
              <a:spcAft>
                <a:spcPts val="0"/>
              </a:spcAft>
              <a:buClr>
                <a:srgbClr val="95A3D1"/>
              </a:buClr>
              <a:buSzPts val="1650"/>
              <a:buFont typeface="Noto Sans Symbols"/>
              <a:buChar char="■"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JRE</a:t>
            </a:r>
            <a:endParaRPr b="0" i="0" sz="2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0" algn="l">
              <a:lnSpc>
                <a:spcPct val="90000"/>
              </a:lnSpc>
              <a:spcBef>
                <a:spcPts val="439"/>
              </a:spcBef>
              <a:spcAft>
                <a:spcPts val="0"/>
              </a:spcAft>
              <a:buClr>
                <a:srgbClr val="95A3D1"/>
              </a:buClr>
              <a:buSzPts val="1650"/>
              <a:buFont typeface="Noto Sans Symbols"/>
              <a:buChar char="■"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Command line tools: compiler, debugger etc.</a:t>
            </a:r>
            <a:endParaRPr b="0" i="0" sz="2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90000"/>
              </a:lnSpc>
              <a:spcBef>
                <a:spcPts val="439"/>
              </a:spcBef>
              <a:spcAft>
                <a:spcPts val="0"/>
              </a:spcAft>
              <a:buClr>
                <a:srgbClr val="95A3D1"/>
              </a:buClr>
              <a:buSzPts val="1650"/>
              <a:buFont typeface="Noto Sans Symbols"/>
              <a:buChar char="■"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הורדה ותיעוד ב-</a:t>
            </a:r>
            <a:r>
              <a:rPr b="0" i="0" lang="en-US" sz="1600" u="sng" cap="none" strike="noStrike">
                <a:solidFill>
                  <a:srgbClr val="5A84D8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http://www.oracle.com/technetwork/java/javase/downloads/index.html</a:t>
            </a: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4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0" name="Google Shape;240;p4"/>
          <p:cNvSpPr/>
          <p:nvPr/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5"/>
          <p:cNvSpPr txBox="1"/>
          <p:nvPr>
            <p:ph idx="4294967295" type="title"/>
          </p:nvPr>
        </p:nvSpPr>
        <p:spPr>
          <a:xfrm>
            <a:off x="179280" y="277920"/>
            <a:ext cx="874764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Font typeface="Calibri"/>
              <a:buNone/>
            </a:pPr>
            <a:r>
              <a:rPr b="0" i="0" lang="en-US" sz="4200" u="none" cap="none" strike="noStrik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סביבת פיתוח שלובה</a:t>
            </a:r>
            <a:endParaRPr b="0" i="0" sz="4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5"/>
          <p:cNvSpPr txBox="1"/>
          <p:nvPr>
            <p:ph idx="4294967295" type="body"/>
          </p:nvPr>
        </p:nvSpPr>
        <p:spPr>
          <a:xfrm>
            <a:off x="914400" y="1600200"/>
            <a:ext cx="7771320" cy="4529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43080" lvl="0" marL="34308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= </a:t>
            </a:r>
            <a:r>
              <a:rPr b="0" i="0" lang="en-US" sz="27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Integrated Development Environment</a:t>
            </a:r>
            <a:endParaRPr b="0" i="0" sz="27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סביבה המשלבת רכיבי/כלי פיתוח עצמאיים: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עורך טקסט (editor)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סייר הקבצים (browser)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מהדר (compiler)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סביבת זמן ריצה (JRE)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מנפה השגיאות (debugger)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ועוד...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Eclipse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– ה- IDE בו נשתמש בקורס.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5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8" name="Google Shape;248;p5"/>
          <p:cNvSpPr/>
          <p:nvPr/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6"/>
          <p:cNvSpPr txBox="1"/>
          <p:nvPr>
            <p:ph idx="4294967295" type="title"/>
          </p:nvPr>
        </p:nvSpPr>
        <p:spPr>
          <a:xfrm>
            <a:off x="914400" y="277920"/>
            <a:ext cx="7771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Font typeface="Comic Sans MS"/>
              <a:buNone/>
            </a:pPr>
            <a:r>
              <a:rPr b="0" i="0" lang="en-US" sz="4200" u="none" cap="none" strike="noStrike">
                <a:solidFill>
                  <a:srgbClr val="CC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Eclipse</a:t>
            </a:r>
            <a:endParaRPr b="0" i="0" sz="4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6"/>
          <p:cNvSpPr txBox="1"/>
          <p:nvPr>
            <p:ph idx="4294967295" type="body"/>
          </p:nvPr>
        </p:nvSpPr>
        <p:spPr>
          <a:xfrm>
            <a:off x="684360" y="1600200"/>
            <a:ext cx="8001360" cy="4529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43080" lvl="0" marL="343080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CC99"/>
              </a:buClr>
              <a:buSzPts val="216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 המתאים גם לפיתוח תוכנה ב Java.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CCCC99"/>
              </a:buClr>
              <a:buSzPts val="216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ניתן להתקנה ב- Linux, Windows ועוד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CCCC99"/>
              </a:buClr>
              <a:buSzPts val="216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דורש התקנה בנפרד של JDK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CCCC99"/>
              </a:buClr>
              <a:buSzPts val="216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אתר הבית: </a:t>
            </a:r>
            <a:r>
              <a:rPr b="0" i="0" lang="en-US" sz="2400" u="sng" cap="none" strike="noStrike">
                <a:solidFill>
                  <a:srgbClr val="5A84D8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www.eclipse.org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CCCC99"/>
              </a:buClr>
              <a:buSzPts val="216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הוראות התקנה ושימוש – באתר הקורס.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>
                <a:srgbClr val="CCCC99"/>
              </a:buClr>
              <a:buSzPts val="216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מותקן על כל המחשבים בכיתת המחשבים בשרייבר.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6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6" name="Google Shape;256;p6"/>
          <p:cNvSpPr/>
          <p:nvPr/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7" name="Google Shape;257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01640" y="66600"/>
            <a:ext cx="1788120" cy="1340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7"/>
          <p:cNvSpPr txBox="1"/>
          <p:nvPr>
            <p:ph idx="4294967295" type="body"/>
          </p:nvPr>
        </p:nvSpPr>
        <p:spPr>
          <a:xfrm>
            <a:off x="914400" y="1600200"/>
            <a:ext cx="7771320" cy="4529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43080" lvl="0" marL="34308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sng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מנהלות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sng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סביבת פיתוח Java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Git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הגשת תרגילי בית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demo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7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8"/>
          <p:cNvSpPr txBox="1"/>
          <p:nvPr>
            <p:ph idx="4294967295" type="title"/>
          </p:nvPr>
        </p:nvSpPr>
        <p:spPr>
          <a:xfrm>
            <a:off x="914400" y="277920"/>
            <a:ext cx="7771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Font typeface="Calibri"/>
              <a:buNone/>
            </a:pPr>
            <a:r>
              <a:rPr b="0" i="0" lang="en-US" sz="4200" u="none" cap="none" strike="noStrik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Git vs. GitHub</a:t>
            </a:r>
            <a:endParaRPr b="0" i="0" sz="4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8"/>
          <p:cNvSpPr txBox="1"/>
          <p:nvPr>
            <p:ph idx="4294967295" type="body"/>
          </p:nvPr>
        </p:nvSpPr>
        <p:spPr>
          <a:xfrm>
            <a:off x="914400" y="1600200"/>
            <a:ext cx="7771320" cy="4852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43080" lvl="0" marL="34308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99"/>
              </a:buClr>
              <a:buSzPts val="234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Git היא תוכנת ניהול גרסאות של קוד.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Clr>
                <a:srgbClr val="95A3D1"/>
              </a:buClr>
              <a:buSzPts val="180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מותקנת על המחשב האישי שלכם.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1" algn="r">
              <a:lnSpc>
                <a:spcPct val="100000"/>
              </a:lnSpc>
              <a:spcBef>
                <a:spcPts val="479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GitHub הוא </a:t>
            </a: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שרות עבור פרויקטים פיתוח תוכנה שבהם משתמשים במערכת Git.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מספק אחסון למערכת ניהול הגרסאות Git.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משמש כרשת חברתית בה מפתחים משתפים את סטטוס ההתקדמות שלהם בכתיבת הקוד.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אחרים יכולים להגיב \ לערוך \ ולתקן קוד פומבי שעלה לGitHub.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8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lang="en-US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9"/>
          <p:cNvSpPr txBox="1"/>
          <p:nvPr>
            <p:ph idx="4294967295" type="title"/>
          </p:nvPr>
        </p:nvSpPr>
        <p:spPr>
          <a:xfrm>
            <a:off x="914400" y="277920"/>
            <a:ext cx="7771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Font typeface="Calibri"/>
              <a:buNone/>
            </a:pPr>
            <a:r>
              <a:rPr b="0" i="0" lang="en-US" sz="4200" u="none" cap="none" strike="noStrik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Git מה מאפשר לנו</a:t>
            </a:r>
            <a:endParaRPr b="0" i="0" sz="4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9"/>
          <p:cNvSpPr txBox="1"/>
          <p:nvPr>
            <p:ph idx="4294967295" type="body"/>
          </p:nvPr>
        </p:nvSpPr>
        <p:spPr>
          <a:xfrm>
            <a:off x="914400" y="1600200"/>
            <a:ext cx="7771320" cy="4852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43080" lvl="0" marL="34308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ניהול גרסאות של הקוד: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מעקב אחרי שינויים.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חזרה אחורה.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גיבוי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עבודה בצוות: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עדכון של שינויים שבוצעו ע״י חברי צוות אחרים.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85840" lvl="1" marL="74304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Clr>
                <a:srgbClr val="95A3D1"/>
              </a:buClr>
              <a:buSzPts val="1950"/>
              <a:buFont typeface="Noto Sans Symbols"/>
              <a:buChar char="■"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מיזוג (אוטומטי או ידני) במידה ושני חברי צוות משנים את אותו הקוד.</a:t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1" algn="r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CCCC99"/>
              </a:buClr>
              <a:buSzPts val="252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זו שיטת העבודה המקובלת (ואם לא Git, אז כלי בקרת תצורה אחר עם מאפיינים דומים)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1" algn="r">
              <a:lnSpc>
                <a:spcPct val="100000"/>
              </a:lnSpc>
              <a:spcBef>
                <a:spcPts val="519"/>
              </a:spcBef>
              <a:spcAft>
                <a:spcPts val="0"/>
              </a:spcAft>
              <a:buSzPts val="2600"/>
              <a:buFont typeface="Arial"/>
              <a:buNone/>
            </a:pPr>
            <a:r>
              <a:t/>
            </a:r>
            <a:endParaRPr b="0" i="0" sz="2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9"/>
          <p:cNvSpPr txBox="1"/>
          <p:nvPr>
            <p:ph idx="12" type="sldNum"/>
          </p:nvPr>
        </p:nvSpPr>
        <p:spPr>
          <a:xfrm>
            <a:off x="6781680" y="6248520"/>
            <a:ext cx="1904040" cy="45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lang="en-US" sz="1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1601-01-01T00:00:00Z</dcterms:created>
  <dc:creator>yaelamst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1</vt:i4>
  </property>
  <property fmtid="{D5CDD505-2E9C-101B-9397-08002B2CF9AE}" pid="3" name="LCID">
    <vt:i4>1037</vt:i4>
  </property>
  <property fmtid="{D5CDD505-2E9C-101B-9397-08002B2CF9AE}" pid="4" name="Notes">
    <vt:i4>29</vt:i4>
  </property>
  <property fmtid="{D5CDD505-2E9C-101B-9397-08002B2CF9AE}" pid="5" name="PresentationFormat">
    <vt:lpwstr>‫הצגה על המסך (4:3)</vt:lpwstr>
  </property>
  <property fmtid="{D5CDD505-2E9C-101B-9397-08002B2CF9AE}" pid="6" name="Slides">
    <vt:i4>29</vt:i4>
  </property>
  <property fmtid="{D5CDD505-2E9C-101B-9397-08002B2CF9AE}" pid="7" name="Version">
    <vt:i4>1</vt:i4>
  </property>
</Properties>
</file>