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9" r:id="rId1"/>
  </p:sldMasterIdLst>
  <p:notesMasterIdLst>
    <p:notesMasterId r:id="rId45"/>
  </p:notesMasterIdLst>
  <p:sldIdLst>
    <p:sldId id="256" r:id="rId2"/>
    <p:sldId id="257" r:id="rId3"/>
    <p:sldId id="259" r:id="rId4"/>
    <p:sldId id="258" r:id="rId5"/>
    <p:sldId id="260" r:id="rId6"/>
    <p:sldId id="262" r:id="rId7"/>
    <p:sldId id="265" r:id="rId8"/>
    <p:sldId id="267" r:id="rId9"/>
    <p:sldId id="266" r:id="rId10"/>
    <p:sldId id="291" r:id="rId11"/>
    <p:sldId id="268" r:id="rId12"/>
    <p:sldId id="269" r:id="rId13"/>
    <p:sldId id="290" r:id="rId14"/>
    <p:sldId id="270" r:id="rId15"/>
    <p:sldId id="263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64" r:id="rId25"/>
    <p:sldId id="279" r:id="rId26"/>
    <p:sldId id="280" r:id="rId27"/>
    <p:sldId id="300" r:id="rId28"/>
    <p:sldId id="281" r:id="rId29"/>
    <p:sldId id="282" r:id="rId30"/>
    <p:sldId id="283" r:id="rId31"/>
    <p:sldId id="288" r:id="rId32"/>
    <p:sldId id="284" r:id="rId33"/>
    <p:sldId id="285" r:id="rId34"/>
    <p:sldId id="286" r:id="rId35"/>
    <p:sldId id="287" r:id="rId36"/>
    <p:sldId id="292" r:id="rId37"/>
    <p:sldId id="293" r:id="rId38"/>
    <p:sldId id="295" r:id="rId39"/>
    <p:sldId id="294" r:id="rId40"/>
    <p:sldId id="296" r:id="rId41"/>
    <p:sldId id="297" r:id="rId42"/>
    <p:sldId id="298" r:id="rId43"/>
    <p:sldId id="299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273"/>
  </p:normalViewPr>
  <p:slideViewPr>
    <p:cSldViewPr snapToGrid="0">
      <p:cViewPr varScale="1">
        <p:scale>
          <a:sx n="32" d="100"/>
          <a:sy n="32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2B33B9-A750-3447-A9CA-E82F48A4EF07}" type="doc">
      <dgm:prSet loTypeId="urn:microsoft.com/office/officeart/2005/8/layout/hierarchy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17B47C-EADE-844E-9AF6-443FCB34B183}">
      <dgm:prSet phldrT="[Text]" custT="1"/>
      <dgm:spPr/>
      <dgm:t>
        <a:bodyPr/>
        <a:lstStyle/>
        <a:p>
          <a:r>
            <a:rPr lang="en-US" sz="1800" dirty="0" err="1"/>
            <a:t>playGame</a:t>
          </a:r>
          <a:endParaRPr lang="en-US" sz="1800" dirty="0"/>
        </a:p>
      </dgm:t>
    </dgm:pt>
    <dgm:pt modelId="{77DF9325-1C65-FF41-83B3-C351AFF1E877}" type="parTrans" cxnId="{1BD8E10E-3568-F940-9A8A-796EB7B09542}">
      <dgm:prSet/>
      <dgm:spPr/>
      <dgm:t>
        <a:bodyPr/>
        <a:lstStyle/>
        <a:p>
          <a:endParaRPr lang="en-US"/>
        </a:p>
      </dgm:t>
    </dgm:pt>
    <dgm:pt modelId="{9B6FDFD3-C46B-6844-8103-C3007EF151F0}" type="sibTrans" cxnId="{1BD8E10E-3568-F940-9A8A-796EB7B09542}">
      <dgm:prSet/>
      <dgm:spPr/>
      <dgm:t>
        <a:bodyPr/>
        <a:lstStyle/>
        <a:p>
          <a:endParaRPr lang="en-US"/>
        </a:p>
      </dgm:t>
    </dgm:pt>
    <dgm:pt modelId="{AB8C3441-6C7D-DD43-8E27-05A9AF5CBFC3}">
      <dgm:prSet phldrT="[Text]" custT="1"/>
      <dgm:spPr/>
      <dgm:t>
        <a:bodyPr/>
        <a:lstStyle/>
        <a:p>
          <a:r>
            <a:rPr lang="en-US" sz="1800" dirty="0" err="1"/>
            <a:t>getTemplate</a:t>
          </a:r>
          <a:endParaRPr lang="en-US" sz="1800" dirty="0"/>
        </a:p>
      </dgm:t>
    </dgm:pt>
    <dgm:pt modelId="{F57BFF43-85AE-C943-98A4-280CE1166640}" type="parTrans" cxnId="{38EDD02B-1DF4-524E-B7C9-EC7BBAF9A67F}">
      <dgm:prSet/>
      <dgm:spPr/>
      <dgm:t>
        <a:bodyPr/>
        <a:lstStyle/>
        <a:p>
          <a:endParaRPr lang="en-US" sz="1800"/>
        </a:p>
      </dgm:t>
    </dgm:pt>
    <dgm:pt modelId="{58DE1445-3DDD-A64B-9352-405EED27A203}" type="sibTrans" cxnId="{38EDD02B-1DF4-524E-B7C9-EC7BBAF9A67F}">
      <dgm:prSet/>
      <dgm:spPr/>
      <dgm:t>
        <a:bodyPr/>
        <a:lstStyle/>
        <a:p>
          <a:endParaRPr lang="en-US"/>
        </a:p>
      </dgm:t>
    </dgm:pt>
    <dgm:pt modelId="{27D613BA-EA5A-6549-A4BC-6F24C4ABE75B}">
      <dgm:prSet phldrT="[Text]" custT="1"/>
      <dgm:spPr/>
      <dgm:t>
        <a:bodyPr/>
        <a:lstStyle/>
        <a:p>
          <a:pPr rtl="0"/>
          <a:r>
            <a:rPr lang="en-US" sz="1800" dirty="0" err="1"/>
            <a:t>randomTemplate</a:t>
          </a:r>
          <a:endParaRPr lang="en-US" sz="1800" dirty="0"/>
        </a:p>
      </dgm:t>
    </dgm:pt>
    <dgm:pt modelId="{0BB5F823-E7CB-444F-9028-05CC4C2CBA38}" type="parTrans" cxnId="{11A81A31-59E8-D14F-B002-A8E796EABB20}">
      <dgm:prSet/>
      <dgm:spPr/>
      <dgm:t>
        <a:bodyPr/>
        <a:lstStyle/>
        <a:p>
          <a:endParaRPr lang="en-US" sz="1800"/>
        </a:p>
      </dgm:t>
    </dgm:pt>
    <dgm:pt modelId="{C816440F-5104-4641-A210-6F230118ED5F}" type="sibTrans" cxnId="{11A81A31-59E8-D14F-B002-A8E796EABB20}">
      <dgm:prSet/>
      <dgm:spPr/>
      <dgm:t>
        <a:bodyPr/>
        <a:lstStyle/>
        <a:p>
          <a:endParaRPr lang="en-US"/>
        </a:p>
      </dgm:t>
    </dgm:pt>
    <dgm:pt modelId="{FB782808-F62C-DD48-8056-59FC2ACD5E91}">
      <dgm:prSet phldrT="[Text]" custT="1"/>
      <dgm:spPr/>
      <dgm:t>
        <a:bodyPr/>
        <a:lstStyle/>
        <a:p>
          <a:pPr rtl="0"/>
          <a:r>
            <a:rPr lang="en-US" sz="1800" dirty="0" err="1"/>
            <a:t>playRound</a:t>
          </a:r>
          <a:endParaRPr lang="en-US" sz="1800" dirty="0"/>
        </a:p>
      </dgm:t>
    </dgm:pt>
    <dgm:pt modelId="{2E267809-381A-874C-9877-1CD968D5486B}" type="parTrans" cxnId="{651ED6CA-5B24-9741-BDA8-B662945520E5}">
      <dgm:prSet/>
      <dgm:spPr/>
      <dgm:t>
        <a:bodyPr/>
        <a:lstStyle/>
        <a:p>
          <a:endParaRPr lang="en-US" sz="1800"/>
        </a:p>
      </dgm:t>
    </dgm:pt>
    <dgm:pt modelId="{E7C01932-6491-0E44-80E6-BD40382B8C4E}" type="sibTrans" cxnId="{651ED6CA-5B24-9741-BDA8-B662945520E5}">
      <dgm:prSet/>
      <dgm:spPr/>
      <dgm:t>
        <a:bodyPr/>
        <a:lstStyle/>
        <a:p>
          <a:endParaRPr lang="en-US"/>
        </a:p>
      </dgm:t>
    </dgm:pt>
    <dgm:pt modelId="{CA5331F3-E405-594B-AD5B-93BB3125BBB3}">
      <dgm:prSet phldrT="[Text]" custT="1"/>
      <dgm:spPr/>
      <dgm:t>
        <a:bodyPr/>
        <a:lstStyle/>
        <a:p>
          <a:r>
            <a:rPr lang="en-US" sz="1800" dirty="0" err="1"/>
            <a:t>getValueFromUser</a:t>
          </a:r>
          <a:endParaRPr lang="en-US" sz="1800" dirty="0"/>
        </a:p>
      </dgm:t>
    </dgm:pt>
    <dgm:pt modelId="{615859B5-79CF-8141-9271-974C8E0D6268}" type="parTrans" cxnId="{943FAD73-41D9-B847-976F-2A67975905AC}">
      <dgm:prSet/>
      <dgm:spPr/>
      <dgm:t>
        <a:bodyPr/>
        <a:lstStyle/>
        <a:p>
          <a:endParaRPr lang="en-US" sz="1800"/>
        </a:p>
      </dgm:t>
    </dgm:pt>
    <dgm:pt modelId="{509B4C06-C3A0-8F4B-9F08-95C1602281B6}" type="sibTrans" cxnId="{943FAD73-41D9-B847-976F-2A67975905AC}">
      <dgm:prSet/>
      <dgm:spPr/>
      <dgm:t>
        <a:bodyPr/>
        <a:lstStyle/>
        <a:p>
          <a:endParaRPr lang="en-US"/>
        </a:p>
      </dgm:t>
    </dgm:pt>
    <dgm:pt modelId="{1C7D8AC1-8F79-B041-B9D7-74B1A4F12FE9}">
      <dgm:prSet phldrT="[Text]" custT="1"/>
      <dgm:spPr/>
      <dgm:t>
        <a:bodyPr/>
        <a:lstStyle/>
        <a:p>
          <a:pPr rtl="0"/>
          <a:r>
            <a:rPr lang="en-US" sz="1800" dirty="0" err="1"/>
            <a:t>getAllLegalTemplates</a:t>
          </a:r>
          <a:endParaRPr lang="en-US" sz="1800" dirty="0"/>
        </a:p>
      </dgm:t>
    </dgm:pt>
    <dgm:pt modelId="{FCB8898B-1CF9-9E48-B800-85E82DA6086A}" type="parTrans" cxnId="{B06725CB-FAE5-3141-98B6-2BF2BFB8CF19}">
      <dgm:prSet/>
      <dgm:spPr/>
      <dgm:t>
        <a:bodyPr/>
        <a:lstStyle/>
        <a:p>
          <a:endParaRPr lang="en-US" sz="1800"/>
        </a:p>
      </dgm:t>
    </dgm:pt>
    <dgm:pt modelId="{9101C2E9-7518-7B48-B116-08FCBC09468C}" type="sibTrans" cxnId="{B06725CB-FAE5-3141-98B6-2BF2BFB8CF19}">
      <dgm:prSet/>
      <dgm:spPr/>
      <dgm:t>
        <a:bodyPr/>
        <a:lstStyle/>
        <a:p>
          <a:endParaRPr lang="en-US"/>
        </a:p>
      </dgm:t>
    </dgm:pt>
    <dgm:pt modelId="{4F0FF776-ABFE-5E46-85DB-76F52533D91E}">
      <dgm:prSet phldrT="[Text]" custT="1"/>
      <dgm:spPr/>
      <dgm:t>
        <a:bodyPr/>
        <a:lstStyle/>
        <a:p>
          <a:pPr rtl="0"/>
          <a:r>
            <a:rPr lang="en-US" sz="1800" dirty="0" err="1"/>
            <a:t>countOnes</a:t>
          </a:r>
          <a:endParaRPr lang="en-US" sz="1800" dirty="0"/>
        </a:p>
      </dgm:t>
    </dgm:pt>
    <dgm:pt modelId="{BA863930-03A8-364E-B477-FB45DFE36C12}" type="parTrans" cxnId="{2222A132-DE5C-3340-A090-3A973A6B3420}">
      <dgm:prSet/>
      <dgm:spPr/>
      <dgm:t>
        <a:bodyPr/>
        <a:lstStyle/>
        <a:p>
          <a:endParaRPr lang="en-US" sz="1800"/>
        </a:p>
      </dgm:t>
    </dgm:pt>
    <dgm:pt modelId="{EB016584-07C7-2542-BABD-C26031D98D20}" type="sibTrans" cxnId="{2222A132-DE5C-3340-A090-3A973A6B3420}">
      <dgm:prSet/>
      <dgm:spPr/>
      <dgm:t>
        <a:bodyPr/>
        <a:lstStyle/>
        <a:p>
          <a:endParaRPr lang="en-US"/>
        </a:p>
      </dgm:t>
    </dgm:pt>
    <dgm:pt modelId="{F4055F1B-E73A-3547-8280-298AF9922CDA}">
      <dgm:prSet phldrT="[Text]" custT="1"/>
      <dgm:spPr/>
      <dgm:t>
        <a:bodyPr/>
        <a:lstStyle/>
        <a:p>
          <a:pPr rtl="0"/>
          <a:r>
            <a:rPr lang="en-US" sz="1800" dirty="0" err="1"/>
            <a:t>checkLegal</a:t>
          </a:r>
          <a:endParaRPr lang="en-US" sz="1800" dirty="0"/>
        </a:p>
      </dgm:t>
    </dgm:pt>
    <dgm:pt modelId="{A1882E95-F856-794D-A6AA-BD2E2D072582}" type="parTrans" cxnId="{4F3C8913-0233-DD46-B861-E3D0CC762CF2}">
      <dgm:prSet/>
      <dgm:spPr/>
      <dgm:t>
        <a:bodyPr/>
        <a:lstStyle/>
        <a:p>
          <a:endParaRPr lang="en-US" sz="1800"/>
        </a:p>
      </dgm:t>
    </dgm:pt>
    <dgm:pt modelId="{6161CD51-227E-404D-ABAE-4982AFF586A9}" type="sibTrans" cxnId="{4F3C8913-0233-DD46-B861-E3D0CC762CF2}">
      <dgm:prSet/>
      <dgm:spPr/>
      <dgm:t>
        <a:bodyPr/>
        <a:lstStyle/>
        <a:p>
          <a:endParaRPr lang="en-US"/>
        </a:p>
      </dgm:t>
    </dgm:pt>
    <dgm:pt modelId="{349634E6-CD95-BA44-B0B3-DE6617D9161E}">
      <dgm:prSet phldrT="[Text]" custT="1"/>
      <dgm:spPr/>
      <dgm:t>
        <a:bodyPr/>
        <a:lstStyle/>
        <a:p>
          <a:pPr rtl="0"/>
          <a:r>
            <a:rPr lang="en-US" sz="1800" dirty="0" err="1"/>
            <a:t>checkSameStatus</a:t>
          </a:r>
          <a:endParaRPr lang="en-US" sz="1800" dirty="0"/>
        </a:p>
      </dgm:t>
    </dgm:pt>
    <dgm:pt modelId="{A0C269AC-10AC-8947-93BA-5927F7708DCE}" type="parTrans" cxnId="{B6115095-7B8D-7E4C-B06E-521DB46B6207}">
      <dgm:prSet/>
      <dgm:spPr/>
      <dgm:t>
        <a:bodyPr/>
        <a:lstStyle/>
        <a:p>
          <a:endParaRPr lang="en-US" sz="1800"/>
        </a:p>
      </dgm:t>
    </dgm:pt>
    <dgm:pt modelId="{08E3748C-D8AE-AD4B-A057-D81C29B8ABDF}" type="sibTrans" cxnId="{B6115095-7B8D-7E4C-B06E-521DB46B6207}">
      <dgm:prSet/>
      <dgm:spPr/>
      <dgm:t>
        <a:bodyPr/>
        <a:lstStyle/>
        <a:p>
          <a:endParaRPr lang="en-US"/>
        </a:p>
      </dgm:t>
    </dgm:pt>
    <dgm:pt modelId="{968A87B2-BFD4-1C44-A49A-C493BC95183D}">
      <dgm:prSet phldrT="[Text]" custT="1"/>
      <dgm:spPr/>
      <dgm:t>
        <a:bodyPr/>
        <a:lstStyle/>
        <a:p>
          <a:pPr rtl="0"/>
          <a:r>
            <a:rPr lang="en-US" sz="1800" dirty="0" err="1"/>
            <a:t>binToBool</a:t>
          </a:r>
          <a:endParaRPr lang="en-US" sz="1800" dirty="0"/>
        </a:p>
      </dgm:t>
    </dgm:pt>
    <dgm:pt modelId="{84DBCE28-3B41-6B4B-9103-0827DC85D848}" type="parTrans" cxnId="{1EB09D2D-C6F4-C649-B1AB-D770C6FEDBF4}">
      <dgm:prSet/>
      <dgm:spPr/>
      <dgm:t>
        <a:bodyPr/>
        <a:lstStyle/>
        <a:p>
          <a:endParaRPr lang="en-US" sz="1800"/>
        </a:p>
      </dgm:t>
    </dgm:pt>
    <dgm:pt modelId="{C5F0C204-0DB8-0743-B3C9-8E34FC65403A}" type="sibTrans" cxnId="{1EB09D2D-C6F4-C649-B1AB-D770C6FEDBF4}">
      <dgm:prSet/>
      <dgm:spPr/>
      <dgm:t>
        <a:bodyPr/>
        <a:lstStyle/>
        <a:p>
          <a:endParaRPr lang="en-US"/>
        </a:p>
      </dgm:t>
    </dgm:pt>
    <dgm:pt modelId="{DDBF21AF-D7CE-6145-8163-3BDC3DFC2B83}">
      <dgm:prSet phldrT="[Text]" custT="1"/>
      <dgm:spPr/>
      <dgm:t>
        <a:bodyPr/>
        <a:lstStyle/>
        <a:p>
          <a:r>
            <a:rPr lang="en-US" sz="1800" dirty="0" err="1"/>
            <a:t>getHint</a:t>
          </a:r>
          <a:endParaRPr lang="en-US" sz="1800" dirty="0"/>
        </a:p>
      </dgm:t>
    </dgm:pt>
    <dgm:pt modelId="{664F963F-F368-3245-AA71-9AC10F12629F}" type="parTrans" cxnId="{1825A914-C446-5249-A525-E75043649B22}">
      <dgm:prSet/>
      <dgm:spPr/>
      <dgm:t>
        <a:bodyPr/>
        <a:lstStyle/>
        <a:p>
          <a:endParaRPr lang="en-US"/>
        </a:p>
      </dgm:t>
    </dgm:pt>
    <dgm:pt modelId="{A216B3B5-1093-9748-8073-7D7DE62FC4DE}" type="sibTrans" cxnId="{1825A914-C446-5249-A525-E75043649B22}">
      <dgm:prSet/>
      <dgm:spPr/>
      <dgm:t>
        <a:bodyPr/>
        <a:lstStyle/>
        <a:p>
          <a:endParaRPr lang="en-US"/>
        </a:p>
      </dgm:t>
    </dgm:pt>
    <dgm:pt modelId="{36587296-0FD5-E14C-BE72-3AA5EF2386B4}">
      <dgm:prSet phldrT="[Text]" custT="1"/>
      <dgm:spPr/>
      <dgm:t>
        <a:bodyPr/>
        <a:lstStyle/>
        <a:p>
          <a:r>
            <a:rPr lang="en-US" sz="1800" dirty="0" err="1"/>
            <a:t>guessLetter</a:t>
          </a:r>
          <a:endParaRPr lang="en-US" sz="1800" dirty="0"/>
        </a:p>
      </dgm:t>
    </dgm:pt>
    <dgm:pt modelId="{DCDA7483-3ED2-9445-AF63-ADB21F78ED64}" type="parTrans" cxnId="{44170F9A-B444-CB4B-8055-38162256DD4A}">
      <dgm:prSet/>
      <dgm:spPr/>
      <dgm:t>
        <a:bodyPr/>
        <a:lstStyle/>
        <a:p>
          <a:endParaRPr lang="en-US"/>
        </a:p>
      </dgm:t>
    </dgm:pt>
    <dgm:pt modelId="{8938962A-C2A0-154D-9DEF-284ACE87EE2F}" type="sibTrans" cxnId="{44170F9A-B444-CB4B-8055-38162256DD4A}">
      <dgm:prSet/>
      <dgm:spPr/>
      <dgm:t>
        <a:bodyPr/>
        <a:lstStyle/>
        <a:p>
          <a:endParaRPr lang="en-US"/>
        </a:p>
      </dgm:t>
    </dgm:pt>
    <dgm:pt modelId="{E1D05D8B-AD5C-7F4E-8E24-7A4007D1F502}">
      <dgm:prSet phldrT="[Text]" custT="1"/>
      <dgm:spPr/>
      <dgm:t>
        <a:bodyPr/>
        <a:lstStyle/>
        <a:p>
          <a:r>
            <a:rPr lang="en-US" sz="1800" dirty="0"/>
            <a:t>print methods</a:t>
          </a:r>
        </a:p>
      </dgm:t>
    </dgm:pt>
    <dgm:pt modelId="{4E708D86-54B0-F346-BD11-7B605C23A831}" type="parTrans" cxnId="{AF4A487A-12F3-C249-B280-D1AE6B3D3D22}">
      <dgm:prSet/>
      <dgm:spPr/>
      <dgm:t>
        <a:bodyPr/>
        <a:lstStyle/>
        <a:p>
          <a:endParaRPr lang="en-US"/>
        </a:p>
      </dgm:t>
    </dgm:pt>
    <dgm:pt modelId="{42C82955-BA94-C042-BDA3-0976AE6F97AF}" type="sibTrans" cxnId="{AF4A487A-12F3-C249-B280-D1AE6B3D3D22}">
      <dgm:prSet/>
      <dgm:spPr/>
      <dgm:t>
        <a:bodyPr/>
        <a:lstStyle/>
        <a:p>
          <a:endParaRPr lang="en-US"/>
        </a:p>
      </dgm:t>
    </dgm:pt>
    <dgm:pt modelId="{0F4EFE4E-B5FE-2F40-8525-B593061B5041}">
      <dgm:prSet phldrT="[Text]" custT="1"/>
      <dgm:spPr/>
      <dgm:t>
        <a:bodyPr/>
        <a:lstStyle/>
        <a:p>
          <a:r>
            <a:rPr lang="en-US" sz="1800" dirty="0"/>
            <a:t>...</a:t>
          </a:r>
        </a:p>
      </dgm:t>
    </dgm:pt>
    <dgm:pt modelId="{EC5B7FDE-DC70-CD49-8F13-CE5022E5483D}" type="parTrans" cxnId="{9630695D-81F6-5440-B2C2-628A36ACACCE}">
      <dgm:prSet/>
      <dgm:spPr/>
      <dgm:t>
        <a:bodyPr/>
        <a:lstStyle/>
        <a:p>
          <a:endParaRPr lang="en-US"/>
        </a:p>
      </dgm:t>
    </dgm:pt>
    <dgm:pt modelId="{E9BCB5F2-7364-3E47-93DD-9F3326D65A86}" type="sibTrans" cxnId="{9630695D-81F6-5440-B2C2-628A36ACACCE}">
      <dgm:prSet/>
      <dgm:spPr/>
      <dgm:t>
        <a:bodyPr/>
        <a:lstStyle/>
        <a:p>
          <a:endParaRPr lang="en-US"/>
        </a:p>
      </dgm:t>
    </dgm:pt>
    <dgm:pt modelId="{8C0EBD6D-B40F-8E4A-A70A-16364417DF59}" type="pres">
      <dgm:prSet presAssocID="{372B33B9-A750-3447-A9CA-E82F48A4EF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24B1C26-FFD8-A441-936A-C087234C1444}" type="pres">
      <dgm:prSet presAssocID="{BD17B47C-EADE-844E-9AF6-443FCB34B183}" presName="hierRoot1" presStyleCnt="0"/>
      <dgm:spPr/>
    </dgm:pt>
    <dgm:pt modelId="{092B99D9-C837-B846-95C4-2632702D30ED}" type="pres">
      <dgm:prSet presAssocID="{BD17B47C-EADE-844E-9AF6-443FCB34B183}" presName="composite" presStyleCnt="0"/>
      <dgm:spPr/>
    </dgm:pt>
    <dgm:pt modelId="{0B9DC445-5A1A-B742-A455-7ABF7EFD21FE}" type="pres">
      <dgm:prSet presAssocID="{BD17B47C-EADE-844E-9AF6-443FCB34B183}" presName="background" presStyleLbl="node0" presStyleIdx="0" presStyleCnt="1"/>
      <dgm:spPr/>
    </dgm:pt>
    <dgm:pt modelId="{A1C29232-3F94-C246-BB57-15B9BDFED668}" type="pres">
      <dgm:prSet presAssocID="{BD17B47C-EADE-844E-9AF6-443FCB34B183}" presName="text" presStyleLbl="fgAcc0" presStyleIdx="0" presStyleCnt="1" custScaleX="208660">
        <dgm:presLayoutVars>
          <dgm:chPref val="3"/>
        </dgm:presLayoutVars>
      </dgm:prSet>
      <dgm:spPr/>
    </dgm:pt>
    <dgm:pt modelId="{781ADF82-EDE7-2E4D-8697-43D7C362A150}" type="pres">
      <dgm:prSet presAssocID="{BD17B47C-EADE-844E-9AF6-443FCB34B183}" presName="hierChild2" presStyleCnt="0"/>
      <dgm:spPr/>
    </dgm:pt>
    <dgm:pt modelId="{F839C079-E259-3E49-8D6D-0A853FC5F16E}" type="pres">
      <dgm:prSet presAssocID="{F57BFF43-85AE-C943-98A4-280CE1166640}" presName="Name10" presStyleLbl="parChTrans1D2" presStyleIdx="0" presStyleCnt="2" custSzX="1281957"/>
      <dgm:spPr/>
    </dgm:pt>
    <dgm:pt modelId="{D8196B38-A204-534D-9689-3D46E45EEA46}" type="pres">
      <dgm:prSet presAssocID="{AB8C3441-6C7D-DD43-8E27-05A9AF5CBFC3}" presName="hierRoot2" presStyleCnt="0"/>
      <dgm:spPr/>
    </dgm:pt>
    <dgm:pt modelId="{FDFE6676-85FE-D243-8B08-27276C194419}" type="pres">
      <dgm:prSet presAssocID="{AB8C3441-6C7D-DD43-8E27-05A9AF5CBFC3}" presName="composite2" presStyleCnt="0"/>
      <dgm:spPr/>
    </dgm:pt>
    <dgm:pt modelId="{27367A13-361B-2D4C-B1E7-97B080550B1D}" type="pres">
      <dgm:prSet presAssocID="{AB8C3441-6C7D-DD43-8E27-05A9AF5CBFC3}" presName="background2" presStyleLbl="node2" presStyleIdx="0" presStyleCnt="2"/>
      <dgm:spPr/>
    </dgm:pt>
    <dgm:pt modelId="{50707577-8CA8-1A47-842A-0306F070CE85}" type="pres">
      <dgm:prSet presAssocID="{AB8C3441-6C7D-DD43-8E27-05A9AF5CBFC3}" presName="text2" presStyleLbl="fgAcc2" presStyleIdx="0" presStyleCnt="2" custScaleX="208660">
        <dgm:presLayoutVars>
          <dgm:chPref val="3"/>
        </dgm:presLayoutVars>
      </dgm:prSet>
      <dgm:spPr/>
    </dgm:pt>
    <dgm:pt modelId="{4819A0A2-91BE-F44F-9888-9D3D33627CA0}" type="pres">
      <dgm:prSet presAssocID="{AB8C3441-6C7D-DD43-8E27-05A9AF5CBFC3}" presName="hierChild3" presStyleCnt="0"/>
      <dgm:spPr/>
    </dgm:pt>
    <dgm:pt modelId="{71B2B320-37FB-8644-9526-597FBF007799}" type="pres">
      <dgm:prSet presAssocID="{0BB5F823-E7CB-444F-9028-05CC4C2CBA38}" presName="Name17" presStyleLbl="parChTrans1D3" presStyleIdx="0" presStyleCnt="5" custSzX="128045"/>
      <dgm:spPr/>
    </dgm:pt>
    <dgm:pt modelId="{5083756A-AE8D-3D49-94AE-CA285222D8C0}" type="pres">
      <dgm:prSet presAssocID="{27D613BA-EA5A-6549-A4BC-6F24C4ABE75B}" presName="hierRoot3" presStyleCnt="0"/>
      <dgm:spPr/>
    </dgm:pt>
    <dgm:pt modelId="{8F5A518D-0AFF-A949-835A-634AB131F02D}" type="pres">
      <dgm:prSet presAssocID="{27D613BA-EA5A-6549-A4BC-6F24C4ABE75B}" presName="composite3" presStyleCnt="0"/>
      <dgm:spPr/>
    </dgm:pt>
    <dgm:pt modelId="{94A3182E-2AD5-F346-BF9A-B7C5A5BA9756}" type="pres">
      <dgm:prSet presAssocID="{27D613BA-EA5A-6549-A4BC-6F24C4ABE75B}" presName="background3" presStyleLbl="node3" presStyleIdx="0" presStyleCnt="5"/>
      <dgm:spPr/>
    </dgm:pt>
    <dgm:pt modelId="{FCD7CEC5-AA44-A843-A108-BC9215FDBA2F}" type="pres">
      <dgm:prSet presAssocID="{27D613BA-EA5A-6549-A4BC-6F24C4ABE75B}" presName="text3" presStyleLbl="fgAcc3" presStyleIdx="0" presStyleCnt="5" custScaleX="208660">
        <dgm:presLayoutVars>
          <dgm:chPref val="3"/>
        </dgm:presLayoutVars>
      </dgm:prSet>
      <dgm:spPr/>
    </dgm:pt>
    <dgm:pt modelId="{888A7854-DFC3-6E4B-800D-7D9C16BB2BA4}" type="pres">
      <dgm:prSet presAssocID="{27D613BA-EA5A-6549-A4BC-6F24C4ABE75B}" presName="hierChild4" presStyleCnt="0"/>
      <dgm:spPr/>
    </dgm:pt>
    <dgm:pt modelId="{35824301-5799-6247-8DAB-158699EDEF3D}" type="pres">
      <dgm:prSet presAssocID="{FCB8898B-1CF9-9E48-B800-85E82DA6086A}" presName="Name23" presStyleLbl="parChTrans1D4" presStyleIdx="0" presStyleCnt="6" custSzX="128045"/>
      <dgm:spPr/>
    </dgm:pt>
    <dgm:pt modelId="{485DDEBE-6747-D64A-BAE3-4C14519A1598}" type="pres">
      <dgm:prSet presAssocID="{1C7D8AC1-8F79-B041-B9D7-74B1A4F12FE9}" presName="hierRoot4" presStyleCnt="0"/>
      <dgm:spPr/>
    </dgm:pt>
    <dgm:pt modelId="{173E2FEA-526E-6A40-850A-1B6350474975}" type="pres">
      <dgm:prSet presAssocID="{1C7D8AC1-8F79-B041-B9D7-74B1A4F12FE9}" presName="composite4" presStyleCnt="0"/>
      <dgm:spPr/>
    </dgm:pt>
    <dgm:pt modelId="{07460515-2DB5-1B46-AF37-10E957AB16C9}" type="pres">
      <dgm:prSet presAssocID="{1C7D8AC1-8F79-B041-B9D7-74B1A4F12FE9}" presName="background4" presStyleLbl="node4" presStyleIdx="0" presStyleCnt="6"/>
      <dgm:spPr/>
    </dgm:pt>
    <dgm:pt modelId="{ED4E3906-E640-114A-8264-3B261C511BF4}" type="pres">
      <dgm:prSet presAssocID="{1C7D8AC1-8F79-B041-B9D7-74B1A4F12FE9}" presName="text4" presStyleLbl="fgAcc4" presStyleIdx="0" presStyleCnt="6" custScaleX="208660">
        <dgm:presLayoutVars>
          <dgm:chPref val="3"/>
        </dgm:presLayoutVars>
      </dgm:prSet>
      <dgm:spPr/>
    </dgm:pt>
    <dgm:pt modelId="{FE8BF105-5A4C-ED45-8EE4-8B90AE9CF02E}" type="pres">
      <dgm:prSet presAssocID="{1C7D8AC1-8F79-B041-B9D7-74B1A4F12FE9}" presName="hierChild5" presStyleCnt="0"/>
      <dgm:spPr/>
    </dgm:pt>
    <dgm:pt modelId="{9E659FFF-6185-8E44-B831-BBDE72B0A823}" type="pres">
      <dgm:prSet presAssocID="{BA863930-03A8-364E-B477-FB45DFE36C12}" presName="Name23" presStyleLbl="parChTrans1D4" presStyleIdx="1" presStyleCnt="6" custSzX="2563914"/>
      <dgm:spPr/>
    </dgm:pt>
    <dgm:pt modelId="{CF982943-611A-3C48-B11C-EC49643DE93A}" type="pres">
      <dgm:prSet presAssocID="{4F0FF776-ABFE-5E46-85DB-76F52533D91E}" presName="hierRoot4" presStyleCnt="0"/>
      <dgm:spPr/>
    </dgm:pt>
    <dgm:pt modelId="{747AA10E-CD56-AA41-877D-A8445C9E9B16}" type="pres">
      <dgm:prSet presAssocID="{4F0FF776-ABFE-5E46-85DB-76F52533D91E}" presName="composite4" presStyleCnt="0"/>
      <dgm:spPr/>
    </dgm:pt>
    <dgm:pt modelId="{9387A95E-03E2-E049-8334-CA428B97C69A}" type="pres">
      <dgm:prSet presAssocID="{4F0FF776-ABFE-5E46-85DB-76F52533D91E}" presName="background4" presStyleLbl="node4" presStyleIdx="1" presStyleCnt="6"/>
      <dgm:spPr/>
    </dgm:pt>
    <dgm:pt modelId="{57015C27-A0CF-D140-BA87-F15AE66E980A}" type="pres">
      <dgm:prSet presAssocID="{4F0FF776-ABFE-5E46-85DB-76F52533D91E}" presName="text4" presStyleLbl="fgAcc4" presStyleIdx="1" presStyleCnt="6" custScaleX="208660">
        <dgm:presLayoutVars>
          <dgm:chPref val="3"/>
        </dgm:presLayoutVars>
      </dgm:prSet>
      <dgm:spPr/>
    </dgm:pt>
    <dgm:pt modelId="{9CEEA583-E36A-6B43-91FD-0055454CDF28}" type="pres">
      <dgm:prSet presAssocID="{4F0FF776-ABFE-5E46-85DB-76F52533D91E}" presName="hierChild5" presStyleCnt="0"/>
      <dgm:spPr/>
    </dgm:pt>
    <dgm:pt modelId="{79325D19-DEAD-D347-9986-B67705ECF18D}" type="pres">
      <dgm:prSet presAssocID="{A1882E95-F856-794D-A6AA-BD2E2D072582}" presName="Name23" presStyleLbl="parChTrans1D4" presStyleIdx="2" presStyleCnt="6" custSzX="128045"/>
      <dgm:spPr/>
    </dgm:pt>
    <dgm:pt modelId="{7FCC9597-672F-834D-874D-68111D275A95}" type="pres">
      <dgm:prSet presAssocID="{F4055F1B-E73A-3547-8280-298AF9922CDA}" presName="hierRoot4" presStyleCnt="0"/>
      <dgm:spPr/>
    </dgm:pt>
    <dgm:pt modelId="{DE91267A-D36B-C143-951C-C837159948E1}" type="pres">
      <dgm:prSet presAssocID="{F4055F1B-E73A-3547-8280-298AF9922CDA}" presName="composite4" presStyleCnt="0"/>
      <dgm:spPr/>
    </dgm:pt>
    <dgm:pt modelId="{DE618E05-5611-A343-B650-39B33B3F5C6A}" type="pres">
      <dgm:prSet presAssocID="{F4055F1B-E73A-3547-8280-298AF9922CDA}" presName="background4" presStyleLbl="node4" presStyleIdx="2" presStyleCnt="6"/>
      <dgm:spPr/>
    </dgm:pt>
    <dgm:pt modelId="{B17DF98E-E87B-4448-A846-E43646CF0866}" type="pres">
      <dgm:prSet presAssocID="{F4055F1B-E73A-3547-8280-298AF9922CDA}" presName="text4" presStyleLbl="fgAcc4" presStyleIdx="2" presStyleCnt="6" custScaleX="208660">
        <dgm:presLayoutVars>
          <dgm:chPref val="3"/>
        </dgm:presLayoutVars>
      </dgm:prSet>
      <dgm:spPr/>
    </dgm:pt>
    <dgm:pt modelId="{55BC20A7-8E97-8049-BC4B-E75901043418}" type="pres">
      <dgm:prSet presAssocID="{F4055F1B-E73A-3547-8280-298AF9922CDA}" presName="hierChild5" presStyleCnt="0"/>
      <dgm:spPr/>
    </dgm:pt>
    <dgm:pt modelId="{E4FD38DC-1C83-DC4A-9CB1-572B7F8571E1}" type="pres">
      <dgm:prSet presAssocID="{A0C269AC-10AC-8947-93BA-5927F7708DCE}" presName="Name23" presStyleLbl="parChTrans1D4" presStyleIdx="3" presStyleCnt="6" custSzX="128045"/>
      <dgm:spPr/>
    </dgm:pt>
    <dgm:pt modelId="{E256FCBB-ECFD-9545-9396-A999F26D604E}" type="pres">
      <dgm:prSet presAssocID="{349634E6-CD95-BA44-B0B3-DE6617D9161E}" presName="hierRoot4" presStyleCnt="0"/>
      <dgm:spPr/>
    </dgm:pt>
    <dgm:pt modelId="{3C5CA95D-EA26-D24C-AA8F-96B01248BBF5}" type="pres">
      <dgm:prSet presAssocID="{349634E6-CD95-BA44-B0B3-DE6617D9161E}" presName="composite4" presStyleCnt="0"/>
      <dgm:spPr/>
    </dgm:pt>
    <dgm:pt modelId="{4797792E-F916-AF46-B3B2-EEB1B68CB78A}" type="pres">
      <dgm:prSet presAssocID="{349634E6-CD95-BA44-B0B3-DE6617D9161E}" presName="background4" presStyleLbl="node4" presStyleIdx="3" presStyleCnt="6"/>
      <dgm:spPr/>
    </dgm:pt>
    <dgm:pt modelId="{40D72811-E4EB-FA40-86F6-E03D180EFC5B}" type="pres">
      <dgm:prSet presAssocID="{349634E6-CD95-BA44-B0B3-DE6617D9161E}" presName="text4" presStyleLbl="fgAcc4" presStyleIdx="3" presStyleCnt="6" custScaleX="208660">
        <dgm:presLayoutVars>
          <dgm:chPref val="3"/>
        </dgm:presLayoutVars>
      </dgm:prSet>
      <dgm:spPr/>
    </dgm:pt>
    <dgm:pt modelId="{32A881A7-058F-4343-89D4-7E5C6E4D2023}" type="pres">
      <dgm:prSet presAssocID="{349634E6-CD95-BA44-B0B3-DE6617D9161E}" presName="hierChild5" presStyleCnt="0"/>
      <dgm:spPr/>
    </dgm:pt>
    <dgm:pt modelId="{8AE84C01-2931-0343-B1BF-7ADFAAA998BE}" type="pres">
      <dgm:prSet presAssocID="{84DBCE28-3B41-6B4B-9103-0827DC85D848}" presName="Name23" presStyleLbl="parChTrans1D4" presStyleIdx="4" presStyleCnt="6" custSzX="2563914"/>
      <dgm:spPr/>
    </dgm:pt>
    <dgm:pt modelId="{54B72D06-7C3D-5D48-950C-10F91E9B4887}" type="pres">
      <dgm:prSet presAssocID="{968A87B2-BFD4-1C44-A49A-C493BC95183D}" presName="hierRoot4" presStyleCnt="0"/>
      <dgm:spPr/>
    </dgm:pt>
    <dgm:pt modelId="{B8A0558F-FCD6-5946-99F2-5B4AE8DAC1F2}" type="pres">
      <dgm:prSet presAssocID="{968A87B2-BFD4-1C44-A49A-C493BC95183D}" presName="composite4" presStyleCnt="0"/>
      <dgm:spPr/>
    </dgm:pt>
    <dgm:pt modelId="{0B54C1E0-8B8C-4C4A-A081-AA9EEAB93C34}" type="pres">
      <dgm:prSet presAssocID="{968A87B2-BFD4-1C44-A49A-C493BC95183D}" presName="background4" presStyleLbl="node4" presStyleIdx="4" presStyleCnt="6"/>
      <dgm:spPr/>
    </dgm:pt>
    <dgm:pt modelId="{4660B152-5888-9B45-95BB-FFDD919BCD44}" type="pres">
      <dgm:prSet presAssocID="{968A87B2-BFD4-1C44-A49A-C493BC95183D}" presName="text4" presStyleLbl="fgAcc4" presStyleIdx="4" presStyleCnt="6" custScaleX="208660">
        <dgm:presLayoutVars>
          <dgm:chPref val="3"/>
        </dgm:presLayoutVars>
      </dgm:prSet>
      <dgm:spPr/>
    </dgm:pt>
    <dgm:pt modelId="{5F913C15-9516-0443-A9CD-0FAA55134826}" type="pres">
      <dgm:prSet presAssocID="{968A87B2-BFD4-1C44-A49A-C493BC95183D}" presName="hierChild5" presStyleCnt="0"/>
      <dgm:spPr/>
    </dgm:pt>
    <dgm:pt modelId="{CA323592-CE28-2E42-8E91-031CADDD1184}" type="pres">
      <dgm:prSet presAssocID="{2E267809-381A-874C-9877-1CD968D5486B}" presName="Name10" presStyleLbl="parChTrans1D2" presStyleIdx="1" presStyleCnt="2" custSzX="1281957"/>
      <dgm:spPr/>
    </dgm:pt>
    <dgm:pt modelId="{1A693889-3713-0E4D-BE31-4D394B574E47}" type="pres">
      <dgm:prSet presAssocID="{FB782808-F62C-DD48-8056-59FC2ACD5E91}" presName="hierRoot2" presStyleCnt="0"/>
      <dgm:spPr/>
    </dgm:pt>
    <dgm:pt modelId="{66DF58F7-0036-614E-9BA4-677FF49DFA30}" type="pres">
      <dgm:prSet presAssocID="{FB782808-F62C-DD48-8056-59FC2ACD5E91}" presName="composite2" presStyleCnt="0"/>
      <dgm:spPr/>
    </dgm:pt>
    <dgm:pt modelId="{5A12853C-D674-7C44-B765-DA282DDF5105}" type="pres">
      <dgm:prSet presAssocID="{FB782808-F62C-DD48-8056-59FC2ACD5E91}" presName="background2" presStyleLbl="node2" presStyleIdx="1" presStyleCnt="2"/>
      <dgm:spPr/>
    </dgm:pt>
    <dgm:pt modelId="{CD1188D2-43C0-BA48-BB6A-9CB7F9736603}" type="pres">
      <dgm:prSet presAssocID="{FB782808-F62C-DD48-8056-59FC2ACD5E91}" presName="text2" presStyleLbl="fgAcc2" presStyleIdx="1" presStyleCnt="2" custScaleX="208660">
        <dgm:presLayoutVars>
          <dgm:chPref val="3"/>
        </dgm:presLayoutVars>
      </dgm:prSet>
      <dgm:spPr/>
    </dgm:pt>
    <dgm:pt modelId="{E3664EE2-6BAD-1947-9482-513B24F52DF8}" type="pres">
      <dgm:prSet presAssocID="{FB782808-F62C-DD48-8056-59FC2ACD5E91}" presName="hierChild3" presStyleCnt="0"/>
      <dgm:spPr/>
    </dgm:pt>
    <dgm:pt modelId="{73E01889-A71D-B440-BB00-0C13EC7291D6}" type="pres">
      <dgm:prSet presAssocID="{615859B5-79CF-8141-9271-974C8E0D6268}" presName="Name17" presStyleLbl="parChTrans1D3" presStyleIdx="1" presStyleCnt="5" custSzX="128045"/>
      <dgm:spPr/>
    </dgm:pt>
    <dgm:pt modelId="{E4CF5D36-21AD-0D49-94C4-B44916B7DB8A}" type="pres">
      <dgm:prSet presAssocID="{CA5331F3-E405-594B-AD5B-93BB3125BBB3}" presName="hierRoot3" presStyleCnt="0"/>
      <dgm:spPr/>
    </dgm:pt>
    <dgm:pt modelId="{1FD64FB1-1AD9-3E43-BE6D-088D211EBD33}" type="pres">
      <dgm:prSet presAssocID="{CA5331F3-E405-594B-AD5B-93BB3125BBB3}" presName="composite3" presStyleCnt="0"/>
      <dgm:spPr/>
    </dgm:pt>
    <dgm:pt modelId="{2E5B8D63-B29A-7349-A6ED-8982367126D3}" type="pres">
      <dgm:prSet presAssocID="{CA5331F3-E405-594B-AD5B-93BB3125BBB3}" presName="background3" presStyleLbl="node3" presStyleIdx="1" presStyleCnt="5"/>
      <dgm:spPr/>
    </dgm:pt>
    <dgm:pt modelId="{7EE267E2-2A2F-BE48-B2EF-F8F87122886E}" type="pres">
      <dgm:prSet presAssocID="{CA5331F3-E405-594B-AD5B-93BB3125BBB3}" presName="text3" presStyleLbl="fgAcc3" presStyleIdx="1" presStyleCnt="5" custScaleX="208660">
        <dgm:presLayoutVars>
          <dgm:chPref val="3"/>
        </dgm:presLayoutVars>
      </dgm:prSet>
      <dgm:spPr/>
    </dgm:pt>
    <dgm:pt modelId="{A1D22FF9-27AF-B541-AEB2-C5C57AE2FE0E}" type="pres">
      <dgm:prSet presAssocID="{CA5331F3-E405-594B-AD5B-93BB3125BBB3}" presName="hierChild4" presStyleCnt="0"/>
      <dgm:spPr/>
    </dgm:pt>
    <dgm:pt modelId="{DC3F991A-16A8-304E-80D0-04D79CF495AC}" type="pres">
      <dgm:prSet presAssocID="{664F963F-F368-3245-AA71-9AC10F12629F}" presName="Name17" presStyleLbl="parChTrans1D3" presStyleIdx="2" presStyleCnt="5"/>
      <dgm:spPr/>
    </dgm:pt>
    <dgm:pt modelId="{031AB2C3-ABFA-3549-9DD0-576D0F30366F}" type="pres">
      <dgm:prSet presAssocID="{DDBF21AF-D7CE-6145-8163-3BDC3DFC2B83}" presName="hierRoot3" presStyleCnt="0"/>
      <dgm:spPr/>
    </dgm:pt>
    <dgm:pt modelId="{F9FD0C7F-A3FE-4546-9133-9670B3533B29}" type="pres">
      <dgm:prSet presAssocID="{DDBF21AF-D7CE-6145-8163-3BDC3DFC2B83}" presName="composite3" presStyleCnt="0"/>
      <dgm:spPr/>
    </dgm:pt>
    <dgm:pt modelId="{7393BEB3-DE27-7D48-A402-0BA9AFEE77BC}" type="pres">
      <dgm:prSet presAssocID="{DDBF21AF-D7CE-6145-8163-3BDC3DFC2B83}" presName="background3" presStyleLbl="node3" presStyleIdx="2" presStyleCnt="5"/>
      <dgm:spPr/>
    </dgm:pt>
    <dgm:pt modelId="{B0E3F43E-AA86-B74F-A609-DCF6674C7BC3}" type="pres">
      <dgm:prSet presAssocID="{DDBF21AF-D7CE-6145-8163-3BDC3DFC2B83}" presName="text3" presStyleLbl="fgAcc3" presStyleIdx="2" presStyleCnt="5">
        <dgm:presLayoutVars>
          <dgm:chPref val="3"/>
        </dgm:presLayoutVars>
      </dgm:prSet>
      <dgm:spPr/>
    </dgm:pt>
    <dgm:pt modelId="{847D834E-34BA-B847-BFD9-1774B759801A}" type="pres">
      <dgm:prSet presAssocID="{DDBF21AF-D7CE-6145-8163-3BDC3DFC2B83}" presName="hierChild4" presStyleCnt="0"/>
      <dgm:spPr/>
    </dgm:pt>
    <dgm:pt modelId="{D42F25F9-9F20-9F46-8295-83CD41047301}" type="pres">
      <dgm:prSet presAssocID="{EC5B7FDE-DC70-CD49-8F13-CE5022E5483D}" presName="Name23" presStyleLbl="parChTrans1D4" presStyleIdx="5" presStyleCnt="6"/>
      <dgm:spPr/>
    </dgm:pt>
    <dgm:pt modelId="{D7BC2C8B-B0DD-9144-BA01-28BEF6616D7E}" type="pres">
      <dgm:prSet presAssocID="{0F4EFE4E-B5FE-2F40-8525-B593061B5041}" presName="hierRoot4" presStyleCnt="0"/>
      <dgm:spPr/>
    </dgm:pt>
    <dgm:pt modelId="{0CDF4578-FEA5-5C40-BDF0-D573A0D6CCB2}" type="pres">
      <dgm:prSet presAssocID="{0F4EFE4E-B5FE-2F40-8525-B593061B5041}" presName="composite4" presStyleCnt="0"/>
      <dgm:spPr/>
    </dgm:pt>
    <dgm:pt modelId="{74225D80-3A47-5B4D-A31E-B154093E4D59}" type="pres">
      <dgm:prSet presAssocID="{0F4EFE4E-B5FE-2F40-8525-B593061B5041}" presName="background4" presStyleLbl="node4" presStyleIdx="5" presStyleCnt="6"/>
      <dgm:spPr/>
    </dgm:pt>
    <dgm:pt modelId="{FF93B84C-2033-DB4D-9734-25763A41CDDE}" type="pres">
      <dgm:prSet presAssocID="{0F4EFE4E-B5FE-2F40-8525-B593061B5041}" presName="text4" presStyleLbl="fgAcc4" presStyleIdx="5" presStyleCnt="6">
        <dgm:presLayoutVars>
          <dgm:chPref val="3"/>
        </dgm:presLayoutVars>
      </dgm:prSet>
      <dgm:spPr/>
    </dgm:pt>
    <dgm:pt modelId="{CA61B656-0CDE-714B-9799-65E72BB6FE0C}" type="pres">
      <dgm:prSet presAssocID="{0F4EFE4E-B5FE-2F40-8525-B593061B5041}" presName="hierChild5" presStyleCnt="0"/>
      <dgm:spPr/>
    </dgm:pt>
    <dgm:pt modelId="{0EE304EE-A49E-D449-BEF9-5484C18E8DAD}" type="pres">
      <dgm:prSet presAssocID="{DCDA7483-3ED2-9445-AF63-ADB21F78ED64}" presName="Name17" presStyleLbl="parChTrans1D3" presStyleIdx="3" presStyleCnt="5"/>
      <dgm:spPr/>
    </dgm:pt>
    <dgm:pt modelId="{4511AA46-8014-0A4B-9A71-81ABB7A86DFA}" type="pres">
      <dgm:prSet presAssocID="{36587296-0FD5-E14C-BE72-3AA5EF2386B4}" presName="hierRoot3" presStyleCnt="0"/>
      <dgm:spPr/>
    </dgm:pt>
    <dgm:pt modelId="{B83C264E-5B2C-AA41-9311-02888604C3EA}" type="pres">
      <dgm:prSet presAssocID="{36587296-0FD5-E14C-BE72-3AA5EF2386B4}" presName="composite3" presStyleCnt="0"/>
      <dgm:spPr/>
    </dgm:pt>
    <dgm:pt modelId="{0F0E2420-BF70-0842-8DE9-EE43088226DA}" type="pres">
      <dgm:prSet presAssocID="{36587296-0FD5-E14C-BE72-3AA5EF2386B4}" presName="background3" presStyleLbl="node3" presStyleIdx="3" presStyleCnt="5"/>
      <dgm:spPr/>
    </dgm:pt>
    <dgm:pt modelId="{F9C7B891-84C9-734C-9DA0-E419034E0A67}" type="pres">
      <dgm:prSet presAssocID="{36587296-0FD5-E14C-BE72-3AA5EF2386B4}" presName="text3" presStyleLbl="fgAcc3" presStyleIdx="3" presStyleCnt="5">
        <dgm:presLayoutVars>
          <dgm:chPref val="3"/>
        </dgm:presLayoutVars>
      </dgm:prSet>
      <dgm:spPr/>
    </dgm:pt>
    <dgm:pt modelId="{8D7D0BB6-A7AA-CD45-A6F2-2E21920CF3E9}" type="pres">
      <dgm:prSet presAssocID="{36587296-0FD5-E14C-BE72-3AA5EF2386B4}" presName="hierChild4" presStyleCnt="0"/>
      <dgm:spPr/>
    </dgm:pt>
    <dgm:pt modelId="{8120EE8A-1E97-C544-993D-88D84E79D1C8}" type="pres">
      <dgm:prSet presAssocID="{4E708D86-54B0-F346-BD11-7B605C23A831}" presName="Name17" presStyleLbl="parChTrans1D3" presStyleIdx="4" presStyleCnt="5"/>
      <dgm:spPr/>
    </dgm:pt>
    <dgm:pt modelId="{E5219FA0-C93B-3441-8CCC-C7B40EF009CF}" type="pres">
      <dgm:prSet presAssocID="{E1D05D8B-AD5C-7F4E-8E24-7A4007D1F502}" presName="hierRoot3" presStyleCnt="0"/>
      <dgm:spPr/>
    </dgm:pt>
    <dgm:pt modelId="{147BC748-1C01-714A-88FB-F52AD7F1ABAB}" type="pres">
      <dgm:prSet presAssocID="{E1D05D8B-AD5C-7F4E-8E24-7A4007D1F502}" presName="composite3" presStyleCnt="0"/>
      <dgm:spPr/>
    </dgm:pt>
    <dgm:pt modelId="{B6BCC825-9F7D-BD46-952C-893F3376A223}" type="pres">
      <dgm:prSet presAssocID="{E1D05D8B-AD5C-7F4E-8E24-7A4007D1F502}" presName="background3" presStyleLbl="node3" presStyleIdx="4" presStyleCnt="5"/>
      <dgm:spPr/>
    </dgm:pt>
    <dgm:pt modelId="{DF0CD5BD-9D17-3A40-90F9-FEF9B2FFFE1F}" type="pres">
      <dgm:prSet presAssocID="{E1D05D8B-AD5C-7F4E-8E24-7A4007D1F502}" presName="text3" presStyleLbl="fgAcc3" presStyleIdx="4" presStyleCnt="5">
        <dgm:presLayoutVars>
          <dgm:chPref val="3"/>
        </dgm:presLayoutVars>
      </dgm:prSet>
      <dgm:spPr/>
    </dgm:pt>
    <dgm:pt modelId="{C000843C-7859-CB46-8A06-7D5A1C0C4D3B}" type="pres">
      <dgm:prSet presAssocID="{E1D05D8B-AD5C-7F4E-8E24-7A4007D1F502}" presName="hierChild4" presStyleCnt="0"/>
      <dgm:spPr/>
    </dgm:pt>
  </dgm:ptLst>
  <dgm:cxnLst>
    <dgm:cxn modelId="{1BD8E10E-3568-F940-9A8A-796EB7B09542}" srcId="{372B33B9-A750-3447-A9CA-E82F48A4EF07}" destId="{BD17B47C-EADE-844E-9AF6-443FCB34B183}" srcOrd="0" destOrd="0" parTransId="{77DF9325-1C65-FF41-83B3-C351AFF1E877}" sibTransId="{9B6FDFD3-C46B-6844-8103-C3007EF151F0}"/>
    <dgm:cxn modelId="{4F3C8913-0233-DD46-B861-E3D0CC762CF2}" srcId="{1C7D8AC1-8F79-B041-B9D7-74B1A4F12FE9}" destId="{F4055F1B-E73A-3547-8280-298AF9922CDA}" srcOrd="1" destOrd="0" parTransId="{A1882E95-F856-794D-A6AA-BD2E2D072582}" sibTransId="{6161CD51-227E-404D-ABAE-4982AFF586A9}"/>
    <dgm:cxn modelId="{A875CC13-46A8-6C43-8DA5-7ADB6C75EBB1}" type="presOf" srcId="{F57BFF43-85AE-C943-98A4-280CE1166640}" destId="{F839C079-E259-3E49-8D6D-0A853FC5F16E}" srcOrd="0" destOrd="0" presId="urn:microsoft.com/office/officeart/2005/8/layout/hierarchy1"/>
    <dgm:cxn modelId="{1825A914-C446-5249-A525-E75043649B22}" srcId="{FB782808-F62C-DD48-8056-59FC2ACD5E91}" destId="{DDBF21AF-D7CE-6145-8163-3BDC3DFC2B83}" srcOrd="1" destOrd="0" parTransId="{664F963F-F368-3245-AA71-9AC10F12629F}" sibTransId="{A216B3B5-1093-9748-8073-7D7DE62FC4DE}"/>
    <dgm:cxn modelId="{B2BFD21B-0088-2B4B-8ABB-3E8725D04F84}" type="presOf" srcId="{A0C269AC-10AC-8947-93BA-5927F7708DCE}" destId="{E4FD38DC-1C83-DC4A-9CB1-572B7F8571E1}" srcOrd="0" destOrd="0" presId="urn:microsoft.com/office/officeart/2005/8/layout/hierarchy1"/>
    <dgm:cxn modelId="{60B2231D-53DC-F249-A61B-4ACFB506DF35}" type="presOf" srcId="{372B33B9-A750-3447-A9CA-E82F48A4EF07}" destId="{8C0EBD6D-B40F-8E4A-A70A-16364417DF59}" srcOrd="0" destOrd="0" presId="urn:microsoft.com/office/officeart/2005/8/layout/hierarchy1"/>
    <dgm:cxn modelId="{38EDD02B-1DF4-524E-B7C9-EC7BBAF9A67F}" srcId="{BD17B47C-EADE-844E-9AF6-443FCB34B183}" destId="{AB8C3441-6C7D-DD43-8E27-05A9AF5CBFC3}" srcOrd="0" destOrd="0" parTransId="{F57BFF43-85AE-C943-98A4-280CE1166640}" sibTransId="{58DE1445-3DDD-A64B-9352-405EED27A203}"/>
    <dgm:cxn modelId="{1EB09D2D-C6F4-C649-B1AB-D770C6FEDBF4}" srcId="{1C7D8AC1-8F79-B041-B9D7-74B1A4F12FE9}" destId="{968A87B2-BFD4-1C44-A49A-C493BC95183D}" srcOrd="2" destOrd="0" parTransId="{84DBCE28-3B41-6B4B-9103-0827DC85D848}" sibTransId="{C5F0C204-0DB8-0743-B3C9-8E34FC65403A}"/>
    <dgm:cxn modelId="{286D0730-D430-CD48-A8DE-F6B1000C1FDF}" type="presOf" srcId="{4F0FF776-ABFE-5E46-85DB-76F52533D91E}" destId="{57015C27-A0CF-D140-BA87-F15AE66E980A}" srcOrd="0" destOrd="0" presId="urn:microsoft.com/office/officeart/2005/8/layout/hierarchy1"/>
    <dgm:cxn modelId="{11A81A31-59E8-D14F-B002-A8E796EABB20}" srcId="{AB8C3441-6C7D-DD43-8E27-05A9AF5CBFC3}" destId="{27D613BA-EA5A-6549-A4BC-6F24C4ABE75B}" srcOrd="0" destOrd="0" parTransId="{0BB5F823-E7CB-444F-9028-05CC4C2CBA38}" sibTransId="{C816440F-5104-4641-A210-6F230118ED5F}"/>
    <dgm:cxn modelId="{2222A132-DE5C-3340-A090-3A973A6B3420}" srcId="{1C7D8AC1-8F79-B041-B9D7-74B1A4F12FE9}" destId="{4F0FF776-ABFE-5E46-85DB-76F52533D91E}" srcOrd="0" destOrd="0" parTransId="{BA863930-03A8-364E-B477-FB45DFE36C12}" sibTransId="{EB016584-07C7-2542-BABD-C26031D98D20}"/>
    <dgm:cxn modelId="{2766403D-D2DC-C34F-A5EA-493179A14D2E}" type="presOf" srcId="{0F4EFE4E-B5FE-2F40-8525-B593061B5041}" destId="{FF93B84C-2033-DB4D-9734-25763A41CDDE}" srcOrd="0" destOrd="0" presId="urn:microsoft.com/office/officeart/2005/8/layout/hierarchy1"/>
    <dgm:cxn modelId="{3929F65B-E979-6D44-93D8-150D472FA9E0}" type="presOf" srcId="{FCB8898B-1CF9-9E48-B800-85E82DA6086A}" destId="{35824301-5799-6247-8DAB-158699EDEF3D}" srcOrd="0" destOrd="0" presId="urn:microsoft.com/office/officeart/2005/8/layout/hierarchy1"/>
    <dgm:cxn modelId="{9630695D-81F6-5440-B2C2-628A36ACACCE}" srcId="{DDBF21AF-D7CE-6145-8163-3BDC3DFC2B83}" destId="{0F4EFE4E-B5FE-2F40-8525-B593061B5041}" srcOrd="0" destOrd="0" parTransId="{EC5B7FDE-DC70-CD49-8F13-CE5022E5483D}" sibTransId="{E9BCB5F2-7364-3E47-93DD-9F3326D65A86}"/>
    <dgm:cxn modelId="{DDCCA344-0FA5-1A4B-94CD-171A5932DCF4}" type="presOf" srcId="{A1882E95-F856-794D-A6AA-BD2E2D072582}" destId="{79325D19-DEAD-D347-9986-B67705ECF18D}" srcOrd="0" destOrd="0" presId="urn:microsoft.com/office/officeart/2005/8/layout/hierarchy1"/>
    <dgm:cxn modelId="{BE8DCF65-05B6-6944-9883-434934B6A6E0}" type="presOf" srcId="{968A87B2-BFD4-1C44-A49A-C493BC95183D}" destId="{4660B152-5888-9B45-95BB-FFDD919BCD44}" srcOrd="0" destOrd="0" presId="urn:microsoft.com/office/officeart/2005/8/layout/hierarchy1"/>
    <dgm:cxn modelId="{0AF4EF6A-C687-6446-8ECA-51D2CB6B42E8}" type="presOf" srcId="{4E708D86-54B0-F346-BD11-7B605C23A831}" destId="{8120EE8A-1E97-C544-993D-88D84E79D1C8}" srcOrd="0" destOrd="0" presId="urn:microsoft.com/office/officeart/2005/8/layout/hierarchy1"/>
    <dgm:cxn modelId="{A964F64E-79CE-3C45-BD08-1A5B953DDFC4}" type="presOf" srcId="{FB782808-F62C-DD48-8056-59FC2ACD5E91}" destId="{CD1188D2-43C0-BA48-BB6A-9CB7F9736603}" srcOrd="0" destOrd="0" presId="urn:microsoft.com/office/officeart/2005/8/layout/hierarchy1"/>
    <dgm:cxn modelId="{943FAD73-41D9-B847-976F-2A67975905AC}" srcId="{FB782808-F62C-DD48-8056-59FC2ACD5E91}" destId="{CA5331F3-E405-594B-AD5B-93BB3125BBB3}" srcOrd="0" destOrd="0" parTransId="{615859B5-79CF-8141-9271-974C8E0D6268}" sibTransId="{509B4C06-C3A0-8F4B-9F08-95C1602281B6}"/>
    <dgm:cxn modelId="{A3EC7B77-751D-8A49-BD4C-A66CF200FFF1}" type="presOf" srcId="{CA5331F3-E405-594B-AD5B-93BB3125BBB3}" destId="{7EE267E2-2A2F-BE48-B2EF-F8F87122886E}" srcOrd="0" destOrd="0" presId="urn:microsoft.com/office/officeart/2005/8/layout/hierarchy1"/>
    <dgm:cxn modelId="{AF4A487A-12F3-C249-B280-D1AE6B3D3D22}" srcId="{FB782808-F62C-DD48-8056-59FC2ACD5E91}" destId="{E1D05D8B-AD5C-7F4E-8E24-7A4007D1F502}" srcOrd="3" destOrd="0" parTransId="{4E708D86-54B0-F346-BD11-7B605C23A831}" sibTransId="{42C82955-BA94-C042-BDA3-0976AE6F97AF}"/>
    <dgm:cxn modelId="{137FEE85-AC37-4640-ACBF-167C917113CB}" type="presOf" srcId="{27D613BA-EA5A-6549-A4BC-6F24C4ABE75B}" destId="{FCD7CEC5-AA44-A843-A108-BC9215FDBA2F}" srcOrd="0" destOrd="0" presId="urn:microsoft.com/office/officeart/2005/8/layout/hierarchy1"/>
    <dgm:cxn modelId="{FA473A89-03DE-9043-856C-8631428A6CAD}" type="presOf" srcId="{F4055F1B-E73A-3547-8280-298AF9922CDA}" destId="{B17DF98E-E87B-4448-A846-E43646CF0866}" srcOrd="0" destOrd="0" presId="urn:microsoft.com/office/officeart/2005/8/layout/hierarchy1"/>
    <dgm:cxn modelId="{FDF65B8E-2348-9F45-A787-D41A9BE6BBE8}" type="presOf" srcId="{DDBF21AF-D7CE-6145-8163-3BDC3DFC2B83}" destId="{B0E3F43E-AA86-B74F-A609-DCF6674C7BC3}" srcOrd="0" destOrd="0" presId="urn:microsoft.com/office/officeart/2005/8/layout/hierarchy1"/>
    <dgm:cxn modelId="{B6115095-7B8D-7E4C-B06E-521DB46B6207}" srcId="{F4055F1B-E73A-3547-8280-298AF9922CDA}" destId="{349634E6-CD95-BA44-B0B3-DE6617D9161E}" srcOrd="0" destOrd="0" parTransId="{A0C269AC-10AC-8947-93BA-5927F7708DCE}" sibTransId="{08E3748C-D8AE-AD4B-A057-D81C29B8ABDF}"/>
    <dgm:cxn modelId="{DED28B95-B90B-0B40-9478-E37628E39768}" type="presOf" srcId="{E1D05D8B-AD5C-7F4E-8E24-7A4007D1F502}" destId="{DF0CD5BD-9D17-3A40-90F9-FEF9B2FFFE1F}" srcOrd="0" destOrd="0" presId="urn:microsoft.com/office/officeart/2005/8/layout/hierarchy1"/>
    <dgm:cxn modelId="{44170F9A-B444-CB4B-8055-38162256DD4A}" srcId="{FB782808-F62C-DD48-8056-59FC2ACD5E91}" destId="{36587296-0FD5-E14C-BE72-3AA5EF2386B4}" srcOrd="2" destOrd="0" parTransId="{DCDA7483-3ED2-9445-AF63-ADB21F78ED64}" sibTransId="{8938962A-C2A0-154D-9DEF-284ACE87EE2F}"/>
    <dgm:cxn modelId="{6E5D209D-F2EA-4740-97DB-D134829D31ED}" type="presOf" srcId="{84DBCE28-3B41-6B4B-9103-0827DC85D848}" destId="{8AE84C01-2931-0343-B1BF-7ADFAAA998BE}" srcOrd="0" destOrd="0" presId="urn:microsoft.com/office/officeart/2005/8/layout/hierarchy1"/>
    <dgm:cxn modelId="{51E9FCA1-8989-5E44-ADFD-4BEB016C33C6}" type="presOf" srcId="{2E267809-381A-874C-9877-1CD968D5486B}" destId="{CA323592-CE28-2E42-8E91-031CADDD1184}" srcOrd="0" destOrd="0" presId="urn:microsoft.com/office/officeart/2005/8/layout/hierarchy1"/>
    <dgm:cxn modelId="{614EDEB5-5B2D-4B43-8B32-DE6468373307}" type="presOf" srcId="{349634E6-CD95-BA44-B0B3-DE6617D9161E}" destId="{40D72811-E4EB-FA40-86F6-E03D180EFC5B}" srcOrd="0" destOrd="0" presId="urn:microsoft.com/office/officeart/2005/8/layout/hierarchy1"/>
    <dgm:cxn modelId="{AB8D2FBA-E2AE-9F4D-B49D-E8A213A8698A}" type="presOf" srcId="{BA863930-03A8-364E-B477-FB45DFE36C12}" destId="{9E659FFF-6185-8E44-B831-BBDE72B0A823}" srcOrd="0" destOrd="0" presId="urn:microsoft.com/office/officeart/2005/8/layout/hierarchy1"/>
    <dgm:cxn modelId="{E030F2BE-4DF1-9F4D-98AE-FDA635D5697C}" type="presOf" srcId="{BD17B47C-EADE-844E-9AF6-443FCB34B183}" destId="{A1C29232-3F94-C246-BB57-15B9BDFED668}" srcOrd="0" destOrd="0" presId="urn:microsoft.com/office/officeart/2005/8/layout/hierarchy1"/>
    <dgm:cxn modelId="{1A158AC0-CD3F-D448-8F54-4AA1CB00AA62}" type="presOf" srcId="{36587296-0FD5-E14C-BE72-3AA5EF2386B4}" destId="{F9C7B891-84C9-734C-9DA0-E419034E0A67}" srcOrd="0" destOrd="0" presId="urn:microsoft.com/office/officeart/2005/8/layout/hierarchy1"/>
    <dgm:cxn modelId="{F39736C1-C6A1-CB44-9D49-9423222A3F21}" type="presOf" srcId="{EC5B7FDE-DC70-CD49-8F13-CE5022E5483D}" destId="{D42F25F9-9F20-9F46-8295-83CD41047301}" srcOrd="0" destOrd="0" presId="urn:microsoft.com/office/officeart/2005/8/layout/hierarchy1"/>
    <dgm:cxn modelId="{91B840C3-594F-6943-98EB-A266F952CCFE}" type="presOf" srcId="{0BB5F823-E7CB-444F-9028-05CC4C2CBA38}" destId="{71B2B320-37FB-8644-9526-597FBF007799}" srcOrd="0" destOrd="0" presId="urn:microsoft.com/office/officeart/2005/8/layout/hierarchy1"/>
    <dgm:cxn modelId="{651ED6CA-5B24-9741-BDA8-B662945520E5}" srcId="{BD17B47C-EADE-844E-9AF6-443FCB34B183}" destId="{FB782808-F62C-DD48-8056-59FC2ACD5E91}" srcOrd="1" destOrd="0" parTransId="{2E267809-381A-874C-9877-1CD968D5486B}" sibTransId="{E7C01932-6491-0E44-80E6-BD40382B8C4E}"/>
    <dgm:cxn modelId="{B06725CB-FAE5-3141-98B6-2BF2BFB8CF19}" srcId="{27D613BA-EA5A-6549-A4BC-6F24C4ABE75B}" destId="{1C7D8AC1-8F79-B041-B9D7-74B1A4F12FE9}" srcOrd="0" destOrd="0" parTransId="{FCB8898B-1CF9-9E48-B800-85E82DA6086A}" sibTransId="{9101C2E9-7518-7B48-B116-08FCBC09468C}"/>
    <dgm:cxn modelId="{26B00BCC-332F-344C-8476-934F97217D72}" type="presOf" srcId="{DCDA7483-3ED2-9445-AF63-ADB21F78ED64}" destId="{0EE304EE-A49E-D449-BEF9-5484C18E8DAD}" srcOrd="0" destOrd="0" presId="urn:microsoft.com/office/officeart/2005/8/layout/hierarchy1"/>
    <dgm:cxn modelId="{102C45CF-1778-3F4B-9A02-34CCDBF59785}" type="presOf" srcId="{1C7D8AC1-8F79-B041-B9D7-74B1A4F12FE9}" destId="{ED4E3906-E640-114A-8264-3B261C511BF4}" srcOrd="0" destOrd="0" presId="urn:microsoft.com/office/officeart/2005/8/layout/hierarchy1"/>
    <dgm:cxn modelId="{A27B81E3-A6A0-CD48-AF88-9F0A7AD20FD5}" type="presOf" srcId="{AB8C3441-6C7D-DD43-8E27-05A9AF5CBFC3}" destId="{50707577-8CA8-1A47-842A-0306F070CE85}" srcOrd="0" destOrd="0" presId="urn:microsoft.com/office/officeart/2005/8/layout/hierarchy1"/>
    <dgm:cxn modelId="{966797E7-027D-6D49-B7EB-BA2A91DCE410}" type="presOf" srcId="{664F963F-F368-3245-AA71-9AC10F12629F}" destId="{DC3F991A-16A8-304E-80D0-04D79CF495AC}" srcOrd="0" destOrd="0" presId="urn:microsoft.com/office/officeart/2005/8/layout/hierarchy1"/>
    <dgm:cxn modelId="{A9883BFB-B4C5-844C-8F7D-2EBC5425C191}" type="presOf" srcId="{615859B5-79CF-8141-9271-974C8E0D6268}" destId="{73E01889-A71D-B440-BB00-0C13EC7291D6}" srcOrd="0" destOrd="0" presId="urn:microsoft.com/office/officeart/2005/8/layout/hierarchy1"/>
    <dgm:cxn modelId="{045336D5-D6DA-AD4D-B661-9F22EC84C586}" type="presParOf" srcId="{8C0EBD6D-B40F-8E4A-A70A-16364417DF59}" destId="{924B1C26-FFD8-A441-936A-C087234C1444}" srcOrd="0" destOrd="0" presId="urn:microsoft.com/office/officeart/2005/8/layout/hierarchy1"/>
    <dgm:cxn modelId="{149D6A1B-FF7F-C244-A603-2FC995393294}" type="presParOf" srcId="{924B1C26-FFD8-A441-936A-C087234C1444}" destId="{092B99D9-C837-B846-95C4-2632702D30ED}" srcOrd="0" destOrd="0" presId="urn:microsoft.com/office/officeart/2005/8/layout/hierarchy1"/>
    <dgm:cxn modelId="{14823DD2-626F-8A4E-90A6-CF8C7B1F771E}" type="presParOf" srcId="{092B99D9-C837-B846-95C4-2632702D30ED}" destId="{0B9DC445-5A1A-B742-A455-7ABF7EFD21FE}" srcOrd="0" destOrd="0" presId="urn:microsoft.com/office/officeart/2005/8/layout/hierarchy1"/>
    <dgm:cxn modelId="{20D46D6A-C1A4-A749-A46B-3BD59AA5CDB4}" type="presParOf" srcId="{092B99D9-C837-B846-95C4-2632702D30ED}" destId="{A1C29232-3F94-C246-BB57-15B9BDFED668}" srcOrd="1" destOrd="0" presId="urn:microsoft.com/office/officeart/2005/8/layout/hierarchy1"/>
    <dgm:cxn modelId="{BEF0E7A8-D050-324C-93ED-7D79E4568523}" type="presParOf" srcId="{924B1C26-FFD8-A441-936A-C087234C1444}" destId="{781ADF82-EDE7-2E4D-8697-43D7C362A150}" srcOrd="1" destOrd="0" presId="urn:microsoft.com/office/officeart/2005/8/layout/hierarchy1"/>
    <dgm:cxn modelId="{611943AB-D5A9-004C-B519-5570F155F5AB}" type="presParOf" srcId="{781ADF82-EDE7-2E4D-8697-43D7C362A150}" destId="{F839C079-E259-3E49-8D6D-0A853FC5F16E}" srcOrd="0" destOrd="0" presId="urn:microsoft.com/office/officeart/2005/8/layout/hierarchy1"/>
    <dgm:cxn modelId="{D98EB74E-D8FC-9743-8B5A-35208FF3A39E}" type="presParOf" srcId="{781ADF82-EDE7-2E4D-8697-43D7C362A150}" destId="{D8196B38-A204-534D-9689-3D46E45EEA46}" srcOrd="1" destOrd="0" presId="urn:microsoft.com/office/officeart/2005/8/layout/hierarchy1"/>
    <dgm:cxn modelId="{F07F6668-82F6-2849-9F44-5265F722BE4B}" type="presParOf" srcId="{D8196B38-A204-534D-9689-3D46E45EEA46}" destId="{FDFE6676-85FE-D243-8B08-27276C194419}" srcOrd="0" destOrd="0" presId="urn:microsoft.com/office/officeart/2005/8/layout/hierarchy1"/>
    <dgm:cxn modelId="{44E88292-F3C5-9041-A90E-AD027986A97C}" type="presParOf" srcId="{FDFE6676-85FE-D243-8B08-27276C194419}" destId="{27367A13-361B-2D4C-B1E7-97B080550B1D}" srcOrd="0" destOrd="0" presId="urn:microsoft.com/office/officeart/2005/8/layout/hierarchy1"/>
    <dgm:cxn modelId="{DDE44AC1-5BD9-3A4F-8E9C-31EA33FBC00D}" type="presParOf" srcId="{FDFE6676-85FE-D243-8B08-27276C194419}" destId="{50707577-8CA8-1A47-842A-0306F070CE85}" srcOrd="1" destOrd="0" presId="urn:microsoft.com/office/officeart/2005/8/layout/hierarchy1"/>
    <dgm:cxn modelId="{4FA659A4-B013-D04D-8364-E0D051087D1E}" type="presParOf" srcId="{D8196B38-A204-534D-9689-3D46E45EEA46}" destId="{4819A0A2-91BE-F44F-9888-9D3D33627CA0}" srcOrd="1" destOrd="0" presId="urn:microsoft.com/office/officeart/2005/8/layout/hierarchy1"/>
    <dgm:cxn modelId="{F16EC9A0-A8CA-8B49-86AF-6C10C26EC3A7}" type="presParOf" srcId="{4819A0A2-91BE-F44F-9888-9D3D33627CA0}" destId="{71B2B320-37FB-8644-9526-597FBF007799}" srcOrd="0" destOrd="0" presId="urn:microsoft.com/office/officeart/2005/8/layout/hierarchy1"/>
    <dgm:cxn modelId="{7A2093E5-90D3-4745-AC93-55293F4C7D2C}" type="presParOf" srcId="{4819A0A2-91BE-F44F-9888-9D3D33627CA0}" destId="{5083756A-AE8D-3D49-94AE-CA285222D8C0}" srcOrd="1" destOrd="0" presId="urn:microsoft.com/office/officeart/2005/8/layout/hierarchy1"/>
    <dgm:cxn modelId="{84A56641-C106-7B49-BD8C-546D4AF28406}" type="presParOf" srcId="{5083756A-AE8D-3D49-94AE-CA285222D8C0}" destId="{8F5A518D-0AFF-A949-835A-634AB131F02D}" srcOrd="0" destOrd="0" presId="urn:microsoft.com/office/officeart/2005/8/layout/hierarchy1"/>
    <dgm:cxn modelId="{A7732140-9B22-BA4E-B3DD-53524150F325}" type="presParOf" srcId="{8F5A518D-0AFF-A949-835A-634AB131F02D}" destId="{94A3182E-2AD5-F346-BF9A-B7C5A5BA9756}" srcOrd="0" destOrd="0" presId="urn:microsoft.com/office/officeart/2005/8/layout/hierarchy1"/>
    <dgm:cxn modelId="{2FCA8062-EB1C-5048-B43C-5980C360F395}" type="presParOf" srcId="{8F5A518D-0AFF-A949-835A-634AB131F02D}" destId="{FCD7CEC5-AA44-A843-A108-BC9215FDBA2F}" srcOrd="1" destOrd="0" presId="urn:microsoft.com/office/officeart/2005/8/layout/hierarchy1"/>
    <dgm:cxn modelId="{8FF61FDB-474E-254F-98D4-087BE3DDCF60}" type="presParOf" srcId="{5083756A-AE8D-3D49-94AE-CA285222D8C0}" destId="{888A7854-DFC3-6E4B-800D-7D9C16BB2BA4}" srcOrd="1" destOrd="0" presId="urn:microsoft.com/office/officeart/2005/8/layout/hierarchy1"/>
    <dgm:cxn modelId="{1A915DAC-D87E-514D-AE5F-8036E3FB1477}" type="presParOf" srcId="{888A7854-DFC3-6E4B-800D-7D9C16BB2BA4}" destId="{35824301-5799-6247-8DAB-158699EDEF3D}" srcOrd="0" destOrd="0" presId="urn:microsoft.com/office/officeart/2005/8/layout/hierarchy1"/>
    <dgm:cxn modelId="{B0AD7D05-9E69-D94F-890C-CDDED9967ECB}" type="presParOf" srcId="{888A7854-DFC3-6E4B-800D-7D9C16BB2BA4}" destId="{485DDEBE-6747-D64A-BAE3-4C14519A1598}" srcOrd="1" destOrd="0" presId="urn:microsoft.com/office/officeart/2005/8/layout/hierarchy1"/>
    <dgm:cxn modelId="{E45937D1-A08B-C545-9E3A-9F459B024F49}" type="presParOf" srcId="{485DDEBE-6747-D64A-BAE3-4C14519A1598}" destId="{173E2FEA-526E-6A40-850A-1B6350474975}" srcOrd="0" destOrd="0" presId="urn:microsoft.com/office/officeart/2005/8/layout/hierarchy1"/>
    <dgm:cxn modelId="{BF91E5C6-1EDC-AB4F-A960-C456DF301B26}" type="presParOf" srcId="{173E2FEA-526E-6A40-850A-1B6350474975}" destId="{07460515-2DB5-1B46-AF37-10E957AB16C9}" srcOrd="0" destOrd="0" presId="urn:microsoft.com/office/officeart/2005/8/layout/hierarchy1"/>
    <dgm:cxn modelId="{ED5AE23F-3DB0-2341-9D05-929047B39C7B}" type="presParOf" srcId="{173E2FEA-526E-6A40-850A-1B6350474975}" destId="{ED4E3906-E640-114A-8264-3B261C511BF4}" srcOrd="1" destOrd="0" presId="urn:microsoft.com/office/officeart/2005/8/layout/hierarchy1"/>
    <dgm:cxn modelId="{184125C2-9634-7F4D-B283-9A605414CFDC}" type="presParOf" srcId="{485DDEBE-6747-D64A-BAE3-4C14519A1598}" destId="{FE8BF105-5A4C-ED45-8EE4-8B90AE9CF02E}" srcOrd="1" destOrd="0" presId="urn:microsoft.com/office/officeart/2005/8/layout/hierarchy1"/>
    <dgm:cxn modelId="{0C0C2F10-D6D7-E644-9259-9EFF08F10BB8}" type="presParOf" srcId="{FE8BF105-5A4C-ED45-8EE4-8B90AE9CF02E}" destId="{9E659FFF-6185-8E44-B831-BBDE72B0A823}" srcOrd="0" destOrd="0" presId="urn:microsoft.com/office/officeart/2005/8/layout/hierarchy1"/>
    <dgm:cxn modelId="{FD5B34CC-9DC5-DD4D-85A3-D7AC991427C6}" type="presParOf" srcId="{FE8BF105-5A4C-ED45-8EE4-8B90AE9CF02E}" destId="{CF982943-611A-3C48-B11C-EC49643DE93A}" srcOrd="1" destOrd="0" presId="urn:microsoft.com/office/officeart/2005/8/layout/hierarchy1"/>
    <dgm:cxn modelId="{99A0E71E-478F-5845-83FA-12C98DB28E6D}" type="presParOf" srcId="{CF982943-611A-3C48-B11C-EC49643DE93A}" destId="{747AA10E-CD56-AA41-877D-A8445C9E9B16}" srcOrd="0" destOrd="0" presId="urn:microsoft.com/office/officeart/2005/8/layout/hierarchy1"/>
    <dgm:cxn modelId="{287DEB3C-1316-3541-9EED-9426A7D5DAA5}" type="presParOf" srcId="{747AA10E-CD56-AA41-877D-A8445C9E9B16}" destId="{9387A95E-03E2-E049-8334-CA428B97C69A}" srcOrd="0" destOrd="0" presId="urn:microsoft.com/office/officeart/2005/8/layout/hierarchy1"/>
    <dgm:cxn modelId="{EE33F527-8CB7-FF4E-960E-87F03F5B4EEC}" type="presParOf" srcId="{747AA10E-CD56-AA41-877D-A8445C9E9B16}" destId="{57015C27-A0CF-D140-BA87-F15AE66E980A}" srcOrd="1" destOrd="0" presId="urn:microsoft.com/office/officeart/2005/8/layout/hierarchy1"/>
    <dgm:cxn modelId="{F84AC47C-28D9-CB48-94CB-D0613CF8C1ED}" type="presParOf" srcId="{CF982943-611A-3C48-B11C-EC49643DE93A}" destId="{9CEEA583-E36A-6B43-91FD-0055454CDF28}" srcOrd="1" destOrd="0" presId="urn:microsoft.com/office/officeart/2005/8/layout/hierarchy1"/>
    <dgm:cxn modelId="{DF66B043-AB25-5E43-A0D3-65AB93ABBEDD}" type="presParOf" srcId="{FE8BF105-5A4C-ED45-8EE4-8B90AE9CF02E}" destId="{79325D19-DEAD-D347-9986-B67705ECF18D}" srcOrd="2" destOrd="0" presId="urn:microsoft.com/office/officeart/2005/8/layout/hierarchy1"/>
    <dgm:cxn modelId="{69FB6769-CB5D-0A4C-B8D4-34F3C24ADADB}" type="presParOf" srcId="{FE8BF105-5A4C-ED45-8EE4-8B90AE9CF02E}" destId="{7FCC9597-672F-834D-874D-68111D275A95}" srcOrd="3" destOrd="0" presId="urn:microsoft.com/office/officeart/2005/8/layout/hierarchy1"/>
    <dgm:cxn modelId="{2CA06235-4205-DD46-BD3D-28F7478DC13D}" type="presParOf" srcId="{7FCC9597-672F-834D-874D-68111D275A95}" destId="{DE91267A-D36B-C143-951C-C837159948E1}" srcOrd="0" destOrd="0" presId="urn:microsoft.com/office/officeart/2005/8/layout/hierarchy1"/>
    <dgm:cxn modelId="{22BA5A81-04B3-4F41-9B6E-8EA8EF1FDE6F}" type="presParOf" srcId="{DE91267A-D36B-C143-951C-C837159948E1}" destId="{DE618E05-5611-A343-B650-39B33B3F5C6A}" srcOrd="0" destOrd="0" presId="urn:microsoft.com/office/officeart/2005/8/layout/hierarchy1"/>
    <dgm:cxn modelId="{5C0E18A6-83C6-4F4A-989E-9C6EABF8C316}" type="presParOf" srcId="{DE91267A-D36B-C143-951C-C837159948E1}" destId="{B17DF98E-E87B-4448-A846-E43646CF0866}" srcOrd="1" destOrd="0" presId="urn:microsoft.com/office/officeart/2005/8/layout/hierarchy1"/>
    <dgm:cxn modelId="{EB941AAD-81A1-9642-8840-AE32DEF53C04}" type="presParOf" srcId="{7FCC9597-672F-834D-874D-68111D275A95}" destId="{55BC20A7-8E97-8049-BC4B-E75901043418}" srcOrd="1" destOrd="0" presId="urn:microsoft.com/office/officeart/2005/8/layout/hierarchy1"/>
    <dgm:cxn modelId="{D225C3C6-6AF4-D944-A9EE-2736ABE0398C}" type="presParOf" srcId="{55BC20A7-8E97-8049-BC4B-E75901043418}" destId="{E4FD38DC-1C83-DC4A-9CB1-572B7F8571E1}" srcOrd="0" destOrd="0" presId="urn:microsoft.com/office/officeart/2005/8/layout/hierarchy1"/>
    <dgm:cxn modelId="{1968615D-FDEF-6641-9567-6E3858860249}" type="presParOf" srcId="{55BC20A7-8E97-8049-BC4B-E75901043418}" destId="{E256FCBB-ECFD-9545-9396-A999F26D604E}" srcOrd="1" destOrd="0" presId="urn:microsoft.com/office/officeart/2005/8/layout/hierarchy1"/>
    <dgm:cxn modelId="{4462D4E1-441E-984F-B7CD-E89681DA812B}" type="presParOf" srcId="{E256FCBB-ECFD-9545-9396-A999F26D604E}" destId="{3C5CA95D-EA26-D24C-AA8F-96B01248BBF5}" srcOrd="0" destOrd="0" presId="urn:microsoft.com/office/officeart/2005/8/layout/hierarchy1"/>
    <dgm:cxn modelId="{D45AFF0D-55B0-3342-9A86-B13EE98457BB}" type="presParOf" srcId="{3C5CA95D-EA26-D24C-AA8F-96B01248BBF5}" destId="{4797792E-F916-AF46-B3B2-EEB1B68CB78A}" srcOrd="0" destOrd="0" presId="urn:microsoft.com/office/officeart/2005/8/layout/hierarchy1"/>
    <dgm:cxn modelId="{6AF7C829-0DAF-FD48-9C5B-E95E37EC4CDC}" type="presParOf" srcId="{3C5CA95D-EA26-D24C-AA8F-96B01248BBF5}" destId="{40D72811-E4EB-FA40-86F6-E03D180EFC5B}" srcOrd="1" destOrd="0" presId="urn:microsoft.com/office/officeart/2005/8/layout/hierarchy1"/>
    <dgm:cxn modelId="{6585326D-0855-1543-B47C-5EA6028EB664}" type="presParOf" srcId="{E256FCBB-ECFD-9545-9396-A999F26D604E}" destId="{32A881A7-058F-4343-89D4-7E5C6E4D2023}" srcOrd="1" destOrd="0" presId="urn:microsoft.com/office/officeart/2005/8/layout/hierarchy1"/>
    <dgm:cxn modelId="{FBEB5C10-1217-D94A-92E3-4D2E68ECDB77}" type="presParOf" srcId="{FE8BF105-5A4C-ED45-8EE4-8B90AE9CF02E}" destId="{8AE84C01-2931-0343-B1BF-7ADFAAA998BE}" srcOrd="4" destOrd="0" presId="urn:microsoft.com/office/officeart/2005/8/layout/hierarchy1"/>
    <dgm:cxn modelId="{620242EB-46D3-AC49-9AC5-BA1149CCE2A5}" type="presParOf" srcId="{FE8BF105-5A4C-ED45-8EE4-8B90AE9CF02E}" destId="{54B72D06-7C3D-5D48-950C-10F91E9B4887}" srcOrd="5" destOrd="0" presId="urn:microsoft.com/office/officeart/2005/8/layout/hierarchy1"/>
    <dgm:cxn modelId="{DC0EE5B6-1CB2-9548-A306-62DC1BB63CC3}" type="presParOf" srcId="{54B72D06-7C3D-5D48-950C-10F91E9B4887}" destId="{B8A0558F-FCD6-5946-99F2-5B4AE8DAC1F2}" srcOrd="0" destOrd="0" presId="urn:microsoft.com/office/officeart/2005/8/layout/hierarchy1"/>
    <dgm:cxn modelId="{1FE4D340-4404-6F47-8738-F3F64DE69B8F}" type="presParOf" srcId="{B8A0558F-FCD6-5946-99F2-5B4AE8DAC1F2}" destId="{0B54C1E0-8B8C-4C4A-A081-AA9EEAB93C34}" srcOrd="0" destOrd="0" presId="urn:microsoft.com/office/officeart/2005/8/layout/hierarchy1"/>
    <dgm:cxn modelId="{9A8AD782-7F17-3D49-9195-B39F479E5816}" type="presParOf" srcId="{B8A0558F-FCD6-5946-99F2-5B4AE8DAC1F2}" destId="{4660B152-5888-9B45-95BB-FFDD919BCD44}" srcOrd="1" destOrd="0" presId="urn:microsoft.com/office/officeart/2005/8/layout/hierarchy1"/>
    <dgm:cxn modelId="{9966A55F-8CC2-1B46-B0EE-838F83305847}" type="presParOf" srcId="{54B72D06-7C3D-5D48-950C-10F91E9B4887}" destId="{5F913C15-9516-0443-A9CD-0FAA55134826}" srcOrd="1" destOrd="0" presId="urn:microsoft.com/office/officeart/2005/8/layout/hierarchy1"/>
    <dgm:cxn modelId="{091481D5-1BA6-9F4A-BB07-6C7E2F06F4DE}" type="presParOf" srcId="{781ADF82-EDE7-2E4D-8697-43D7C362A150}" destId="{CA323592-CE28-2E42-8E91-031CADDD1184}" srcOrd="2" destOrd="0" presId="urn:microsoft.com/office/officeart/2005/8/layout/hierarchy1"/>
    <dgm:cxn modelId="{A8C64063-C203-6842-BC80-3F8FE731CFC2}" type="presParOf" srcId="{781ADF82-EDE7-2E4D-8697-43D7C362A150}" destId="{1A693889-3713-0E4D-BE31-4D394B574E47}" srcOrd="3" destOrd="0" presId="urn:microsoft.com/office/officeart/2005/8/layout/hierarchy1"/>
    <dgm:cxn modelId="{838A1726-22B8-7D46-9AE2-736D40FB33BD}" type="presParOf" srcId="{1A693889-3713-0E4D-BE31-4D394B574E47}" destId="{66DF58F7-0036-614E-9BA4-677FF49DFA30}" srcOrd="0" destOrd="0" presId="urn:microsoft.com/office/officeart/2005/8/layout/hierarchy1"/>
    <dgm:cxn modelId="{E92BC64E-FE4A-4845-9B0D-1816D7787DD1}" type="presParOf" srcId="{66DF58F7-0036-614E-9BA4-677FF49DFA30}" destId="{5A12853C-D674-7C44-B765-DA282DDF5105}" srcOrd="0" destOrd="0" presId="urn:microsoft.com/office/officeart/2005/8/layout/hierarchy1"/>
    <dgm:cxn modelId="{31CB7723-0EFF-9E42-BC7B-217352ACF2B9}" type="presParOf" srcId="{66DF58F7-0036-614E-9BA4-677FF49DFA30}" destId="{CD1188D2-43C0-BA48-BB6A-9CB7F9736603}" srcOrd="1" destOrd="0" presId="urn:microsoft.com/office/officeart/2005/8/layout/hierarchy1"/>
    <dgm:cxn modelId="{71C7570A-382C-BB42-965B-254154A72D34}" type="presParOf" srcId="{1A693889-3713-0E4D-BE31-4D394B574E47}" destId="{E3664EE2-6BAD-1947-9482-513B24F52DF8}" srcOrd="1" destOrd="0" presId="urn:microsoft.com/office/officeart/2005/8/layout/hierarchy1"/>
    <dgm:cxn modelId="{61F61DC9-CD9D-624C-AAD1-9C9751B1C118}" type="presParOf" srcId="{E3664EE2-6BAD-1947-9482-513B24F52DF8}" destId="{73E01889-A71D-B440-BB00-0C13EC7291D6}" srcOrd="0" destOrd="0" presId="urn:microsoft.com/office/officeart/2005/8/layout/hierarchy1"/>
    <dgm:cxn modelId="{2BBAA50D-35A7-A846-8C0A-BCA859D02119}" type="presParOf" srcId="{E3664EE2-6BAD-1947-9482-513B24F52DF8}" destId="{E4CF5D36-21AD-0D49-94C4-B44916B7DB8A}" srcOrd="1" destOrd="0" presId="urn:microsoft.com/office/officeart/2005/8/layout/hierarchy1"/>
    <dgm:cxn modelId="{85D5FB46-79E1-8C47-A1B8-D6A16E7251C8}" type="presParOf" srcId="{E4CF5D36-21AD-0D49-94C4-B44916B7DB8A}" destId="{1FD64FB1-1AD9-3E43-BE6D-088D211EBD33}" srcOrd="0" destOrd="0" presId="urn:microsoft.com/office/officeart/2005/8/layout/hierarchy1"/>
    <dgm:cxn modelId="{DF95EDD2-5D21-984D-A157-57C40934CC02}" type="presParOf" srcId="{1FD64FB1-1AD9-3E43-BE6D-088D211EBD33}" destId="{2E5B8D63-B29A-7349-A6ED-8982367126D3}" srcOrd="0" destOrd="0" presId="urn:microsoft.com/office/officeart/2005/8/layout/hierarchy1"/>
    <dgm:cxn modelId="{946E001D-13BD-2849-829B-E1C64EE8471D}" type="presParOf" srcId="{1FD64FB1-1AD9-3E43-BE6D-088D211EBD33}" destId="{7EE267E2-2A2F-BE48-B2EF-F8F87122886E}" srcOrd="1" destOrd="0" presId="urn:microsoft.com/office/officeart/2005/8/layout/hierarchy1"/>
    <dgm:cxn modelId="{A91FF9BC-1250-CF42-A9E2-FFC07FF533AB}" type="presParOf" srcId="{E4CF5D36-21AD-0D49-94C4-B44916B7DB8A}" destId="{A1D22FF9-27AF-B541-AEB2-C5C57AE2FE0E}" srcOrd="1" destOrd="0" presId="urn:microsoft.com/office/officeart/2005/8/layout/hierarchy1"/>
    <dgm:cxn modelId="{1F273F16-AECE-FB40-9F03-1ABFF01B3CA6}" type="presParOf" srcId="{E3664EE2-6BAD-1947-9482-513B24F52DF8}" destId="{DC3F991A-16A8-304E-80D0-04D79CF495AC}" srcOrd="2" destOrd="0" presId="urn:microsoft.com/office/officeart/2005/8/layout/hierarchy1"/>
    <dgm:cxn modelId="{399029CB-2B1E-7F49-A209-050BD68FFDB5}" type="presParOf" srcId="{E3664EE2-6BAD-1947-9482-513B24F52DF8}" destId="{031AB2C3-ABFA-3549-9DD0-576D0F30366F}" srcOrd="3" destOrd="0" presId="urn:microsoft.com/office/officeart/2005/8/layout/hierarchy1"/>
    <dgm:cxn modelId="{85D7654B-B8C1-E04C-A13D-E466B7C0136C}" type="presParOf" srcId="{031AB2C3-ABFA-3549-9DD0-576D0F30366F}" destId="{F9FD0C7F-A3FE-4546-9133-9670B3533B29}" srcOrd="0" destOrd="0" presId="urn:microsoft.com/office/officeart/2005/8/layout/hierarchy1"/>
    <dgm:cxn modelId="{B99BFC73-DF38-A64E-A9AB-05923B7C8B81}" type="presParOf" srcId="{F9FD0C7F-A3FE-4546-9133-9670B3533B29}" destId="{7393BEB3-DE27-7D48-A402-0BA9AFEE77BC}" srcOrd="0" destOrd="0" presId="urn:microsoft.com/office/officeart/2005/8/layout/hierarchy1"/>
    <dgm:cxn modelId="{384D907E-43AD-D64F-92DC-4433B13B76DB}" type="presParOf" srcId="{F9FD0C7F-A3FE-4546-9133-9670B3533B29}" destId="{B0E3F43E-AA86-B74F-A609-DCF6674C7BC3}" srcOrd="1" destOrd="0" presId="urn:microsoft.com/office/officeart/2005/8/layout/hierarchy1"/>
    <dgm:cxn modelId="{73E90D72-E049-304F-BFC1-CAFA61E550CA}" type="presParOf" srcId="{031AB2C3-ABFA-3549-9DD0-576D0F30366F}" destId="{847D834E-34BA-B847-BFD9-1774B759801A}" srcOrd="1" destOrd="0" presId="urn:microsoft.com/office/officeart/2005/8/layout/hierarchy1"/>
    <dgm:cxn modelId="{F268F24E-6B69-3F44-9FA4-26B09E5FCB54}" type="presParOf" srcId="{847D834E-34BA-B847-BFD9-1774B759801A}" destId="{D42F25F9-9F20-9F46-8295-83CD41047301}" srcOrd="0" destOrd="0" presId="urn:microsoft.com/office/officeart/2005/8/layout/hierarchy1"/>
    <dgm:cxn modelId="{33A1BB94-3CBA-D449-8826-79BB90BF2DB7}" type="presParOf" srcId="{847D834E-34BA-B847-BFD9-1774B759801A}" destId="{D7BC2C8B-B0DD-9144-BA01-28BEF6616D7E}" srcOrd="1" destOrd="0" presId="urn:microsoft.com/office/officeart/2005/8/layout/hierarchy1"/>
    <dgm:cxn modelId="{A33B69D8-5E76-7B48-9716-E18C37C6E3A8}" type="presParOf" srcId="{D7BC2C8B-B0DD-9144-BA01-28BEF6616D7E}" destId="{0CDF4578-FEA5-5C40-BDF0-D573A0D6CCB2}" srcOrd="0" destOrd="0" presId="urn:microsoft.com/office/officeart/2005/8/layout/hierarchy1"/>
    <dgm:cxn modelId="{9958FD26-745B-6144-905F-9AC06F19CA5B}" type="presParOf" srcId="{0CDF4578-FEA5-5C40-BDF0-D573A0D6CCB2}" destId="{74225D80-3A47-5B4D-A31E-B154093E4D59}" srcOrd="0" destOrd="0" presId="urn:microsoft.com/office/officeart/2005/8/layout/hierarchy1"/>
    <dgm:cxn modelId="{F345F0B9-740D-824B-9EFC-15FE16C0FB09}" type="presParOf" srcId="{0CDF4578-FEA5-5C40-BDF0-D573A0D6CCB2}" destId="{FF93B84C-2033-DB4D-9734-25763A41CDDE}" srcOrd="1" destOrd="0" presId="urn:microsoft.com/office/officeart/2005/8/layout/hierarchy1"/>
    <dgm:cxn modelId="{EBE3A33F-4522-4641-88D1-8DC0C9564F36}" type="presParOf" srcId="{D7BC2C8B-B0DD-9144-BA01-28BEF6616D7E}" destId="{CA61B656-0CDE-714B-9799-65E72BB6FE0C}" srcOrd="1" destOrd="0" presId="urn:microsoft.com/office/officeart/2005/8/layout/hierarchy1"/>
    <dgm:cxn modelId="{FBDAD9B9-F93F-2E44-A1F2-BE43CE20E90B}" type="presParOf" srcId="{E3664EE2-6BAD-1947-9482-513B24F52DF8}" destId="{0EE304EE-A49E-D449-BEF9-5484C18E8DAD}" srcOrd="4" destOrd="0" presId="urn:microsoft.com/office/officeart/2005/8/layout/hierarchy1"/>
    <dgm:cxn modelId="{9A4846C3-44C7-164F-AB21-24FA0336B6F2}" type="presParOf" srcId="{E3664EE2-6BAD-1947-9482-513B24F52DF8}" destId="{4511AA46-8014-0A4B-9A71-81ABB7A86DFA}" srcOrd="5" destOrd="0" presId="urn:microsoft.com/office/officeart/2005/8/layout/hierarchy1"/>
    <dgm:cxn modelId="{66083670-335C-0946-B099-F2899C5686B6}" type="presParOf" srcId="{4511AA46-8014-0A4B-9A71-81ABB7A86DFA}" destId="{B83C264E-5B2C-AA41-9311-02888604C3EA}" srcOrd="0" destOrd="0" presId="urn:microsoft.com/office/officeart/2005/8/layout/hierarchy1"/>
    <dgm:cxn modelId="{1D90E6E3-FBA9-F746-9E2C-57719EA1524B}" type="presParOf" srcId="{B83C264E-5B2C-AA41-9311-02888604C3EA}" destId="{0F0E2420-BF70-0842-8DE9-EE43088226DA}" srcOrd="0" destOrd="0" presId="urn:microsoft.com/office/officeart/2005/8/layout/hierarchy1"/>
    <dgm:cxn modelId="{F0306703-B8CE-D341-961F-672514835BDB}" type="presParOf" srcId="{B83C264E-5B2C-AA41-9311-02888604C3EA}" destId="{F9C7B891-84C9-734C-9DA0-E419034E0A67}" srcOrd="1" destOrd="0" presId="urn:microsoft.com/office/officeart/2005/8/layout/hierarchy1"/>
    <dgm:cxn modelId="{3940F654-4C85-5840-AEAB-5D48314D6B89}" type="presParOf" srcId="{4511AA46-8014-0A4B-9A71-81ABB7A86DFA}" destId="{8D7D0BB6-A7AA-CD45-A6F2-2E21920CF3E9}" srcOrd="1" destOrd="0" presId="urn:microsoft.com/office/officeart/2005/8/layout/hierarchy1"/>
    <dgm:cxn modelId="{B124180D-E72F-EB43-B13C-3A0B653D070B}" type="presParOf" srcId="{E3664EE2-6BAD-1947-9482-513B24F52DF8}" destId="{8120EE8A-1E97-C544-993D-88D84E79D1C8}" srcOrd="6" destOrd="0" presId="urn:microsoft.com/office/officeart/2005/8/layout/hierarchy1"/>
    <dgm:cxn modelId="{695080C9-6A68-734B-9855-49BFD65B31CD}" type="presParOf" srcId="{E3664EE2-6BAD-1947-9482-513B24F52DF8}" destId="{E5219FA0-C93B-3441-8CCC-C7B40EF009CF}" srcOrd="7" destOrd="0" presId="urn:microsoft.com/office/officeart/2005/8/layout/hierarchy1"/>
    <dgm:cxn modelId="{1427C7DB-1989-0446-9E97-A2796406BBCD}" type="presParOf" srcId="{E5219FA0-C93B-3441-8CCC-C7B40EF009CF}" destId="{147BC748-1C01-714A-88FB-F52AD7F1ABAB}" srcOrd="0" destOrd="0" presId="urn:microsoft.com/office/officeart/2005/8/layout/hierarchy1"/>
    <dgm:cxn modelId="{AD43FE1E-08CF-EF4D-8120-85457E453131}" type="presParOf" srcId="{147BC748-1C01-714A-88FB-F52AD7F1ABAB}" destId="{B6BCC825-9F7D-BD46-952C-893F3376A223}" srcOrd="0" destOrd="0" presId="urn:microsoft.com/office/officeart/2005/8/layout/hierarchy1"/>
    <dgm:cxn modelId="{D2665CB8-418A-2742-92C6-C99DBE214D33}" type="presParOf" srcId="{147BC748-1C01-714A-88FB-F52AD7F1ABAB}" destId="{DF0CD5BD-9D17-3A40-90F9-FEF9B2FFFE1F}" srcOrd="1" destOrd="0" presId="urn:microsoft.com/office/officeart/2005/8/layout/hierarchy1"/>
    <dgm:cxn modelId="{B3BFCA3B-B754-AF49-B102-51227175B0BC}" type="presParOf" srcId="{E5219FA0-C93B-3441-8CCC-C7B40EF009CF}" destId="{C000843C-7859-CB46-8A06-7D5A1C0C4D3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0EE8A-1E97-C544-993D-88D84E79D1C8}">
      <dsp:nvSpPr>
        <dsp:cNvPr id="0" name=""/>
        <dsp:cNvSpPr/>
      </dsp:nvSpPr>
      <dsp:spPr>
        <a:xfrm>
          <a:off x="7933829" y="1686716"/>
          <a:ext cx="2515286" cy="30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57"/>
              </a:lnTo>
              <a:lnTo>
                <a:pt x="2515286" y="209757"/>
              </a:lnTo>
              <a:lnTo>
                <a:pt x="2515286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304EE-A49E-D449-BEF9-5484C18E8DAD}">
      <dsp:nvSpPr>
        <dsp:cNvPr id="0" name=""/>
        <dsp:cNvSpPr/>
      </dsp:nvSpPr>
      <dsp:spPr>
        <a:xfrm>
          <a:off x="7933829" y="1686716"/>
          <a:ext cx="1221759" cy="30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57"/>
              </a:lnTo>
              <a:lnTo>
                <a:pt x="1221759" y="209757"/>
              </a:lnTo>
              <a:lnTo>
                <a:pt x="1221759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F25F9-9F20-9F46-8295-83CD41047301}">
      <dsp:nvSpPr>
        <dsp:cNvPr id="0" name=""/>
        <dsp:cNvSpPr/>
      </dsp:nvSpPr>
      <dsp:spPr>
        <a:xfrm>
          <a:off x="7816342" y="2666563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F991A-16A8-304E-80D0-04D79CF495AC}">
      <dsp:nvSpPr>
        <dsp:cNvPr id="0" name=""/>
        <dsp:cNvSpPr/>
      </dsp:nvSpPr>
      <dsp:spPr>
        <a:xfrm>
          <a:off x="7816342" y="1686716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117487" y="0"/>
              </a:moveTo>
              <a:lnTo>
                <a:pt x="117487" y="209757"/>
              </a:lnTo>
              <a:lnTo>
                <a:pt x="45720" y="209757"/>
              </a:ln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E01889-A71D-B440-BB00-0C13EC7291D6}">
      <dsp:nvSpPr>
        <dsp:cNvPr id="0" name=""/>
        <dsp:cNvSpPr/>
      </dsp:nvSpPr>
      <dsp:spPr>
        <a:xfrm>
          <a:off x="5993538" y="1686716"/>
          <a:ext cx="1940290" cy="307800"/>
        </a:xfrm>
        <a:custGeom>
          <a:avLst/>
          <a:gdLst/>
          <a:ahLst/>
          <a:cxnLst/>
          <a:rect l="0" t="0" r="0" b="0"/>
          <a:pathLst>
            <a:path>
              <a:moveTo>
                <a:pt x="1940290" y="0"/>
              </a:moveTo>
              <a:lnTo>
                <a:pt x="1940290" y="209757"/>
              </a:lnTo>
              <a:lnTo>
                <a:pt x="0" y="209757"/>
              </a:lnTo>
              <a:lnTo>
                <a:pt x="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23592-CE28-2E42-8E91-031CADDD1184}">
      <dsp:nvSpPr>
        <dsp:cNvPr id="0" name=""/>
        <dsp:cNvSpPr/>
      </dsp:nvSpPr>
      <dsp:spPr>
        <a:xfrm>
          <a:off x="5741924" y="706869"/>
          <a:ext cx="2191905" cy="30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57"/>
              </a:lnTo>
              <a:lnTo>
                <a:pt x="2191905" y="209757"/>
              </a:lnTo>
              <a:lnTo>
                <a:pt x="2191905" y="30780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84C01-2931-0343-B1BF-7ADFAAA998BE}">
      <dsp:nvSpPr>
        <dsp:cNvPr id="0" name=""/>
        <dsp:cNvSpPr/>
      </dsp:nvSpPr>
      <dsp:spPr>
        <a:xfrm>
          <a:off x="3550019" y="3646410"/>
          <a:ext cx="2443519" cy="307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757"/>
              </a:lnTo>
              <a:lnTo>
                <a:pt x="2443519" y="209757"/>
              </a:lnTo>
              <a:lnTo>
                <a:pt x="2443519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D38DC-1C83-DC4A-9CB1-572B7F8571E1}">
      <dsp:nvSpPr>
        <dsp:cNvPr id="0" name=""/>
        <dsp:cNvSpPr/>
      </dsp:nvSpPr>
      <dsp:spPr>
        <a:xfrm>
          <a:off x="3504299" y="4626256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25D19-DEAD-D347-9986-B67705ECF18D}">
      <dsp:nvSpPr>
        <dsp:cNvPr id="0" name=""/>
        <dsp:cNvSpPr/>
      </dsp:nvSpPr>
      <dsp:spPr>
        <a:xfrm>
          <a:off x="3504299" y="3646410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59FFF-6185-8E44-B831-BBDE72B0A823}">
      <dsp:nvSpPr>
        <dsp:cNvPr id="0" name=""/>
        <dsp:cNvSpPr/>
      </dsp:nvSpPr>
      <dsp:spPr>
        <a:xfrm>
          <a:off x="1106499" y="3646410"/>
          <a:ext cx="2443519" cy="307800"/>
        </a:xfrm>
        <a:custGeom>
          <a:avLst/>
          <a:gdLst/>
          <a:ahLst/>
          <a:cxnLst/>
          <a:rect l="0" t="0" r="0" b="0"/>
          <a:pathLst>
            <a:path>
              <a:moveTo>
                <a:pt x="2443519" y="0"/>
              </a:moveTo>
              <a:lnTo>
                <a:pt x="2443519" y="209757"/>
              </a:lnTo>
              <a:lnTo>
                <a:pt x="0" y="209757"/>
              </a:lnTo>
              <a:lnTo>
                <a:pt x="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824301-5799-6247-8DAB-158699EDEF3D}">
      <dsp:nvSpPr>
        <dsp:cNvPr id="0" name=""/>
        <dsp:cNvSpPr/>
      </dsp:nvSpPr>
      <dsp:spPr>
        <a:xfrm>
          <a:off x="3504299" y="2666563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B2B320-37FB-8644-9526-597FBF007799}">
      <dsp:nvSpPr>
        <dsp:cNvPr id="0" name=""/>
        <dsp:cNvSpPr/>
      </dsp:nvSpPr>
      <dsp:spPr>
        <a:xfrm>
          <a:off x="3504299" y="1686716"/>
          <a:ext cx="91440" cy="3078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7800"/>
              </a:lnTo>
            </a:path>
          </a:pathLst>
        </a:custGeom>
        <a:noFill/>
        <a:ln w="12700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39C079-E259-3E49-8D6D-0A853FC5F16E}">
      <dsp:nvSpPr>
        <dsp:cNvPr id="0" name=""/>
        <dsp:cNvSpPr/>
      </dsp:nvSpPr>
      <dsp:spPr>
        <a:xfrm>
          <a:off x="3550019" y="706869"/>
          <a:ext cx="2191905" cy="307800"/>
        </a:xfrm>
        <a:custGeom>
          <a:avLst/>
          <a:gdLst/>
          <a:ahLst/>
          <a:cxnLst/>
          <a:rect l="0" t="0" r="0" b="0"/>
          <a:pathLst>
            <a:path>
              <a:moveTo>
                <a:pt x="2191905" y="0"/>
              </a:moveTo>
              <a:lnTo>
                <a:pt x="2191905" y="209757"/>
              </a:lnTo>
              <a:lnTo>
                <a:pt x="0" y="209757"/>
              </a:lnTo>
              <a:lnTo>
                <a:pt x="0" y="307800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DC445-5A1A-B742-A455-7ABF7EFD21FE}">
      <dsp:nvSpPr>
        <dsp:cNvPr id="0" name=""/>
        <dsp:cNvSpPr/>
      </dsp:nvSpPr>
      <dsp:spPr>
        <a:xfrm>
          <a:off x="4637757" y="34823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C29232-3F94-C246-BB57-15B9BDFED668}">
      <dsp:nvSpPr>
        <dsp:cNvPr id="0" name=""/>
        <dsp:cNvSpPr/>
      </dsp:nvSpPr>
      <dsp:spPr>
        <a:xfrm>
          <a:off x="4755351" y="146537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playGame</a:t>
          </a:r>
          <a:endParaRPr lang="en-US" sz="1800" kern="1200" dirty="0"/>
        </a:p>
      </dsp:txBody>
      <dsp:txXfrm>
        <a:off x="4775035" y="166221"/>
        <a:ext cx="2168964" cy="632678"/>
      </dsp:txXfrm>
    </dsp:sp>
    <dsp:sp modelId="{27367A13-361B-2D4C-B1E7-97B080550B1D}">
      <dsp:nvSpPr>
        <dsp:cNvPr id="0" name=""/>
        <dsp:cNvSpPr/>
      </dsp:nvSpPr>
      <dsp:spPr>
        <a:xfrm>
          <a:off x="2445852" y="1014670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707577-8CA8-1A47-842A-0306F070CE85}">
      <dsp:nvSpPr>
        <dsp:cNvPr id="0" name=""/>
        <dsp:cNvSpPr/>
      </dsp:nvSpPr>
      <dsp:spPr>
        <a:xfrm>
          <a:off x="2563446" y="1126384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getTemplate</a:t>
          </a:r>
          <a:endParaRPr lang="en-US" sz="1800" kern="1200" dirty="0"/>
        </a:p>
      </dsp:txBody>
      <dsp:txXfrm>
        <a:off x="2583130" y="1146068"/>
        <a:ext cx="2168964" cy="632678"/>
      </dsp:txXfrm>
    </dsp:sp>
    <dsp:sp modelId="{94A3182E-2AD5-F346-BF9A-B7C5A5BA9756}">
      <dsp:nvSpPr>
        <dsp:cNvPr id="0" name=""/>
        <dsp:cNvSpPr/>
      </dsp:nvSpPr>
      <dsp:spPr>
        <a:xfrm>
          <a:off x="2445852" y="1994517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CD7CEC5-AA44-A843-A108-BC9215FDBA2F}">
      <dsp:nvSpPr>
        <dsp:cNvPr id="0" name=""/>
        <dsp:cNvSpPr/>
      </dsp:nvSpPr>
      <dsp:spPr>
        <a:xfrm>
          <a:off x="2563446" y="2106230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randomTemplate</a:t>
          </a:r>
          <a:endParaRPr lang="en-US" sz="1800" kern="1200" dirty="0"/>
        </a:p>
      </dsp:txBody>
      <dsp:txXfrm>
        <a:off x="2583130" y="2125914"/>
        <a:ext cx="2168964" cy="632678"/>
      </dsp:txXfrm>
    </dsp:sp>
    <dsp:sp modelId="{07460515-2DB5-1B46-AF37-10E957AB16C9}">
      <dsp:nvSpPr>
        <dsp:cNvPr id="0" name=""/>
        <dsp:cNvSpPr/>
      </dsp:nvSpPr>
      <dsp:spPr>
        <a:xfrm>
          <a:off x="2445852" y="2974363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D4E3906-E640-114A-8264-3B261C511BF4}">
      <dsp:nvSpPr>
        <dsp:cNvPr id="0" name=""/>
        <dsp:cNvSpPr/>
      </dsp:nvSpPr>
      <dsp:spPr>
        <a:xfrm>
          <a:off x="2563446" y="3086077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getAllLegalTemplates</a:t>
          </a:r>
          <a:endParaRPr lang="en-US" sz="1800" kern="1200" dirty="0"/>
        </a:p>
      </dsp:txBody>
      <dsp:txXfrm>
        <a:off x="2583130" y="3105761"/>
        <a:ext cx="2168964" cy="632678"/>
      </dsp:txXfrm>
    </dsp:sp>
    <dsp:sp modelId="{9387A95E-03E2-E049-8334-CA428B97C69A}">
      <dsp:nvSpPr>
        <dsp:cNvPr id="0" name=""/>
        <dsp:cNvSpPr/>
      </dsp:nvSpPr>
      <dsp:spPr>
        <a:xfrm>
          <a:off x="2333" y="3954210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7015C27-A0CF-D140-BA87-F15AE66E980A}">
      <dsp:nvSpPr>
        <dsp:cNvPr id="0" name=""/>
        <dsp:cNvSpPr/>
      </dsp:nvSpPr>
      <dsp:spPr>
        <a:xfrm>
          <a:off x="119926" y="4065924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countOnes</a:t>
          </a:r>
          <a:endParaRPr lang="en-US" sz="1800" kern="1200" dirty="0"/>
        </a:p>
      </dsp:txBody>
      <dsp:txXfrm>
        <a:off x="139610" y="4085608"/>
        <a:ext cx="2168964" cy="632678"/>
      </dsp:txXfrm>
    </dsp:sp>
    <dsp:sp modelId="{DE618E05-5611-A343-B650-39B33B3F5C6A}">
      <dsp:nvSpPr>
        <dsp:cNvPr id="0" name=""/>
        <dsp:cNvSpPr/>
      </dsp:nvSpPr>
      <dsp:spPr>
        <a:xfrm>
          <a:off x="2445852" y="3954210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7DF98E-E87B-4448-A846-E43646CF0866}">
      <dsp:nvSpPr>
        <dsp:cNvPr id="0" name=""/>
        <dsp:cNvSpPr/>
      </dsp:nvSpPr>
      <dsp:spPr>
        <a:xfrm>
          <a:off x="2563446" y="4065924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checkLegal</a:t>
          </a:r>
          <a:endParaRPr lang="en-US" sz="1800" kern="1200" dirty="0"/>
        </a:p>
      </dsp:txBody>
      <dsp:txXfrm>
        <a:off x="2583130" y="4085608"/>
        <a:ext cx="2168964" cy="632678"/>
      </dsp:txXfrm>
    </dsp:sp>
    <dsp:sp modelId="{4797792E-F916-AF46-B3B2-EEB1B68CB78A}">
      <dsp:nvSpPr>
        <dsp:cNvPr id="0" name=""/>
        <dsp:cNvSpPr/>
      </dsp:nvSpPr>
      <dsp:spPr>
        <a:xfrm>
          <a:off x="2445852" y="4934057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D72811-E4EB-FA40-86F6-E03D180EFC5B}">
      <dsp:nvSpPr>
        <dsp:cNvPr id="0" name=""/>
        <dsp:cNvSpPr/>
      </dsp:nvSpPr>
      <dsp:spPr>
        <a:xfrm>
          <a:off x="2563446" y="5045771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checkSameStatus</a:t>
          </a:r>
          <a:endParaRPr lang="en-US" sz="1800" kern="1200" dirty="0"/>
        </a:p>
      </dsp:txBody>
      <dsp:txXfrm>
        <a:off x="2583130" y="5065455"/>
        <a:ext cx="2168964" cy="632678"/>
      </dsp:txXfrm>
    </dsp:sp>
    <dsp:sp modelId="{0B54C1E0-8B8C-4C4A-A081-AA9EEAB93C34}">
      <dsp:nvSpPr>
        <dsp:cNvPr id="0" name=""/>
        <dsp:cNvSpPr/>
      </dsp:nvSpPr>
      <dsp:spPr>
        <a:xfrm>
          <a:off x="4889372" y="3954210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60B152-5888-9B45-95BB-FFDD919BCD44}">
      <dsp:nvSpPr>
        <dsp:cNvPr id="0" name=""/>
        <dsp:cNvSpPr/>
      </dsp:nvSpPr>
      <dsp:spPr>
        <a:xfrm>
          <a:off x="5006965" y="4065924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binToBool</a:t>
          </a:r>
          <a:endParaRPr lang="en-US" sz="1800" kern="1200" dirty="0"/>
        </a:p>
      </dsp:txBody>
      <dsp:txXfrm>
        <a:off x="5026649" y="4085608"/>
        <a:ext cx="2168964" cy="632678"/>
      </dsp:txXfrm>
    </dsp:sp>
    <dsp:sp modelId="{5A12853C-D674-7C44-B765-DA282DDF5105}">
      <dsp:nvSpPr>
        <dsp:cNvPr id="0" name=""/>
        <dsp:cNvSpPr/>
      </dsp:nvSpPr>
      <dsp:spPr>
        <a:xfrm>
          <a:off x="6829663" y="1014670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D1188D2-43C0-BA48-BB6A-9CB7F9736603}">
      <dsp:nvSpPr>
        <dsp:cNvPr id="0" name=""/>
        <dsp:cNvSpPr/>
      </dsp:nvSpPr>
      <dsp:spPr>
        <a:xfrm>
          <a:off x="6947256" y="1126384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playRound</a:t>
          </a:r>
          <a:endParaRPr lang="en-US" sz="1800" kern="1200" dirty="0"/>
        </a:p>
      </dsp:txBody>
      <dsp:txXfrm>
        <a:off x="6966940" y="1146068"/>
        <a:ext cx="2168964" cy="632678"/>
      </dsp:txXfrm>
    </dsp:sp>
    <dsp:sp modelId="{2E5B8D63-B29A-7349-A6ED-8982367126D3}">
      <dsp:nvSpPr>
        <dsp:cNvPr id="0" name=""/>
        <dsp:cNvSpPr/>
      </dsp:nvSpPr>
      <dsp:spPr>
        <a:xfrm>
          <a:off x="4889372" y="1994517"/>
          <a:ext cx="2208332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EE267E2-2A2F-BE48-B2EF-F8F87122886E}">
      <dsp:nvSpPr>
        <dsp:cNvPr id="0" name=""/>
        <dsp:cNvSpPr/>
      </dsp:nvSpPr>
      <dsp:spPr>
        <a:xfrm>
          <a:off x="5006965" y="2106230"/>
          <a:ext cx="2208332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getValueFromUser</a:t>
          </a:r>
          <a:endParaRPr lang="en-US" sz="1800" kern="1200" dirty="0"/>
        </a:p>
      </dsp:txBody>
      <dsp:txXfrm>
        <a:off x="5026649" y="2125914"/>
        <a:ext cx="2168964" cy="632678"/>
      </dsp:txXfrm>
    </dsp:sp>
    <dsp:sp modelId="{7393BEB3-DE27-7D48-A402-0BA9AFEE77BC}">
      <dsp:nvSpPr>
        <dsp:cNvPr id="0" name=""/>
        <dsp:cNvSpPr/>
      </dsp:nvSpPr>
      <dsp:spPr>
        <a:xfrm>
          <a:off x="7332892" y="1994517"/>
          <a:ext cx="1058340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0E3F43E-AA86-B74F-A609-DCF6674C7BC3}">
      <dsp:nvSpPr>
        <dsp:cNvPr id="0" name=""/>
        <dsp:cNvSpPr/>
      </dsp:nvSpPr>
      <dsp:spPr>
        <a:xfrm>
          <a:off x="7450485" y="2106230"/>
          <a:ext cx="1058340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getHint</a:t>
          </a:r>
          <a:endParaRPr lang="en-US" sz="1800" kern="1200" dirty="0"/>
        </a:p>
      </dsp:txBody>
      <dsp:txXfrm>
        <a:off x="7470169" y="2125914"/>
        <a:ext cx="1018972" cy="632678"/>
      </dsp:txXfrm>
    </dsp:sp>
    <dsp:sp modelId="{74225D80-3A47-5B4D-A31E-B154093E4D59}">
      <dsp:nvSpPr>
        <dsp:cNvPr id="0" name=""/>
        <dsp:cNvSpPr/>
      </dsp:nvSpPr>
      <dsp:spPr>
        <a:xfrm>
          <a:off x="7332892" y="2974363"/>
          <a:ext cx="1058340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F93B84C-2033-DB4D-9734-25763A41CDDE}">
      <dsp:nvSpPr>
        <dsp:cNvPr id="0" name=""/>
        <dsp:cNvSpPr/>
      </dsp:nvSpPr>
      <dsp:spPr>
        <a:xfrm>
          <a:off x="7450485" y="3086077"/>
          <a:ext cx="1058340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...</a:t>
          </a:r>
        </a:p>
      </dsp:txBody>
      <dsp:txXfrm>
        <a:off x="7470169" y="3105761"/>
        <a:ext cx="1018972" cy="632678"/>
      </dsp:txXfrm>
    </dsp:sp>
    <dsp:sp modelId="{0F0E2420-BF70-0842-8DE9-EE43088226DA}">
      <dsp:nvSpPr>
        <dsp:cNvPr id="0" name=""/>
        <dsp:cNvSpPr/>
      </dsp:nvSpPr>
      <dsp:spPr>
        <a:xfrm>
          <a:off x="8626419" y="1994517"/>
          <a:ext cx="1058340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9C7B891-84C9-734C-9DA0-E419034E0A67}">
      <dsp:nvSpPr>
        <dsp:cNvPr id="0" name=""/>
        <dsp:cNvSpPr/>
      </dsp:nvSpPr>
      <dsp:spPr>
        <a:xfrm>
          <a:off x="8744012" y="2106230"/>
          <a:ext cx="1058340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guessLetter</a:t>
          </a:r>
          <a:endParaRPr lang="en-US" sz="1800" kern="1200" dirty="0"/>
        </a:p>
      </dsp:txBody>
      <dsp:txXfrm>
        <a:off x="8763696" y="2125914"/>
        <a:ext cx="1018972" cy="632678"/>
      </dsp:txXfrm>
    </dsp:sp>
    <dsp:sp modelId="{B6BCC825-9F7D-BD46-952C-893F3376A223}">
      <dsp:nvSpPr>
        <dsp:cNvPr id="0" name=""/>
        <dsp:cNvSpPr/>
      </dsp:nvSpPr>
      <dsp:spPr>
        <a:xfrm>
          <a:off x="9919946" y="1994517"/>
          <a:ext cx="1058340" cy="672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0CD5BD-9D17-3A40-90F9-FEF9B2FFFE1F}">
      <dsp:nvSpPr>
        <dsp:cNvPr id="0" name=""/>
        <dsp:cNvSpPr/>
      </dsp:nvSpPr>
      <dsp:spPr>
        <a:xfrm>
          <a:off x="10037539" y="2106230"/>
          <a:ext cx="1058340" cy="672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print methods</a:t>
          </a:r>
        </a:p>
      </dsp:txBody>
      <dsp:txXfrm>
        <a:off x="10057223" y="2125914"/>
        <a:ext cx="1018972" cy="632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AC1B6C-91D8-6640-A40F-DCDDAA941FF6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0E772-DE2A-8545-AF1A-D1095ADB028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72570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האופרטור + יוצר מחרוזת חדשה </a:t>
            </a:r>
            <a:r>
              <a:rPr lang="he-IL" dirty="0" err="1"/>
              <a:t>בזכרון</a:t>
            </a:r>
            <a:r>
              <a:rPr lang="he-IL" dirty="0"/>
              <a:t>.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60768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43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95027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להסביר שזה קורה רק ל</a:t>
            </a:r>
            <a:r>
              <a:rPr lang="en-US" dirty="0"/>
              <a:t>String</a:t>
            </a:r>
            <a:r>
              <a:rPr lang="he-IL" dirty="0"/>
              <a:t> ובחירת מימוש של </a:t>
            </a:r>
            <a:r>
              <a:rPr lang="en-US" dirty="0"/>
              <a:t>Java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13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3849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להזכיר מה ב</a:t>
            </a:r>
            <a:r>
              <a:rPr lang="en-US" dirty="0"/>
              <a:t>stack</a:t>
            </a:r>
            <a:r>
              <a:rPr lang="he-IL" dirty="0"/>
              <a:t> ומה ב</a:t>
            </a:r>
            <a:r>
              <a:rPr lang="en-US" dirty="0"/>
              <a:t>heap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15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81879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23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22107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getValueFromUser</a:t>
            </a:r>
            <a:r>
              <a:rPr lang="en-US" sz="12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2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getHint</a:t>
            </a:r>
            <a:r>
              <a:rPr lang="en-US" sz="12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2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guessLetter</a:t>
            </a:r>
            <a:r>
              <a:rPr lang="en-US" sz="12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, prints-methods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29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624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r>
              <a:rPr lang="he-IL" dirty="0"/>
              <a:t>אמנם החסם העליון לאפשרויות הוא </a:t>
            </a:r>
            <a:r>
              <a:rPr lang="en-US" dirty="0" err="1"/>
              <a:t>nCk</a:t>
            </a:r>
            <a:r>
              <a:rPr lang="he-IL" dirty="0"/>
              <a:t> כאשר </a:t>
            </a:r>
            <a:r>
              <a:rPr lang="en-US" dirty="0"/>
              <a:t>n</a:t>
            </a:r>
            <a:r>
              <a:rPr lang="he-IL" dirty="0"/>
              <a:t> הוא אורך המילה ו-</a:t>
            </a:r>
            <a:r>
              <a:rPr lang="en-US" dirty="0"/>
              <a:t>k</a:t>
            </a:r>
            <a:r>
              <a:rPr lang="he-IL" dirty="0"/>
              <a:t> היא כמות האותיות המוסתרות וגם חסם זה אינו בהכרח הדוק – שכן יש תנאים נוספים להגדרת תבנית. </a:t>
            </a:r>
          </a:p>
          <a:p>
            <a:pPr marL="0" algn="r" defTabSz="914400" rtl="1" eaLnBrk="1" latinLnBrk="0" hangingPunct="1"/>
            <a:r>
              <a:rPr lang="he-IL" dirty="0"/>
              <a:t>לכן מימוש זה אינו היעיל ביותר – אך הפשוט ביותר ואינו דורש אלגוריתם מורכב. 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32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3066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33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74296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36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4371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0E772-DE2A-8545-AF1A-D1095ADB0286}" type="slidenum">
              <a:rPr lang="en-IL" smtClean="0"/>
              <a:t>41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1923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0293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2456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66174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3759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8426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15152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367531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3107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508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1741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5346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B48BC7-66EE-4D45-B7FE-053B3C15A429}" type="datetimeFigureOut">
              <a:rPr lang="en-IL" smtClean="0"/>
              <a:t>24/01/2024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0A37676-0F3B-0044-A8BA-D893D0B6C8C2}" type="slidenum">
              <a:rPr lang="en-IL" smtClean="0"/>
              <a:t>‹#›</a:t>
            </a:fld>
            <a:endParaRPr lang="en-I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820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ava.sun.com/javase/6/docs/api/java/util/Arrays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java/data/numberformat.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sv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en/java/javase/21/docs/api/java.base/java/lang/String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64E368-0E65-8F68-3C10-ADA27E1B6340}"/>
              </a:ext>
            </a:extLst>
          </p:cNvPr>
          <p:cNvSpPr/>
          <p:nvPr/>
        </p:nvSpPr>
        <p:spPr>
          <a:xfrm>
            <a:off x="4495728" y="3429000"/>
            <a:ext cx="34291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G</a:t>
            </a:r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_</a:t>
            </a:r>
            <a:r>
              <a:rPr lang="en-US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ess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 </a:t>
            </a:r>
          </a:p>
          <a:p>
            <a:pPr algn="ctr"/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T</a:t>
            </a:r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_</a:t>
            </a:r>
            <a:r>
              <a:rPr lang="en-US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e </a:t>
            </a:r>
            <a:r>
              <a:rPr lang="en-US" sz="5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Wor</a:t>
            </a:r>
            <a:r>
              <a:rPr lang="he-IL" sz="5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902030302020204" pitchFamily="66" charset="0"/>
              </a:rPr>
              <a:t>_</a:t>
            </a:r>
            <a:endParaRPr lang="en-US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902030302020204" pitchFamily="66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3A7A97-5FDD-0D84-798B-27446C221C4D}"/>
              </a:ext>
            </a:extLst>
          </p:cNvPr>
          <p:cNvSpPr/>
          <p:nvPr/>
        </p:nvSpPr>
        <p:spPr>
          <a:xfrm>
            <a:off x="4028451" y="1995784"/>
            <a:ext cx="436369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תרגול חזרה</a:t>
            </a:r>
            <a:endParaRPr lang="en-US" sz="6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6471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graphicFrame>
        <p:nvGraphicFramePr>
          <p:cNvPr id="10" name="Group 42">
            <a:extLst>
              <a:ext uri="{FF2B5EF4-FFF2-40B4-BE49-F238E27FC236}">
                <a16:creationId xmlns:a16="http://schemas.microsoft.com/office/drawing/2014/main" id="{2FB649CF-31A4-4FC9-314A-45C3B9531D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8885"/>
              </p:ext>
            </p:extLst>
          </p:nvPr>
        </p:nvGraphicFramePr>
        <p:xfrm>
          <a:off x="2099556" y="2595773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6AD53913-8C3B-ECD6-6954-2B699DFDE01E}"/>
              </a:ext>
            </a:extLst>
          </p:cNvPr>
          <p:cNvSpPr txBox="1"/>
          <p:nvPr/>
        </p:nvSpPr>
        <p:spPr>
          <a:xfrm>
            <a:off x="5622131" y="1495963"/>
            <a:ext cx="610076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r" defTabSz="457200" rtl="1" eaLnBrk="1" latinLnBrk="0" hangingPunct="1"/>
            <a:r>
              <a:rPr lang="he-IL" sz="2800" dirty="0"/>
              <a:t>מתודות בדיקה על </a:t>
            </a:r>
            <a:r>
              <a:rPr lang="en-US" sz="2800" dirty="0"/>
              <a:t>String</a:t>
            </a:r>
            <a:r>
              <a:rPr lang="he-IL" sz="28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39289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89B889A3-FD6B-E8E3-8D7C-C68C56780C32}"/>
              </a:ext>
            </a:extLst>
          </p:cNvPr>
          <p:cNvSpPr txBox="1">
            <a:spLocks/>
          </p:cNvSpPr>
          <p:nvPr/>
        </p:nvSpPr>
        <p:spPr>
          <a:xfrm>
            <a:off x="3264695" y="1485901"/>
            <a:ext cx="7772400" cy="5014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sz="30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65849B8-7A7B-1164-1750-C075B4EA0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378" y="1318499"/>
            <a:ext cx="9293560" cy="5014910"/>
          </a:xfrm>
        </p:spPr>
        <p:txBody>
          <a:bodyPr/>
          <a:lstStyle/>
          <a:p>
            <a:pPr algn="r" rtl="1"/>
            <a:r>
              <a:rPr lang="he-IL" sz="2400" dirty="0">
                <a:solidFill>
                  <a:schemeClr val="tx1"/>
                </a:solidFill>
              </a:rPr>
              <a:t>נניח ונרצה להשוות שתי מחרוזות (לבדוק האם הן שוות).</a:t>
            </a:r>
          </a:p>
          <a:p>
            <a:pPr marL="0" indent="0" rtl="0">
              <a:buNone/>
            </a:pPr>
            <a:r>
              <a:rPr lang="en-US" sz="2400" b="1" dirty="0">
                <a:solidFill>
                  <a:schemeClr val="tx1"/>
                </a:solidFill>
              </a:rPr>
              <a:t>public static void main(String[] </a:t>
            </a:r>
            <a:r>
              <a:rPr lang="en-US" sz="2400" b="1" dirty="0" err="1">
                <a:solidFill>
                  <a:schemeClr val="tx1"/>
                </a:solidFill>
              </a:rPr>
              <a:t>args</a:t>
            </a:r>
            <a:r>
              <a:rPr lang="en-US" sz="2400" b="1" dirty="0">
                <a:solidFill>
                  <a:schemeClr val="tx1"/>
                </a:solidFill>
              </a:rPr>
              <a:t>) {</a:t>
            </a:r>
          </a:p>
          <a:p>
            <a:pPr marL="0" indent="0" rtl="0">
              <a:buNone/>
            </a:pPr>
            <a:r>
              <a:rPr lang="he-IL" sz="2400" dirty="0">
                <a:solidFill>
                  <a:schemeClr val="tx1"/>
                </a:solidFill>
              </a:rPr>
              <a:t>	</a:t>
            </a:r>
            <a:r>
              <a:rPr lang="en-US" sz="2400" dirty="0">
                <a:solidFill>
                  <a:schemeClr val="tx1"/>
                </a:solidFill>
              </a:rPr>
              <a:t>String s1 = </a:t>
            </a:r>
            <a:r>
              <a:rPr lang="en-US" sz="2400" b="1" dirty="0">
                <a:solidFill>
                  <a:schemeClr val="tx1"/>
                </a:solidFill>
              </a:rPr>
              <a:t>new String("hello");</a:t>
            </a:r>
          </a:p>
          <a:p>
            <a:pPr marL="0" indent="0" rtl="0">
              <a:buNone/>
            </a:pPr>
            <a:r>
              <a:rPr lang="he-IL" sz="2400" dirty="0">
                <a:solidFill>
                  <a:schemeClr val="tx1"/>
                </a:solidFill>
              </a:rPr>
              <a:t>	</a:t>
            </a:r>
            <a:r>
              <a:rPr lang="en-US" sz="2400" dirty="0">
                <a:solidFill>
                  <a:schemeClr val="tx1"/>
                </a:solidFill>
              </a:rPr>
              <a:t>String s2 = </a:t>
            </a:r>
            <a:r>
              <a:rPr lang="en-US" sz="2400" b="1" dirty="0">
                <a:solidFill>
                  <a:schemeClr val="tx1"/>
                </a:solidFill>
              </a:rPr>
              <a:t>new String("hello");</a:t>
            </a:r>
          </a:p>
          <a:p>
            <a:pPr marL="0" indent="0" rtl="0">
              <a:buNone/>
            </a:pPr>
            <a:r>
              <a:rPr lang="he-IL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System.</a:t>
            </a:r>
            <a:r>
              <a:rPr lang="en-US" sz="2400" b="1" i="1" dirty="0" err="1">
                <a:solidFill>
                  <a:schemeClr val="tx1"/>
                </a:solidFill>
              </a:rPr>
              <a:t>out.println</a:t>
            </a:r>
            <a:r>
              <a:rPr lang="en-US" sz="2400" b="1" i="1" dirty="0">
                <a:solidFill>
                  <a:schemeClr val="tx1"/>
                </a:solidFill>
              </a:rPr>
              <a:t>(s1.equals(s2));</a:t>
            </a:r>
          </a:p>
          <a:p>
            <a:pPr marL="0" indent="0" rtl="0">
              <a:buNone/>
            </a:pPr>
            <a:r>
              <a:rPr lang="he-IL" sz="2400" dirty="0">
                <a:solidFill>
                  <a:schemeClr val="tx1"/>
                </a:solidFill>
              </a:rPr>
              <a:t>	</a:t>
            </a:r>
            <a:r>
              <a:rPr lang="en-US" sz="2400" dirty="0" err="1">
                <a:solidFill>
                  <a:schemeClr val="tx1"/>
                </a:solidFill>
              </a:rPr>
              <a:t>System.</a:t>
            </a:r>
            <a:r>
              <a:rPr lang="en-US" sz="2400" b="1" i="1" dirty="0" err="1">
                <a:solidFill>
                  <a:schemeClr val="tx1"/>
                </a:solidFill>
              </a:rPr>
              <a:t>out.println</a:t>
            </a:r>
            <a:r>
              <a:rPr lang="en-US" sz="2400" b="1" i="1" dirty="0">
                <a:solidFill>
                  <a:schemeClr val="tx1"/>
                </a:solidFill>
              </a:rPr>
              <a:t>(s1 == s2);</a:t>
            </a:r>
          </a:p>
          <a:p>
            <a:pPr marL="0" indent="0" rtl="0">
              <a:buNone/>
            </a:pPr>
            <a:r>
              <a:rPr lang="he-IL" sz="2400" dirty="0">
                <a:solidFill>
                  <a:schemeClr val="tx1"/>
                </a:solidFill>
              </a:rPr>
              <a:t>{</a:t>
            </a:r>
          </a:p>
          <a:p>
            <a:pPr algn="r" rtl="1"/>
            <a:r>
              <a:rPr lang="he-IL" sz="2400" dirty="0">
                <a:solidFill>
                  <a:schemeClr val="tx1"/>
                </a:solidFill>
              </a:rPr>
              <a:t>מה יודפס למסך? למה?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he-IL" sz="24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B83A68-A7D8-3262-B58B-6059A78804AC}"/>
              </a:ext>
            </a:extLst>
          </p:cNvPr>
          <p:cNvSpPr txBox="1"/>
          <p:nvPr/>
        </p:nvSpPr>
        <p:spPr>
          <a:xfrm>
            <a:off x="7479966" y="3399196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46BA33-CCC0-6F67-CB4C-E5C56B534565}"/>
              </a:ext>
            </a:extLst>
          </p:cNvPr>
          <p:cNvSpPr txBox="1"/>
          <p:nvPr/>
        </p:nvSpPr>
        <p:spPr>
          <a:xfrm>
            <a:off x="6679407" y="3943073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false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9059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89B889A3-FD6B-E8E3-8D7C-C68C56780C32}"/>
              </a:ext>
            </a:extLst>
          </p:cNvPr>
          <p:cNvSpPr txBox="1">
            <a:spLocks/>
          </p:cNvSpPr>
          <p:nvPr/>
        </p:nvSpPr>
        <p:spPr>
          <a:xfrm>
            <a:off x="3264695" y="1485901"/>
            <a:ext cx="7772400" cy="5014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en-US" sz="3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F8E97D-64EE-AA54-D3E3-50F094251094}"/>
              </a:ext>
            </a:extLst>
          </p:cNvPr>
          <p:cNvSpPr/>
          <p:nvPr/>
        </p:nvSpPr>
        <p:spPr bwMode="auto">
          <a:xfrm>
            <a:off x="2489519" y="4063468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229040-A4CF-76DB-135F-191EC0543AA9}"/>
              </a:ext>
            </a:extLst>
          </p:cNvPr>
          <p:cNvSpPr/>
          <p:nvPr/>
        </p:nvSpPr>
        <p:spPr bwMode="auto">
          <a:xfrm>
            <a:off x="6309679" y="4063468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F7770C5-6A4D-9FA6-946B-B48745A18B2E}"/>
              </a:ext>
            </a:extLst>
          </p:cNvPr>
          <p:cNvSpPr txBox="1"/>
          <p:nvPr/>
        </p:nvSpPr>
        <p:spPr>
          <a:xfrm>
            <a:off x="3328929" y="3683976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Stack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D2C528-7B74-A80E-DEDF-AED2BD8CB980}"/>
              </a:ext>
            </a:extLst>
          </p:cNvPr>
          <p:cNvSpPr txBox="1"/>
          <p:nvPr/>
        </p:nvSpPr>
        <p:spPr>
          <a:xfrm>
            <a:off x="7200384" y="3683976"/>
            <a:ext cx="838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Heap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707C768-2055-85A4-C10B-639C392036E4}"/>
              </a:ext>
            </a:extLst>
          </p:cNvPr>
          <p:cNvSpPr/>
          <p:nvPr/>
        </p:nvSpPr>
        <p:spPr bwMode="auto">
          <a:xfrm>
            <a:off x="3921370" y="570135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82775C7-5EAA-4FB7-9459-B8D27670C441}"/>
              </a:ext>
            </a:extLst>
          </p:cNvPr>
          <p:cNvSpPr txBox="1"/>
          <p:nvPr/>
        </p:nvSpPr>
        <p:spPr>
          <a:xfrm>
            <a:off x="3167512" y="5686642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args</a:t>
            </a: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F3271D-AE9C-9534-23C5-8D6EA06B4F8C}"/>
              </a:ext>
            </a:extLst>
          </p:cNvPr>
          <p:cNvSpPr/>
          <p:nvPr/>
        </p:nvSpPr>
        <p:spPr bwMode="auto">
          <a:xfrm>
            <a:off x="3921369" y="5128462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89DF66-7774-2123-F292-F6F44423BB25}"/>
              </a:ext>
            </a:extLst>
          </p:cNvPr>
          <p:cNvSpPr txBox="1"/>
          <p:nvPr/>
        </p:nvSpPr>
        <p:spPr>
          <a:xfrm>
            <a:off x="3451875" y="5159696"/>
            <a:ext cx="457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1FDD47-8C40-8911-635A-66124C1AD470}"/>
              </a:ext>
            </a:extLst>
          </p:cNvPr>
          <p:cNvSpPr txBox="1"/>
          <p:nvPr/>
        </p:nvSpPr>
        <p:spPr>
          <a:xfrm>
            <a:off x="1766243" y="5535224"/>
            <a:ext cx="774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5FB5001-48D3-C898-5630-8E558EED90E1}"/>
              </a:ext>
            </a:extLst>
          </p:cNvPr>
          <p:cNvSpPr/>
          <p:nvPr/>
        </p:nvSpPr>
        <p:spPr>
          <a:xfrm>
            <a:off x="1443038" y="1239680"/>
            <a:ext cx="65962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en-US" sz="2800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sz="2800" dirty="0"/>
              <a:t>String s2 = new String("hello");</a:t>
            </a:r>
          </a:p>
          <a:p>
            <a:pPr marL="0" indent="0" algn="l" rtl="0">
              <a:buNone/>
            </a:pPr>
            <a:r>
              <a:rPr lang="en-US" sz="2800" dirty="0" err="1"/>
              <a:t>System.</a:t>
            </a:r>
            <a:r>
              <a:rPr lang="en-US" sz="2800" i="1" dirty="0" err="1"/>
              <a:t>out.println</a:t>
            </a:r>
            <a:r>
              <a:rPr lang="en-US" sz="2800" i="1" dirty="0"/>
              <a:t>(s1.equals(s2));</a:t>
            </a:r>
          </a:p>
          <a:p>
            <a:pPr marL="0" indent="0" algn="l" rtl="0">
              <a:buNone/>
            </a:pPr>
            <a:r>
              <a:rPr lang="en-US" sz="2800" dirty="0" err="1"/>
              <a:t>System.</a:t>
            </a:r>
            <a:r>
              <a:rPr lang="en-US" sz="2800" i="1" dirty="0" err="1"/>
              <a:t>out.println</a:t>
            </a:r>
            <a:r>
              <a:rPr lang="en-US" sz="2800" i="1" dirty="0"/>
              <a:t>(s1 == s2);</a:t>
            </a:r>
          </a:p>
          <a:p>
            <a:pPr marL="0" indent="0" algn="l" rtl="0">
              <a:buNone/>
            </a:pPr>
            <a:r>
              <a:rPr lang="he-IL" sz="2800" dirty="0"/>
              <a:t>{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C4A409-5F37-DFD6-D9F6-D3E4A79BE9CA}"/>
              </a:ext>
            </a:extLst>
          </p:cNvPr>
          <p:cNvSpPr txBox="1"/>
          <p:nvPr/>
        </p:nvSpPr>
        <p:spPr>
          <a:xfrm>
            <a:off x="6188139" y="2619964"/>
            <a:ext cx="1354015" cy="461665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2400" dirty="0"/>
              <a:t>true</a:t>
            </a:r>
            <a:endParaRPr lang="he-IL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5E46F-215A-36E8-9055-4F7DBC2923D7}"/>
              </a:ext>
            </a:extLst>
          </p:cNvPr>
          <p:cNvSpPr txBox="1"/>
          <p:nvPr/>
        </p:nvSpPr>
        <p:spPr>
          <a:xfrm>
            <a:off x="5641706" y="3072819"/>
            <a:ext cx="1354015" cy="461665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2400" dirty="0"/>
              <a:t>false</a:t>
            </a:r>
            <a:endParaRPr lang="he-IL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F779C9A-3E61-9E7A-EBFE-DF94D1B756A8}"/>
              </a:ext>
            </a:extLst>
          </p:cNvPr>
          <p:cNvSpPr/>
          <p:nvPr/>
        </p:nvSpPr>
        <p:spPr bwMode="auto">
          <a:xfrm>
            <a:off x="3929251" y="4589871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69ED860-370C-A894-7360-AB0653A56807}"/>
              </a:ext>
            </a:extLst>
          </p:cNvPr>
          <p:cNvSpPr/>
          <p:nvPr/>
        </p:nvSpPr>
        <p:spPr>
          <a:xfrm>
            <a:off x="3480179" y="4610076"/>
            <a:ext cx="457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s2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CD55CA-EE74-519D-CB79-6ADC1574E824}"/>
              </a:ext>
            </a:extLst>
          </p:cNvPr>
          <p:cNvSpPr txBox="1"/>
          <p:nvPr/>
        </p:nvSpPr>
        <p:spPr>
          <a:xfrm>
            <a:off x="6766677" y="4452624"/>
            <a:ext cx="1054249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“hello”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656790-F4B6-B267-DA66-A04B0D3001CB}"/>
              </a:ext>
            </a:extLst>
          </p:cNvPr>
          <p:cNvSpPr txBox="1"/>
          <p:nvPr/>
        </p:nvSpPr>
        <p:spPr>
          <a:xfrm>
            <a:off x="7371250" y="5281425"/>
            <a:ext cx="1054249" cy="461665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“hello”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B8E14F6-25B9-B6E0-3997-346D46F070E5}"/>
              </a:ext>
            </a:extLst>
          </p:cNvPr>
          <p:cNvCxnSpPr/>
          <p:nvPr/>
        </p:nvCxnSpPr>
        <p:spPr bwMode="auto">
          <a:xfrm flipV="1">
            <a:off x="4428085" y="4637292"/>
            <a:ext cx="2169062" cy="18466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EF77F79-71C3-2888-6F20-0ADC652BB804}"/>
              </a:ext>
            </a:extLst>
          </p:cNvPr>
          <p:cNvCxnSpPr/>
          <p:nvPr/>
        </p:nvCxnSpPr>
        <p:spPr bwMode="auto">
          <a:xfrm>
            <a:off x="4428085" y="5342431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5175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  <p:bldP spid="21" grpId="0" animBg="1"/>
      <p:bldP spid="22" grpId="0"/>
      <p:bldP spid="23" grpId="0" animBg="1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BB1564-8A09-0D6E-D78A-2CB44356950D}"/>
              </a:ext>
            </a:extLst>
          </p:cNvPr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6FF5DBA-541D-DC0B-90B4-010ED98E3D71}"/>
              </a:ext>
            </a:extLst>
          </p:cNvPr>
          <p:cNvGrpSpPr/>
          <p:nvPr/>
        </p:nvGrpSpPr>
        <p:grpSpPr>
          <a:xfrm>
            <a:off x="5952083" y="5246334"/>
            <a:ext cx="2024177" cy="925994"/>
            <a:chOff x="4831575" y="5268022"/>
            <a:chExt cx="2024177" cy="92599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A6A1A0E-9B12-2A23-8011-C9350E50603C}"/>
                </a:ext>
              </a:extLst>
            </p:cNvPr>
            <p:cNvSpPr/>
            <p:nvPr/>
          </p:nvSpPr>
          <p:spPr bwMode="auto">
            <a:xfrm>
              <a:off x="4934400" y="5312912"/>
              <a:ext cx="1921352" cy="88110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87600EE-7E51-70CF-40FB-12802E880149}"/>
                </a:ext>
              </a:extLst>
            </p:cNvPr>
            <p:cNvSpPr txBox="1"/>
            <p:nvPr/>
          </p:nvSpPr>
          <p:spPr>
            <a:xfrm>
              <a:off x="4831575" y="5268022"/>
              <a:ext cx="15287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String Pool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9BAAC2FC-7965-E546-C238-8007E120BA2E}"/>
              </a:ext>
            </a:extLst>
          </p:cNvPr>
          <p:cNvSpPr/>
          <p:nvPr/>
        </p:nvSpPr>
        <p:spPr>
          <a:xfrm>
            <a:off x="961079" y="1181542"/>
            <a:ext cx="701518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3200" dirty="0"/>
              <a:t>public static void main(String[] </a:t>
            </a:r>
            <a:r>
              <a:rPr lang="en-US" sz="3200" dirty="0" err="1"/>
              <a:t>args</a:t>
            </a:r>
            <a:r>
              <a:rPr lang="en-US" sz="3200" dirty="0"/>
              <a:t>) {</a:t>
            </a:r>
          </a:p>
          <a:p>
            <a:pPr marL="0" indent="0" algn="l" rtl="0">
              <a:buNone/>
            </a:pPr>
            <a:r>
              <a:rPr lang="he-IL" sz="3200" dirty="0"/>
              <a:t>	</a:t>
            </a:r>
            <a:r>
              <a:rPr lang="en-US" sz="3200" dirty="0"/>
              <a:t>String s1 = "hello";</a:t>
            </a:r>
          </a:p>
          <a:p>
            <a:pPr marL="0" indent="0" algn="l" rtl="0">
              <a:buNone/>
            </a:pPr>
            <a:r>
              <a:rPr lang="he-IL" sz="3200" dirty="0"/>
              <a:t>	</a:t>
            </a:r>
            <a:r>
              <a:rPr lang="en-US" sz="3200" dirty="0"/>
              <a:t>String s2 = "hello";</a:t>
            </a:r>
          </a:p>
          <a:p>
            <a:pPr marL="0" indent="0" algn="l" rtl="0">
              <a:buNone/>
            </a:pPr>
            <a:r>
              <a:rPr lang="he-IL" sz="3200" dirty="0"/>
              <a:t>	</a:t>
            </a:r>
            <a:r>
              <a:rPr lang="en-US" sz="3200" dirty="0" err="1"/>
              <a:t>System.</a:t>
            </a:r>
            <a:r>
              <a:rPr lang="en-US" sz="3200" i="1" dirty="0" err="1"/>
              <a:t>out.println</a:t>
            </a:r>
            <a:r>
              <a:rPr lang="en-US" sz="3200" i="1" dirty="0"/>
              <a:t>(s1.equals(s2));</a:t>
            </a:r>
          </a:p>
          <a:p>
            <a:pPr marL="0" indent="0" algn="l" rtl="0">
              <a:buNone/>
            </a:pPr>
            <a:r>
              <a:rPr lang="he-IL" sz="3200" dirty="0"/>
              <a:t>	</a:t>
            </a:r>
            <a:r>
              <a:rPr lang="en-US" sz="3200" dirty="0" err="1"/>
              <a:t>System.</a:t>
            </a:r>
            <a:r>
              <a:rPr lang="en-US" sz="3200" i="1" dirty="0" err="1"/>
              <a:t>out.println</a:t>
            </a:r>
            <a:r>
              <a:rPr lang="en-US" sz="3200" i="1" dirty="0"/>
              <a:t>(s1 == s2);</a:t>
            </a:r>
          </a:p>
          <a:p>
            <a:pPr marL="0" indent="0" algn="l" rtl="0">
              <a:buNone/>
            </a:pPr>
            <a:r>
              <a:rPr lang="he-IL" sz="3200" dirty="0"/>
              <a:t>{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5D5014-8823-583C-6641-5F5C00DBCD2B}"/>
              </a:ext>
            </a:extLst>
          </p:cNvPr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7C59B3-D614-C2D6-0100-6B962CC8C858}"/>
              </a:ext>
            </a:extLst>
          </p:cNvPr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Stack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510E8D1-5831-A971-2939-5D2A4ECBC0EA}"/>
              </a:ext>
            </a:extLst>
          </p:cNvPr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Heap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60801D-A974-CA58-C6C4-332FCE4FC3B2}"/>
              </a:ext>
            </a:extLst>
          </p:cNvPr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4E5737-B9F0-E9B6-2F9D-8A2DD469426D}"/>
              </a:ext>
            </a:extLst>
          </p:cNvPr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args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181F8A4-C90A-BFD4-A4FA-AE029EA577DD}"/>
              </a:ext>
            </a:extLst>
          </p:cNvPr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D9EEEC1-A526-A131-768D-A2F3496B6CB5}"/>
              </a:ext>
            </a:extLst>
          </p:cNvPr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B42AE5D-3773-2989-81FA-EBBBC142F35F}"/>
              </a:ext>
            </a:extLst>
          </p:cNvPr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743EE7-CFC9-5E75-CF9A-A5426FF249B6}"/>
              </a:ext>
            </a:extLst>
          </p:cNvPr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01BF347-1C69-8722-1A43-B6FB0583038D}"/>
              </a:ext>
            </a:extLst>
          </p:cNvPr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481D199-1F38-2749-2002-D61E3BFFE9D9}"/>
              </a:ext>
            </a:extLst>
          </p:cNvPr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“hello”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F03E19C-1D6F-B60D-CFFA-45331CD8BB41}"/>
              </a:ext>
            </a:extLst>
          </p:cNvPr>
          <p:cNvCxnSpPr>
            <a:cxnSpLocks/>
          </p:cNvCxnSpPr>
          <p:nvPr/>
        </p:nvCxnSpPr>
        <p:spPr bwMode="auto">
          <a:xfrm>
            <a:off x="3736886" y="5165800"/>
            <a:ext cx="2865716" cy="499335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D7761E0-7095-FFD8-4098-16B09820449C}"/>
              </a:ext>
            </a:extLst>
          </p:cNvPr>
          <p:cNvCxnSpPr>
            <a:cxnSpLocks/>
          </p:cNvCxnSpPr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3E33864-195E-F6BD-C9EE-889E10A1C270}"/>
              </a:ext>
            </a:extLst>
          </p:cNvPr>
          <p:cNvSpPr txBox="1"/>
          <p:nvPr/>
        </p:nvSpPr>
        <p:spPr>
          <a:xfrm>
            <a:off x="7207175" y="276697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FC68533-8577-89CF-7024-A8C235BB7F8C}"/>
              </a:ext>
            </a:extLst>
          </p:cNvPr>
          <p:cNvSpPr txBox="1"/>
          <p:nvPr/>
        </p:nvSpPr>
        <p:spPr>
          <a:xfrm>
            <a:off x="6743505" y="3279218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/>
              <a:t>true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5274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 animBg="1"/>
      <p:bldP spid="28" grpId="0"/>
      <p:bldP spid="29" grpId="0"/>
      <p:bldP spid="30" grpId="0" animBg="1"/>
      <p:bldP spid="31" grpId="0"/>
      <p:bldP spid="32" grpId="0" animBg="1"/>
      <p:bldP spid="33" grpId="0"/>
      <p:bldP spid="34" grpId="0"/>
      <p:bldP spid="35" grpId="0" animBg="1"/>
      <p:bldP spid="36" grpId="0"/>
      <p:bldP spid="37" grpId="0" animBg="1"/>
      <p:bldP spid="40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State</a:t>
            </a:r>
            <a:br>
              <a:rPr lang="en-US" sz="4000" b="1" dirty="0"/>
            </a:br>
            <a:endParaRPr lang="he-IL" sz="4000" b="1" dirty="0"/>
          </a:p>
          <a:p>
            <a:pPr marL="0" algn="r" defTabSz="457200" rtl="1" eaLnBrk="1" latinLnBrk="0" hangingPunct="1"/>
            <a:r>
              <a:rPr lang="he-IL" sz="3200" dirty="0"/>
              <a:t>המידע שנרצה לשמור: 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המילה שצריך לנחש (מטיפוס </a:t>
            </a:r>
            <a:r>
              <a:rPr lang="en-US" sz="2800" dirty="0"/>
              <a:t>String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תבנית המילה, שתכיל את האותיות שגילינו עד כה (מטיפוס </a:t>
            </a:r>
            <a:r>
              <a:rPr lang="en-US" sz="2800" dirty="0"/>
              <a:t>char []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מספר הניחושים שנותרו (מטיפוס </a:t>
            </a:r>
            <a:r>
              <a:rPr lang="en-US" sz="2800" dirty="0"/>
              <a:t>int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שמירת האותיות שניחשנו עד כה (מטיפוס ???)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3CB881-0300-0900-650E-7863B7CFAC34}"/>
              </a:ext>
            </a:extLst>
          </p:cNvPr>
          <p:cNvSpPr/>
          <p:nvPr/>
        </p:nvSpPr>
        <p:spPr>
          <a:xfrm>
            <a:off x="1614487" y="2486026"/>
            <a:ext cx="2471738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94737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AE7C5E5-0830-A9D7-1562-DEAF6C491CFA}"/>
              </a:ext>
            </a:extLst>
          </p:cNvPr>
          <p:cNvSpPr txBox="1">
            <a:spLocks noChangeArrowheads="1"/>
          </p:cNvSpPr>
          <p:nvPr/>
        </p:nvSpPr>
        <p:spPr>
          <a:xfrm>
            <a:off x="3386138" y="1420301"/>
            <a:ext cx="77724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sz="2400" b="1" dirty="0"/>
              <a:t>מערך: </a:t>
            </a:r>
            <a:r>
              <a:rPr lang="he-IL" sz="2400" dirty="0"/>
              <a:t>מבנה נתונים בגודל קבוע מראש אשר שומר מספר איברים </a:t>
            </a:r>
            <a:r>
              <a:rPr lang="he-IL" sz="2400" b="1" dirty="0"/>
              <a:t>מאותו הטיפוס</a:t>
            </a:r>
            <a:r>
              <a:rPr lang="he-IL" sz="2400" dirty="0"/>
              <a:t>. </a:t>
            </a:r>
            <a:endParaRPr lang="en-US" sz="2400" u="sng" dirty="0"/>
          </a:p>
          <a:p>
            <a:pPr algn="r" rtl="1"/>
            <a:r>
              <a:rPr lang="he-IL" sz="2400" u="sng" dirty="0"/>
              <a:t>לדוגמא: </a:t>
            </a:r>
            <a:r>
              <a:rPr lang="he-IL" sz="2400" dirty="0"/>
              <a:t>מערך עם ערכים אי זוגיים</a:t>
            </a:r>
          </a:p>
          <a:p>
            <a:pPr algn="r" rtl="1"/>
            <a:r>
              <a:rPr lang="he-IL" sz="2400" dirty="0"/>
              <a:t>מדובר במערך של </a:t>
            </a:r>
            <a:r>
              <a:rPr lang="en-US" sz="2400" dirty="0"/>
              <a:t>int</a:t>
            </a:r>
            <a:r>
              <a:rPr lang="he-IL" sz="2400" dirty="0"/>
              <a:t> בשם </a:t>
            </a:r>
            <a:r>
              <a:rPr lang="en-US" sz="2400" dirty="0"/>
              <a:t>odds</a:t>
            </a:r>
            <a:r>
              <a:rPr lang="he-IL" sz="2400" dirty="0"/>
              <a:t>:</a:t>
            </a:r>
            <a:endParaRPr lang="en-US" sz="24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3DCE5DC-34F3-8CCF-D8DC-97F5198CB74E}"/>
              </a:ext>
            </a:extLst>
          </p:cNvPr>
          <p:cNvGrpSpPr/>
          <p:nvPr/>
        </p:nvGrpSpPr>
        <p:grpSpPr>
          <a:xfrm>
            <a:off x="3961147" y="3945220"/>
            <a:ext cx="6472033" cy="1703387"/>
            <a:chOff x="1560717" y="3824288"/>
            <a:chExt cx="6472033" cy="1703387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D1563BB1-1D32-60E9-C403-830965BAC9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1</a:t>
              </a: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563F1DF-76E5-2E11-5783-8ED7416AA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3</a:t>
              </a: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1B937296-0CD7-EAAE-8451-A27DE24DA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5</a:t>
              </a: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D6774B50-2A5C-AB1E-18C5-6A8B1CCA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7</a:t>
              </a: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891CDEF6-C8D3-2F40-D027-01A126F74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9</a:t>
              </a: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6D97A259-D4A2-D259-0003-C7D5FFF5CE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11</a:t>
              </a: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8D3C9B0-C9FD-38BA-7D75-52F4AB5E6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13</a:t>
              </a: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9CCC4A1F-68B6-BEF4-C314-F9E595AAA1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 rtl="1"/>
              <a:r>
                <a:rPr lang="en-US" b="0"/>
                <a:t>15</a:t>
              </a:r>
            </a:p>
          </p:txBody>
        </p:sp>
        <p:sp>
          <p:nvSpPr>
            <p:cNvPr id="13" name="Text Box 14" descr="‎30%‎">
              <a:extLst>
                <a:ext uri="{FF2B5EF4-FFF2-40B4-BE49-F238E27FC236}">
                  <a16:creationId xmlns:a16="http://schemas.microsoft.com/office/drawing/2014/main" id="{3C58EA0E-D4FC-7A28-B130-246C3F5E8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3713" y="5160963"/>
              <a:ext cx="173831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>
                  <a:latin typeface="Garamond" pitchFamily="18" charset="0"/>
                </a:rPr>
                <a:t>odds.length == 8</a:t>
              </a:r>
            </a:p>
          </p:txBody>
        </p:sp>
        <p:sp>
          <p:nvSpPr>
            <p:cNvPr id="14" name="Text Box 15" descr="‎30%‎">
              <a:extLst>
                <a:ext uri="{FF2B5EF4-FFF2-40B4-BE49-F238E27FC236}">
                  <a16:creationId xmlns:a16="http://schemas.microsoft.com/office/drawing/2014/main" id="{8BA79927-9FF6-0978-5585-2D7802DE20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43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0</a:t>
              </a:r>
            </a:p>
          </p:txBody>
        </p:sp>
        <p:sp>
          <p:nvSpPr>
            <p:cNvPr id="15" name="Text Box 16" descr="‎30%‎">
              <a:extLst>
                <a:ext uri="{FF2B5EF4-FFF2-40B4-BE49-F238E27FC236}">
                  <a16:creationId xmlns:a16="http://schemas.microsoft.com/office/drawing/2014/main" id="{082BE879-E2F3-20D7-0612-F754B833A8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6188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1</a:t>
              </a:r>
            </a:p>
          </p:txBody>
        </p:sp>
        <p:sp>
          <p:nvSpPr>
            <p:cNvPr id="16" name="Text Box 17" descr="‎30%‎">
              <a:extLst>
                <a:ext uri="{FF2B5EF4-FFF2-40B4-BE49-F238E27FC236}">
                  <a16:creationId xmlns:a16="http://schemas.microsoft.com/office/drawing/2014/main" id="{F5A9CA39-9887-50A0-6AA1-2F6A9B2AA1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7988" y="3832225"/>
              <a:ext cx="311150" cy="3667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2</a:t>
              </a:r>
            </a:p>
          </p:txBody>
        </p:sp>
        <p:sp>
          <p:nvSpPr>
            <p:cNvPr id="17" name="Text Box 18" descr="‎30%‎">
              <a:extLst>
                <a:ext uri="{FF2B5EF4-FFF2-40B4-BE49-F238E27FC236}">
                  <a16:creationId xmlns:a16="http://schemas.microsoft.com/office/drawing/2014/main" id="{FF86664C-4481-BEC1-1D53-0AF5E1ABB4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3600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3</a:t>
              </a:r>
            </a:p>
          </p:txBody>
        </p:sp>
        <p:sp>
          <p:nvSpPr>
            <p:cNvPr id="18" name="Text Box 19" descr="‎30%‎">
              <a:extLst>
                <a:ext uri="{FF2B5EF4-FFF2-40B4-BE49-F238E27FC236}">
                  <a16:creationId xmlns:a16="http://schemas.microsoft.com/office/drawing/2014/main" id="{0F22179A-BBD8-D72A-852B-026347DCE1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31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4</a:t>
              </a:r>
            </a:p>
          </p:txBody>
        </p:sp>
        <p:sp>
          <p:nvSpPr>
            <p:cNvPr id="19" name="Text Box 20" descr="‎30%‎">
              <a:extLst>
                <a:ext uri="{FF2B5EF4-FFF2-40B4-BE49-F238E27FC236}">
                  <a16:creationId xmlns:a16="http://schemas.microsoft.com/office/drawing/2014/main" id="{C1F5024B-0D09-0147-A120-117FB065BE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49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5</a:t>
              </a:r>
            </a:p>
          </p:txBody>
        </p:sp>
        <p:sp>
          <p:nvSpPr>
            <p:cNvPr id="20" name="Text Box 21" descr="‎30%‎">
              <a:extLst>
                <a:ext uri="{FF2B5EF4-FFF2-40B4-BE49-F238E27FC236}">
                  <a16:creationId xmlns:a16="http://schemas.microsoft.com/office/drawing/2014/main" id="{3DFA041A-6935-ECD9-E006-9CA4DBDBE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2963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6</a:t>
              </a:r>
            </a:p>
          </p:txBody>
        </p:sp>
        <p:sp>
          <p:nvSpPr>
            <p:cNvPr id="21" name="Text Box 22" descr="‎30%‎">
              <a:extLst>
                <a:ext uri="{FF2B5EF4-FFF2-40B4-BE49-F238E27FC236}">
                  <a16:creationId xmlns:a16="http://schemas.microsoft.com/office/drawing/2014/main" id="{697305A9-0230-4F2A-E949-784F5AC40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8575" y="3824288"/>
              <a:ext cx="31115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en-US" b="0"/>
                <a:t>7</a:t>
              </a:r>
            </a:p>
          </p:txBody>
        </p:sp>
        <p:sp>
          <p:nvSpPr>
            <p:cNvPr id="22" name="Text Box 25" descr="‎30%‎">
              <a:extLst>
                <a:ext uri="{FF2B5EF4-FFF2-40B4-BE49-F238E27FC236}">
                  <a16:creationId xmlns:a16="http://schemas.microsoft.com/office/drawing/2014/main" id="{400B043F-7FE2-8530-400F-7ED614464D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717" y="3830638"/>
              <a:ext cx="1895071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rtl="1"/>
              <a:r>
                <a:rPr lang="he-IL" b="0" dirty="0"/>
                <a:t>אינדקס מתחיל מ-0</a:t>
              </a:r>
              <a:endParaRPr lang="en-US" b="0" dirty="0"/>
            </a:p>
          </p:txBody>
        </p:sp>
        <p:sp>
          <p:nvSpPr>
            <p:cNvPr id="23" name="Line 26">
              <a:extLst>
                <a:ext uri="{FF2B5EF4-FFF2-40B4-BE49-F238E27FC236}">
                  <a16:creationId xmlns:a16="http://schemas.microsoft.com/office/drawing/2014/main" id="{51EDF40E-B4A7-E8E2-B1BA-4CAF20381C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0150" y="4010025"/>
              <a:ext cx="692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r" rtl="1"/>
              <a:endParaRPr lang="he-IL"/>
            </a:p>
          </p:txBody>
        </p:sp>
        <p:sp>
          <p:nvSpPr>
            <p:cNvPr id="24" name="AutoShape 30" descr="‎30%‎">
              <a:extLst>
                <a:ext uri="{FF2B5EF4-FFF2-40B4-BE49-F238E27FC236}">
                  <a16:creationId xmlns:a16="http://schemas.microsoft.com/office/drawing/2014/main" id="{FDB6A604-61B6-4E37-69D5-4D0830C31F4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6156325" y="3321050"/>
              <a:ext cx="287338" cy="3455988"/>
            </a:xfrm>
            <a:prstGeom prst="rightBrace">
              <a:avLst>
                <a:gd name="adj1" fmla="val 100230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r" rtl="1"/>
              <a:endParaRPr lang="he-IL"/>
            </a:p>
          </p:txBody>
        </p:sp>
      </p:grpSp>
      <p:sp>
        <p:nvSpPr>
          <p:cNvPr id="25" name="Text Box 4">
            <a:extLst>
              <a:ext uri="{FF2B5EF4-FFF2-40B4-BE49-F238E27FC236}">
                <a16:creationId xmlns:a16="http://schemas.microsoft.com/office/drawing/2014/main" id="{92A02209-CA0E-80CD-E69E-6511CE05D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5170" y="3437444"/>
            <a:ext cx="3905956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int[] odds = new int[8];</a:t>
            </a:r>
          </a:p>
        </p:txBody>
      </p:sp>
      <p:sp>
        <p:nvSpPr>
          <p:cNvPr id="26" name="מלבן 1">
            <a:extLst>
              <a:ext uri="{FF2B5EF4-FFF2-40B4-BE49-F238E27FC236}">
                <a16:creationId xmlns:a16="http://schemas.microsoft.com/office/drawing/2014/main" id="{3786A0C8-69CB-0754-1AEB-D7D5206D4EE9}"/>
              </a:ext>
            </a:extLst>
          </p:cNvPr>
          <p:cNvSpPr/>
          <p:nvPr/>
        </p:nvSpPr>
        <p:spPr>
          <a:xfrm>
            <a:off x="3364058" y="5204638"/>
            <a:ext cx="1072473" cy="369332"/>
          </a:xfrm>
          <a:prstGeom prst="rect">
            <a:avLst/>
          </a:prstGeom>
          <a:solidFill>
            <a:schemeClr val="accent5"/>
          </a:solidFill>
        </p:spPr>
        <p:txBody>
          <a:bodyPr wrap="none">
            <a:spAutoFit/>
          </a:bodyPr>
          <a:lstStyle/>
          <a:p>
            <a:pPr algn="r" rtl="1"/>
            <a:r>
              <a:rPr lang="en-US" dirty="0"/>
              <a:t>reference</a:t>
            </a:r>
            <a:endParaRPr lang="he-IL" dirty="0"/>
          </a:p>
        </p:txBody>
      </p:sp>
      <p:sp>
        <p:nvSpPr>
          <p:cNvPr id="27" name="מלבן 2">
            <a:extLst>
              <a:ext uri="{FF2B5EF4-FFF2-40B4-BE49-F238E27FC236}">
                <a16:creationId xmlns:a16="http://schemas.microsoft.com/office/drawing/2014/main" id="{50B81207-9684-EE0F-6CC3-0C6E138B0C51}"/>
              </a:ext>
            </a:extLst>
          </p:cNvPr>
          <p:cNvSpPr/>
          <p:nvPr/>
        </p:nvSpPr>
        <p:spPr>
          <a:xfrm>
            <a:off x="3488835" y="4898705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b="1" dirty="0">
                <a:latin typeface="Courier New" pitchFamily="49" charset="0"/>
                <a:cs typeface="Courier New" pitchFamily="49" charset="0"/>
              </a:rPr>
              <a:t>odds</a:t>
            </a:r>
            <a:endParaRPr lang="he-IL" dirty="0"/>
          </a:p>
        </p:txBody>
      </p:sp>
      <p:cxnSp>
        <p:nvCxnSpPr>
          <p:cNvPr id="28" name="מחבר מעוקל 7">
            <a:extLst>
              <a:ext uri="{FF2B5EF4-FFF2-40B4-BE49-F238E27FC236}">
                <a16:creationId xmlns:a16="http://schemas.microsoft.com/office/drawing/2014/main" id="{FC821EB5-E815-45E7-1550-87C7D44D9611}"/>
              </a:ext>
            </a:extLst>
          </p:cNvPr>
          <p:cNvCxnSpPr/>
          <p:nvPr/>
        </p:nvCxnSpPr>
        <p:spPr bwMode="auto">
          <a:xfrm flipV="1">
            <a:off x="4564528" y="4792126"/>
            <a:ext cx="2196244" cy="597178"/>
          </a:xfrm>
          <a:prstGeom prst="curvedConnector3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oval"/>
            <a:tailEnd type="triangle"/>
          </a:ln>
          <a:effectLst/>
        </p:spPr>
      </p:cxnSp>
      <p:sp>
        <p:nvSpPr>
          <p:cNvPr id="29" name="Text Box 4">
            <a:extLst>
              <a:ext uri="{FF2B5EF4-FFF2-40B4-BE49-F238E27FC236}">
                <a16:creationId xmlns:a16="http://schemas.microsoft.com/office/drawing/2014/main" id="{8E8DCE31-2BE0-496A-BCC4-AE3CE6D84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8444" y="5789457"/>
            <a:ext cx="2159533" cy="402291"/>
          </a:xfrm>
          <a:prstGeom prst="rect">
            <a:avLst/>
          </a:prstGeom>
          <a:noFill/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Odds[2]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F6C17C6-0AE4-7AE5-66F5-ED6D2D385028}"/>
              </a:ext>
            </a:extLst>
          </p:cNvPr>
          <p:cNvSpPr/>
          <p:nvPr/>
        </p:nvSpPr>
        <p:spPr>
          <a:xfrm>
            <a:off x="4436532" y="5817306"/>
            <a:ext cx="6812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dirty="0">
                <a:latin typeface="Courier New" pitchFamily="49" charset="0"/>
                <a:cs typeface="Courier New" pitchFamily="49" charset="0"/>
              </a:rPr>
              <a:t>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76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53379A60-76D0-1F8E-E68E-21A870FBB6EF}"/>
              </a:ext>
            </a:extLst>
          </p:cNvPr>
          <p:cNvSpPr txBox="1">
            <a:spLocks noChangeArrowheads="1"/>
          </p:cNvSpPr>
          <p:nvPr/>
        </p:nvSpPr>
        <p:spPr>
          <a:xfrm>
            <a:off x="3503613" y="1260474"/>
            <a:ext cx="77724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sz="3200" dirty="0"/>
              <a:t>מערכים נסמן בעזרת סוגריים מרובעים [ ]</a:t>
            </a:r>
            <a:endParaRPr lang="en-US" sz="3200" dirty="0"/>
          </a:p>
          <a:p>
            <a:pPr algn="r" rtl="1"/>
            <a:r>
              <a:rPr lang="he-IL" sz="3200" dirty="0"/>
              <a:t>דוגמאות</a:t>
            </a:r>
            <a:r>
              <a:rPr lang="en-US" sz="3200" dirty="0"/>
              <a:t>: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 odds;	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String[] names;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int[][] matrix;</a:t>
            </a:r>
            <a:r>
              <a:rPr lang="en-US" sz="2400" dirty="0">
                <a:latin typeface="Courier"/>
              </a:rPr>
              <a:t>  </a:t>
            </a:r>
            <a:r>
              <a:rPr lang="en-US" sz="2400" dirty="0"/>
              <a:t>// an array of arrays</a:t>
            </a:r>
            <a:r>
              <a:rPr lang="en-US" sz="2400" dirty="0">
                <a:latin typeface="Courier"/>
              </a:rPr>
              <a:t> </a:t>
            </a:r>
          </a:p>
          <a:p>
            <a:pPr lvl="1"/>
            <a:endParaRPr lang="en-US" sz="2400" dirty="0">
              <a:latin typeface="Courier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D241E3B-8E6B-9383-3E77-2891BD368CE2}"/>
              </a:ext>
            </a:extLst>
          </p:cNvPr>
          <p:cNvGrpSpPr/>
          <p:nvPr/>
        </p:nvGrpSpPr>
        <p:grpSpPr>
          <a:xfrm>
            <a:off x="2363788" y="4410075"/>
            <a:ext cx="3736975" cy="1981200"/>
            <a:chOff x="1692275" y="4724400"/>
            <a:chExt cx="3736975" cy="1981200"/>
          </a:xfrm>
        </p:grpSpPr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801098E9-6C88-C7C1-D46B-D59102AD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7663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35" name="Rectangle 26">
              <a:extLst>
                <a:ext uri="{FF2B5EF4-FFF2-40B4-BE49-F238E27FC236}">
                  <a16:creationId xmlns:a16="http://schemas.microsoft.com/office/drawing/2014/main" id="{8C4128A6-E32A-82A8-5A01-AE7F18CA9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92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2DE48F0A-28B5-1444-3372-89A34750B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775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18FAEF8F-99E2-3222-BC86-4A2D28566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7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F92F327C-BC8D-C012-7F43-C2FA7189D8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2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39" name="Rectangle 30">
              <a:extLst>
                <a:ext uri="{FF2B5EF4-FFF2-40B4-BE49-F238E27FC236}">
                  <a16:creationId xmlns:a16="http://schemas.microsoft.com/office/drawing/2014/main" id="{2AFDAD4D-CE59-973A-A2D4-26CF3303E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0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0" name="Rectangle 31">
              <a:extLst>
                <a:ext uri="{FF2B5EF4-FFF2-40B4-BE49-F238E27FC236}">
                  <a16:creationId xmlns:a16="http://schemas.microsoft.com/office/drawing/2014/main" id="{04D924D4-910C-3CE8-2955-8D195A00A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90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id="{E9526B43-A964-59B4-9608-5C39982889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1750" y="47244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2" name="Text Box 33" descr="‎30%‎">
              <a:extLst>
                <a:ext uri="{FF2B5EF4-FFF2-40B4-BE49-F238E27FC236}">
                  <a16:creationId xmlns:a16="http://schemas.microsoft.com/office/drawing/2014/main" id="{B042DB03-35C2-03F7-EC0E-2DD29C0DAF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2275" y="4754563"/>
              <a:ext cx="1139825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0">
                  <a:latin typeface="Courier"/>
                </a:rPr>
                <a:t>matrix: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793FE73-C134-DAEB-62A7-B587E4242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50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56A8BF70-0082-5D50-C915-9B344EE11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50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D172CE5-C94A-A3DE-AB21-3CA042811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50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9ED31DC1-10DD-E48E-0FA5-1AF6CC6D1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925" y="54086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F3853FB-5E02-0EE2-BFD5-92D59AF2C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925" y="5840413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  <p:sp>
          <p:nvSpPr>
            <p:cNvPr id="48" name="Line 47">
              <a:extLst>
                <a:ext uri="{FF2B5EF4-FFF2-40B4-BE49-F238E27FC236}">
                  <a16:creationId xmlns:a16="http://schemas.microsoft.com/office/drawing/2014/main" id="{A34BFCFD-5666-BC2A-1887-1AB824F79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18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49" name="Line 48">
              <a:extLst>
                <a:ext uri="{FF2B5EF4-FFF2-40B4-BE49-F238E27FC236}">
                  <a16:creationId xmlns:a16="http://schemas.microsoft.com/office/drawing/2014/main" id="{494253B2-F48D-C1DD-55C3-31034B7C7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8038" y="4905375"/>
              <a:ext cx="0" cy="755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50" name="Text Box 49" descr="‎30%‎">
              <a:extLst>
                <a:ext uri="{FF2B5EF4-FFF2-40B4-BE49-F238E27FC236}">
                  <a16:creationId xmlns:a16="http://schemas.microsoft.com/office/drawing/2014/main" id="{13533292-EDCB-1741-055E-B26710C9D1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450" y="5354638"/>
              <a:ext cx="692150" cy="7016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4000"/>
                <a:t>…</a:t>
              </a:r>
            </a:p>
          </p:txBody>
        </p:sp>
        <p:sp>
          <p:nvSpPr>
            <p:cNvPr id="51" name="Rectangle 46">
              <a:extLst>
                <a:ext uri="{FF2B5EF4-FFF2-40B4-BE49-F238E27FC236}">
                  <a16:creationId xmlns:a16="http://schemas.microsoft.com/office/drawing/2014/main" id="{013462A0-F304-5D30-2358-6A8E9E53A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1513" y="6273800"/>
              <a:ext cx="317500" cy="431800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 b="0"/>
            </a:p>
          </p:txBody>
        </p:sp>
      </p:grpSp>
    </p:spTree>
    <p:extLst>
      <p:ext uri="{BB962C8B-B14F-4D97-AF65-F5344CB8AC3E}">
        <p14:creationId xmlns:p14="http://schemas.microsoft.com/office/powerpoint/2010/main" val="128793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824A1A2-1F2E-FBD8-9145-F343AA6699F9}"/>
              </a:ext>
            </a:extLst>
          </p:cNvPr>
          <p:cNvSpPr txBox="1">
            <a:spLocks noChangeArrowheads="1"/>
          </p:cNvSpPr>
          <p:nvPr/>
        </p:nvSpPr>
        <p:spPr>
          <a:xfrm>
            <a:off x="985838" y="1163637"/>
            <a:ext cx="7772400" cy="4530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Creating and initializing small arrays with </a:t>
            </a:r>
            <a:r>
              <a:rPr lang="en-US" sz="2800" i="1" dirty="0"/>
              <a:t>a-priori</a:t>
            </a:r>
            <a:r>
              <a:rPr lang="en-US" sz="2800" dirty="0"/>
              <a:t> known values:</a:t>
            </a:r>
          </a:p>
          <a:p>
            <a:pPr lvl="1"/>
            <a:r>
              <a:rPr lang="en-US" sz="2800" b="1" dirty="0">
                <a:latin typeface="Courier New" pitchFamily="49" charset="0"/>
                <a:cs typeface="Courier New" pitchFamily="49" charset="0"/>
              </a:rPr>
              <a:t>int[] odds = {1,3,5,7,9,11,13,15};</a:t>
            </a:r>
          </a:p>
          <a:p>
            <a:pPr lvl="1"/>
            <a:endParaRPr lang="he-IL" sz="28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String[] months =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		{"Jan", "Feb", "Mar", "Apr", 	 	 "May", "Jun", "July", "Aug", 	 	 "Sep", "Oct", "Nov", "Dec"};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98A37F7F-1981-512E-8425-C870D033B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7445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73106497-3890-82AD-D389-157CFC21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707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algn="ctr" defTabSz="457200" rtl="1" eaLnBrk="1" latinLnBrk="0" hangingPunct="1"/>
            <a:endParaRPr lang="he-IL" b="0"/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DEAE9F3-1E65-916B-4FBF-5502610DC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557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15D32A57-B3BD-6528-A7AD-D8D446F80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48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F4FC7603-5D3E-E0A5-FC1B-5D3E0BA42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998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algn="ctr" defTabSz="457200" rtl="1" eaLnBrk="1" latinLnBrk="0" hangingPunct="1"/>
            <a:endParaRPr lang="he-IL" b="0"/>
          </a:p>
        </p:txBody>
      </p:sp>
      <p:sp>
        <p:nvSpPr>
          <p:cNvPr id="10" name="Rectangle 20">
            <a:extLst>
              <a:ext uri="{FF2B5EF4-FFF2-40B4-BE49-F238E27FC236}">
                <a16:creationId xmlns:a16="http://schemas.microsoft.com/office/drawing/2014/main" id="{943A8B40-C17F-AE59-AD9A-63AAD73F7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383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1" name="Rectangle 21">
            <a:extLst>
              <a:ext uri="{FF2B5EF4-FFF2-40B4-BE49-F238E27FC236}">
                <a16:creationId xmlns:a16="http://schemas.microsoft.com/office/drawing/2014/main" id="{DBBA9B02-BD74-CAB0-609E-D4171BA67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768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1A88B1DB-0414-747D-623A-E474A9D55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153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F4064274-C5BA-781F-D9D8-689321305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903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4" name="Rectangle 24">
            <a:extLst>
              <a:ext uri="{FF2B5EF4-FFF2-40B4-BE49-F238E27FC236}">
                <a16:creationId xmlns:a16="http://schemas.microsoft.com/office/drawing/2014/main" id="{51B48EA3-8AFF-7C07-501C-693834469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288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DE7D89F9-84AC-A20C-6623-66AEBA21C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673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algn="ctr" defTabSz="457200" rtl="1" eaLnBrk="1" latinLnBrk="0" hangingPunct="1"/>
            <a:endParaRPr lang="he-IL" b="0"/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D43EB4C9-83F8-CB6A-4690-2F1AB9497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582" y="5832482"/>
            <a:ext cx="422267" cy="549275"/>
          </a:xfrm>
          <a:prstGeom prst="rect">
            <a:avLst/>
          </a:prstGeom>
          <a:solidFill>
            <a:srgbClr val="FFDAB5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/>
          </a:p>
        </p:txBody>
      </p:sp>
      <p:sp>
        <p:nvSpPr>
          <p:cNvPr id="17" name="Line 28">
            <a:extLst>
              <a:ext uri="{FF2B5EF4-FFF2-40B4-BE49-F238E27FC236}">
                <a16:creationId xmlns:a16="http://schemas.microsoft.com/office/drawing/2014/main" id="{3007A3E5-B503-5F2C-A271-F25C1080CC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2546" y="6028947"/>
            <a:ext cx="0" cy="6401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8" name="Line 29">
            <a:extLst>
              <a:ext uri="{FF2B5EF4-FFF2-40B4-BE49-F238E27FC236}">
                <a16:creationId xmlns:a16="http://schemas.microsoft.com/office/drawing/2014/main" id="{B53A990B-D134-558E-313B-FF3746C12D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4620" y="6669094"/>
            <a:ext cx="244792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marL="0" algn="r" defTabSz="457200" rtl="1" eaLnBrk="1" latinLnBrk="0" hangingPunct="1"/>
            <a:endParaRPr lang="he-IL"/>
          </a:p>
        </p:txBody>
      </p:sp>
      <p:sp>
        <p:nvSpPr>
          <p:cNvPr id="19" name="Text Box 31" descr="‎30%‎">
            <a:extLst>
              <a:ext uri="{FF2B5EF4-FFF2-40B4-BE49-F238E27FC236}">
                <a16:creationId xmlns:a16="http://schemas.microsoft.com/office/drawing/2014/main" id="{85305CFF-E26A-A878-3A84-5631909B8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776" y="5349875"/>
            <a:ext cx="56515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000"/>
              <a:t>…</a:t>
            </a:r>
          </a:p>
        </p:txBody>
      </p:sp>
      <p:sp>
        <p:nvSpPr>
          <p:cNvPr id="20" name="Text Box 32" descr="‎30%‎">
            <a:extLst>
              <a:ext uri="{FF2B5EF4-FFF2-40B4-BE49-F238E27FC236}">
                <a16:creationId xmlns:a16="http://schemas.microsoft.com/office/drawing/2014/main" id="{86C66234-A26B-B4AD-89E3-FD6E0C839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519" y="5950205"/>
            <a:ext cx="151593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latin typeface="Courier"/>
              </a:rPr>
              <a:t>months:</a:t>
            </a:r>
          </a:p>
        </p:txBody>
      </p:sp>
      <p:sp>
        <p:nvSpPr>
          <p:cNvPr id="21" name="Text Box 33" descr="‎30%‎">
            <a:extLst>
              <a:ext uri="{FF2B5EF4-FFF2-40B4-BE49-F238E27FC236}">
                <a16:creationId xmlns:a16="http://schemas.microsoft.com/office/drawing/2014/main" id="{53C6B734-E1E7-E415-8EBD-7786992C6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680" y="6349020"/>
            <a:ext cx="86677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b="0" dirty="0">
                <a:latin typeface="Courier"/>
              </a:rPr>
              <a:t>“Jan”</a:t>
            </a:r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EAFA40A-AD8C-B61B-F9A0-EEEF4614157A}"/>
              </a:ext>
            </a:extLst>
          </p:cNvPr>
          <p:cNvGrpSpPr/>
          <p:nvPr/>
        </p:nvGrpSpPr>
        <p:grpSpPr>
          <a:xfrm>
            <a:off x="6778624" y="3288775"/>
            <a:ext cx="3454400" cy="612775"/>
            <a:chOff x="4578350" y="4256088"/>
            <a:chExt cx="3454400" cy="612775"/>
          </a:xfrm>
        </p:grpSpPr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F0499786-4B31-AA97-6020-57730707D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</a:t>
              </a:r>
            </a:p>
          </p:txBody>
        </p:sp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600B2B0E-62E4-8DEF-D5DF-1F092BCDC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3</a:t>
              </a:r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BABA1F9A-B886-CCCA-3F46-8DF9E89CD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41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5</a:t>
              </a:r>
            </a:p>
          </p:txBody>
        </p:sp>
        <p:sp>
          <p:nvSpPr>
            <p:cNvPr id="26" name="Rectangle 9">
              <a:extLst>
                <a:ext uri="{FF2B5EF4-FFF2-40B4-BE49-F238E27FC236}">
                  <a16:creationId xmlns:a16="http://schemas.microsoft.com/office/drawing/2014/main" id="{85858943-8461-C31E-E041-0CF66E0434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37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7</a:t>
              </a:r>
            </a:p>
          </p:txBody>
        </p:sp>
        <p:sp>
          <p:nvSpPr>
            <p:cNvPr id="27" name="Rectangle 10">
              <a:extLst>
                <a:ext uri="{FF2B5EF4-FFF2-40B4-BE49-F238E27FC236}">
                  <a16:creationId xmlns:a16="http://schemas.microsoft.com/office/drawing/2014/main" id="{41ABF087-AD12-FC43-6C91-94D323D97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5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9</a:t>
              </a:r>
            </a:p>
          </p:txBody>
        </p:sp>
        <p:sp>
          <p:nvSpPr>
            <p:cNvPr id="28" name="Rectangle 11">
              <a:extLst>
                <a:ext uri="{FF2B5EF4-FFF2-40B4-BE49-F238E27FC236}">
                  <a16:creationId xmlns:a16="http://schemas.microsoft.com/office/drawing/2014/main" id="{4E04547B-7084-5F81-C466-EBC1848D7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73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11</a:t>
              </a:r>
            </a:p>
          </p:txBody>
        </p:sp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4B6CC821-4011-1893-38D5-CB70DE6E7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91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13</a:t>
              </a:r>
            </a:p>
          </p:txBody>
        </p:sp>
        <p:sp>
          <p:nvSpPr>
            <p:cNvPr id="30" name="Rectangle 13">
              <a:extLst>
                <a:ext uri="{FF2B5EF4-FFF2-40B4-BE49-F238E27FC236}">
                  <a16:creationId xmlns:a16="http://schemas.microsoft.com/office/drawing/2014/main" id="{2B8C798F-44B0-C12F-CA30-D2EB86E0B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00950" y="4256088"/>
              <a:ext cx="431800" cy="612775"/>
            </a:xfrm>
            <a:prstGeom prst="rect">
              <a:avLst/>
            </a:prstGeom>
            <a:solidFill>
              <a:srgbClr val="FFDAB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/>
                <a:t>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3305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0C9269FF-F65C-4394-B31F-A57DDBE38967}"/>
              </a:ext>
            </a:extLst>
          </p:cNvPr>
          <p:cNvSpPr txBox="1">
            <a:spLocks noChangeArrowheads="1"/>
          </p:cNvSpPr>
          <p:nvPr/>
        </p:nvSpPr>
        <p:spPr>
          <a:xfrm>
            <a:off x="971549" y="1163637"/>
            <a:ext cx="9286875" cy="4530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What is the output of the following code: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int[] odds = new int[8]; 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odds.length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odds[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2 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(odds[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2400" dirty="0"/>
          </a:p>
          <a:p>
            <a:r>
              <a:rPr lang="en-US" sz="2400" dirty="0"/>
              <a:t>Output: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3200" dirty="0">
                <a:latin typeface="Courier"/>
              </a:rPr>
              <a:t>0 1 0 3 0 5 0 7 0 9 0 11 0 13 0 15</a:t>
            </a:r>
          </a:p>
        </p:txBody>
      </p:sp>
      <p:sp>
        <p:nvSpPr>
          <p:cNvPr id="3" name="AutoShape 15" descr="‎30%‎">
            <a:extLst>
              <a:ext uri="{FF2B5EF4-FFF2-40B4-BE49-F238E27FC236}">
                <a16:creationId xmlns:a16="http://schemas.microsoft.com/office/drawing/2014/main" id="{9F134EAA-7E2B-122C-C8C5-218EFE0B7181}"/>
              </a:ext>
            </a:extLst>
          </p:cNvPr>
          <p:cNvSpPr>
            <a:spLocks/>
          </p:cNvSpPr>
          <p:nvPr/>
        </p:nvSpPr>
        <p:spPr bwMode="auto">
          <a:xfrm>
            <a:off x="5972795" y="4293843"/>
            <a:ext cx="3833814" cy="874504"/>
          </a:xfrm>
          <a:prstGeom prst="accentBorderCallout3">
            <a:avLst>
              <a:gd name="adj1" fmla="val 16704"/>
              <a:gd name="adj2" fmla="val 101977"/>
              <a:gd name="adj3" fmla="val 16704"/>
              <a:gd name="adj4" fmla="val 114546"/>
              <a:gd name="adj5" fmla="val -325292"/>
              <a:gd name="adj6" fmla="val 114546"/>
              <a:gd name="adj7" fmla="val -326218"/>
              <a:gd name="adj8" fmla="val 13556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sz="1700" dirty="0"/>
              <a:t>Array creation</a:t>
            </a:r>
            <a:r>
              <a:rPr lang="en-US" sz="1700" b="0" dirty="0"/>
              <a:t>: all elements are initialized with the </a:t>
            </a:r>
            <a:r>
              <a:rPr lang="en-US" sz="1700" b="0" dirty="0">
                <a:solidFill>
                  <a:srgbClr val="FF0000"/>
                </a:solidFill>
              </a:rPr>
              <a:t>default value</a:t>
            </a:r>
            <a:r>
              <a:rPr lang="en-US" sz="1700" b="0" dirty="0"/>
              <a:t> for their type (</a:t>
            </a:r>
            <a:r>
              <a:rPr lang="en-US" sz="1700" b="0" dirty="0">
                <a:latin typeface="Courier"/>
              </a:rPr>
              <a:t>0</a:t>
            </a:r>
            <a:r>
              <a:rPr lang="en-US" sz="1700" b="0" dirty="0"/>
              <a:t> for </a:t>
            </a:r>
            <a:r>
              <a:rPr lang="en-US" sz="1700" b="0" dirty="0">
                <a:latin typeface="Courier"/>
              </a:rPr>
              <a:t>int</a:t>
            </a:r>
            <a:r>
              <a:rPr lang="en-US" sz="1700" b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41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5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D76634A7-C632-4AC4-EB1B-6DDED5A1572D}"/>
              </a:ext>
            </a:extLst>
          </p:cNvPr>
          <p:cNvSpPr txBox="1">
            <a:spLocks noChangeArrowheads="1"/>
          </p:cNvSpPr>
          <p:nvPr/>
        </p:nvSpPr>
        <p:spPr>
          <a:xfrm>
            <a:off x="931068" y="1017810"/>
            <a:ext cx="10329863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By promoting the array's index: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60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endParaRPr lang="en-US" sz="1050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months.length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(months[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]); 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3600" dirty="0"/>
              <a:t>foreach:</a:t>
            </a:r>
          </a:p>
          <a:p>
            <a:endParaRPr lang="en-US" sz="1050" dirty="0"/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for (String month: months) { 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(month);</a:t>
            </a:r>
          </a:p>
          <a:p>
            <a:pP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33" name="AutoShape 12" descr="‎30%‎">
            <a:extLst>
              <a:ext uri="{FF2B5EF4-FFF2-40B4-BE49-F238E27FC236}">
                <a16:creationId xmlns:a16="http://schemas.microsoft.com/office/drawing/2014/main" id="{E6A033D5-0FD3-0F03-4994-A958C0F1321A}"/>
              </a:ext>
            </a:extLst>
          </p:cNvPr>
          <p:cNvSpPr>
            <a:spLocks/>
          </p:cNvSpPr>
          <p:nvPr/>
        </p:nvSpPr>
        <p:spPr bwMode="auto">
          <a:xfrm>
            <a:off x="6236085" y="4398595"/>
            <a:ext cx="3651250" cy="647700"/>
          </a:xfrm>
          <a:prstGeom prst="accentBorderCallout3">
            <a:avLst>
              <a:gd name="adj1" fmla="val 17648"/>
              <a:gd name="adj2" fmla="val 102088"/>
              <a:gd name="adj3" fmla="val 17648"/>
              <a:gd name="adj4" fmla="val 107653"/>
              <a:gd name="adj5" fmla="val 239731"/>
              <a:gd name="adj6" fmla="val 107972"/>
              <a:gd name="adj7" fmla="val 239977"/>
              <a:gd name="adj8" fmla="val 36102"/>
            </a:avLst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/>
            <a:r>
              <a:rPr lang="en-US" b="0" dirty="0"/>
              <a:t>The variable month is assigned with the next element in each iteration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6F0095A-E17C-D951-56BE-E666E6810F8C}"/>
              </a:ext>
            </a:extLst>
          </p:cNvPr>
          <p:cNvCxnSpPr>
            <a:cxnSpLocks/>
          </p:cNvCxnSpPr>
          <p:nvPr/>
        </p:nvCxnSpPr>
        <p:spPr bwMode="auto">
          <a:xfrm>
            <a:off x="2098766" y="3184748"/>
            <a:ext cx="179178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93C9EC9-7EF4-1238-C59F-6A6BE7C9B5E9}"/>
              </a:ext>
            </a:extLst>
          </p:cNvPr>
          <p:cNvCxnSpPr>
            <a:cxnSpLocks/>
          </p:cNvCxnSpPr>
          <p:nvPr/>
        </p:nvCxnSpPr>
        <p:spPr bwMode="auto">
          <a:xfrm>
            <a:off x="4352698" y="3184748"/>
            <a:ext cx="3709012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4F5D022-FD73-FB46-E508-ACC9232CA2EF}"/>
              </a:ext>
            </a:extLst>
          </p:cNvPr>
          <p:cNvCxnSpPr>
            <a:cxnSpLocks/>
          </p:cNvCxnSpPr>
          <p:nvPr/>
        </p:nvCxnSpPr>
        <p:spPr bwMode="auto">
          <a:xfrm>
            <a:off x="8451850" y="3184748"/>
            <a:ext cx="70643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B66CA9D-F75A-C0EB-9B20-8019825C2129}"/>
              </a:ext>
            </a:extLst>
          </p:cNvPr>
          <p:cNvSpPr txBox="1"/>
          <p:nvPr/>
        </p:nvSpPr>
        <p:spPr>
          <a:xfrm>
            <a:off x="2357803" y="2379810"/>
            <a:ext cx="22032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Initialization 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2B2F6A4-97A6-4F31-1791-23B314C6E5AD}"/>
              </a:ext>
            </a:extLst>
          </p:cNvPr>
          <p:cNvSpPr txBox="1"/>
          <p:nvPr/>
        </p:nvSpPr>
        <p:spPr>
          <a:xfrm>
            <a:off x="5690336" y="2348814"/>
            <a:ext cx="13662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condition</a:t>
            </a:r>
            <a:endParaRPr lang="en-IL" sz="2000" dirty="0">
              <a:solidFill>
                <a:schemeClr val="tx2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BDA9AC7-19BA-394A-A8E6-3AEBC4EB597F}"/>
              </a:ext>
            </a:extLst>
          </p:cNvPr>
          <p:cNvSpPr txBox="1"/>
          <p:nvPr/>
        </p:nvSpPr>
        <p:spPr>
          <a:xfrm>
            <a:off x="8379370" y="2348814"/>
            <a:ext cx="7789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step</a:t>
            </a:r>
            <a:endParaRPr lang="en-IL" sz="2000" dirty="0">
              <a:solidFill>
                <a:schemeClr val="tx2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7DCAFCA-4AEB-349A-507F-FB2F761E48F7}"/>
              </a:ext>
            </a:extLst>
          </p:cNvPr>
          <p:cNvCxnSpPr>
            <a:cxnSpLocks/>
          </p:cNvCxnSpPr>
          <p:nvPr/>
        </p:nvCxnSpPr>
        <p:spPr bwMode="auto">
          <a:xfrm>
            <a:off x="1950719" y="3778880"/>
            <a:ext cx="6278881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5797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/>
      <p:bldP spid="37" grpId="1"/>
      <p:bldP spid="38" grpId="0"/>
      <p:bldP spid="38" grpId="1"/>
      <p:bldP spid="38" grpId="2"/>
      <p:bldP spid="38" grpId="3"/>
      <p:bldP spid="39" grpId="0"/>
      <p:bldP spid="39" grpId="1"/>
      <p:bldP spid="39" grpId="2"/>
      <p:bldP spid="39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AA55F0-8B79-BB81-0807-6F88FD1BD8BA}"/>
              </a:ext>
            </a:extLst>
          </p:cNvPr>
          <p:cNvSpPr txBox="1"/>
          <p:nvPr/>
        </p:nvSpPr>
        <p:spPr>
          <a:xfrm>
            <a:off x="1685929" y="285758"/>
            <a:ext cx="10214555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חוקי המשחק:</a:t>
            </a:r>
            <a:br>
              <a:rPr lang="en-US" sz="4000" b="1" dirty="0"/>
            </a:br>
            <a:endParaRPr lang="he-IL" sz="4000" b="1" dirty="0"/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מטרת המשחק: 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לנחש את המילה המסתתרת מאחורי התבנית, שבה חלק מהאותיות חסרות.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התבנית תכיל את האותיות שגיליתם עד כה, ובמקום אלו שטרם גיליתם יופיע התו ׳_׳</a:t>
            </a:r>
            <a:br>
              <a:rPr lang="en-US" sz="2800" dirty="0"/>
            </a:br>
            <a:endParaRPr lang="he-IL" sz="2800" dirty="0"/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מהלך המשחק: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בכל פעם מותר לנחש אות אחת באנגלית ואם היא אכן מופיעה במילה היא תופיע במקומה במילה המקורית	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אם ניחשתם 3 אותיות אשר אינן מופיעות במילה – הפסדתם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אם הצלחתם לנחש את המילה בשלמותה - ניצחתם</a:t>
            </a:r>
          </a:p>
          <a:p>
            <a:pPr marL="0" algn="r" defTabSz="457200" rtl="1" eaLnBrk="1" latinLnBrk="0" hangingPunct="1"/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43087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D8FAFCD-8B23-A087-58DB-044B2A87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30725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class Arrays provide operations on array </a:t>
            </a:r>
            <a:endParaRPr lang="en-US" sz="2800" dirty="0">
              <a:hlinkClick r:id="rId4"/>
            </a:endParaRPr>
          </a:p>
          <a:p>
            <a:pPr lvl="2"/>
            <a:r>
              <a:rPr lang="en-US" sz="2000" dirty="0"/>
              <a:t>Copy </a:t>
            </a:r>
          </a:p>
          <a:p>
            <a:pPr lvl="2"/>
            <a:r>
              <a:rPr lang="en-US" sz="2000" dirty="0"/>
              <a:t>Sort</a:t>
            </a:r>
          </a:p>
          <a:p>
            <a:pPr lvl="2"/>
            <a:r>
              <a:rPr lang="en-US" sz="2000" dirty="0" err="1"/>
              <a:t>binarySearch</a:t>
            </a:r>
            <a:endParaRPr lang="en-US" sz="2000" dirty="0"/>
          </a:p>
          <a:p>
            <a:pPr lvl="2"/>
            <a:r>
              <a:rPr lang="en-US" sz="2000" dirty="0"/>
              <a:t>Fill</a:t>
            </a:r>
          </a:p>
          <a:p>
            <a:pPr lvl="2"/>
            <a:r>
              <a:rPr lang="en-US" sz="2000" dirty="0"/>
              <a:t>...</a:t>
            </a:r>
            <a:endParaRPr lang="en-US" sz="2000" dirty="0">
              <a:hlinkClick r:id="rId4"/>
            </a:endParaRPr>
          </a:p>
          <a:p>
            <a:pPr algn="l" rtl="0"/>
            <a:r>
              <a:rPr lang="en-US" sz="2800" dirty="0" err="1">
                <a:hlinkClick r:id="rId4"/>
              </a:rPr>
              <a:t>java.util.Arrays</a:t>
            </a:r>
            <a:r>
              <a:rPr lang="en-US" sz="2800" dirty="0"/>
              <a:t> </a:t>
            </a:r>
            <a:r>
              <a:rPr lang="en-US" sz="2800" dirty="0">
                <a:hlinkClick r:id="rId4"/>
              </a:rPr>
              <a:t>http://docs.oracle.com/javase/6/docs/api/index.html?java/util/Arrays.html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0764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28790" y="348262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מערכים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2644FE2-69DE-4073-8232-2A5A29832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529888" cy="4530725"/>
          </a:xfrm>
        </p:spPr>
        <p:txBody>
          <a:bodyPr>
            <a:noAutofit/>
          </a:bodyPr>
          <a:lstStyle/>
          <a:p>
            <a:pPr algn="l" rtl="0"/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Arrays.copyOf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800" dirty="0">
                <a:cs typeface="Courier New" pitchFamily="49" charset="0"/>
              </a:rPr>
              <a:t>1</a:t>
            </a:r>
            <a:r>
              <a:rPr lang="en-US" sz="2800" baseline="30000" dirty="0">
                <a:cs typeface="Courier New" pitchFamily="49" charset="0"/>
              </a:rPr>
              <a:t>st</a:t>
            </a:r>
            <a:r>
              <a:rPr lang="en-US" sz="28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 argument: the length of the copy</a:t>
            </a:r>
          </a:p>
          <a:p>
            <a:pPr lvl="1" algn="l" rtl="0"/>
            <a:endParaRPr lang="en-US" sz="2000" dirty="0">
              <a:cs typeface="Courier New" pitchFamily="49" charset="0"/>
            </a:endParaRPr>
          </a:p>
          <a:p>
            <a:pPr algn="l" rtl="0"/>
            <a:endParaRPr lang="en-US" sz="2400" dirty="0">
              <a:cs typeface="Courier New" pitchFamily="49" charset="0"/>
            </a:endParaRPr>
          </a:p>
          <a:p>
            <a:pPr algn="l" rtl="0"/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Arrays.copyOfRange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2800" dirty="0">
                <a:cs typeface="Courier New" pitchFamily="49" charset="0"/>
              </a:rPr>
              <a:t>1</a:t>
            </a:r>
            <a:r>
              <a:rPr lang="en-US" sz="2800" baseline="30000" dirty="0">
                <a:cs typeface="Courier New" pitchFamily="49" charset="0"/>
              </a:rPr>
              <a:t>st</a:t>
            </a:r>
            <a:r>
              <a:rPr lang="en-US" sz="2800" dirty="0">
                <a:cs typeface="Courier New" pitchFamily="49" charset="0"/>
              </a:rPr>
              <a:t> argument: the original array </a:t>
            </a:r>
          </a:p>
          <a:p>
            <a:pPr lvl="1" algn="l" rtl="0"/>
            <a:r>
              <a:rPr lang="en-US" sz="2800" dirty="0"/>
              <a:t>2</a:t>
            </a:r>
            <a:r>
              <a:rPr lang="en-US" sz="2800" baseline="30000" dirty="0"/>
              <a:t>nd </a:t>
            </a:r>
            <a:r>
              <a:rPr lang="en-US" sz="2800" dirty="0"/>
              <a:t>initial index of the range to be copied, inclusive</a:t>
            </a:r>
          </a:p>
          <a:p>
            <a:pPr lvl="1" algn="l" rtl="0"/>
            <a:r>
              <a:rPr lang="en-US" sz="2800" dirty="0"/>
              <a:t>3</a:t>
            </a:r>
            <a:r>
              <a:rPr lang="en-US" sz="2800" baseline="30000" dirty="0"/>
              <a:t>rd</a:t>
            </a:r>
            <a:r>
              <a:rPr lang="en-US" sz="2800" dirty="0"/>
              <a:t> </a:t>
            </a:r>
            <a:r>
              <a:rPr lang="en-US" sz="2800" dirty="0" err="1"/>
              <a:t>argumrnt</a:t>
            </a:r>
            <a:r>
              <a:rPr lang="en-US" sz="2800" dirty="0"/>
              <a:t>: final index of the range to be copied, exclusive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algn="l" rtl="0"/>
            <a:endParaRPr lang="en-US" sz="2400" dirty="0">
              <a:cs typeface="Courier New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A3E5E-8B55-5EF5-EC78-35652F986937}"/>
              </a:ext>
            </a:extLst>
          </p:cNvPr>
          <p:cNvSpPr txBox="1"/>
          <p:nvPr/>
        </p:nvSpPr>
        <p:spPr>
          <a:xfrm>
            <a:off x="3667124" y="3224065"/>
            <a:ext cx="7229475" cy="7080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arr1 = {1, 2, 3};</a:t>
            </a:r>
          </a:p>
          <a:p>
            <a:pPr algn="l"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[] arr2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Arrays.</a:t>
            </a:r>
            <a:r>
              <a:rPr lang="en-US" sz="2000" i="1" dirty="0" err="1">
                <a:latin typeface="Courier New" pitchFamily="49" charset="0"/>
                <a:cs typeface="Courier New" pitchFamily="49" charset="0"/>
              </a:rPr>
              <a:t>copyOf</a:t>
            </a:r>
            <a:r>
              <a:rPr lang="en-US" sz="2000" i="1" dirty="0">
                <a:latin typeface="Courier New" pitchFamily="49" charset="0"/>
                <a:cs typeface="Courier New" pitchFamily="49" charset="0"/>
              </a:rPr>
              <a:t>(arr1, arr1.length);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3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State</a:t>
            </a:r>
            <a:br>
              <a:rPr lang="en-US" sz="4000" b="1" dirty="0"/>
            </a:br>
            <a:endParaRPr lang="he-IL" sz="4000" b="1" dirty="0"/>
          </a:p>
          <a:p>
            <a:pPr marL="0" algn="r" defTabSz="457200" rtl="1" eaLnBrk="1" latinLnBrk="0" hangingPunct="1"/>
            <a:r>
              <a:rPr lang="he-IL" sz="3200" dirty="0"/>
              <a:t>המידע שנרצה לשמור: 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המילה שצריך לנחש (מטיפוס </a:t>
            </a:r>
            <a:r>
              <a:rPr lang="en-US" sz="2800" dirty="0"/>
              <a:t>String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תבנית המילה, שתכיל את האותיות שגילינו עד כה (מטיפוס </a:t>
            </a:r>
            <a:r>
              <a:rPr lang="en-US" sz="2800" dirty="0"/>
              <a:t>char []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מספר הניחושים שנותרו (מטיפוס </a:t>
            </a:r>
            <a:r>
              <a:rPr lang="en-US" sz="2800" dirty="0"/>
              <a:t>int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שמירת האותיות שניחשנו עד כה (מטיפוס ???)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3CB881-0300-0900-650E-7863B7CFAC34}"/>
              </a:ext>
            </a:extLst>
          </p:cNvPr>
          <p:cNvSpPr/>
          <p:nvPr/>
        </p:nvSpPr>
        <p:spPr>
          <a:xfrm>
            <a:off x="4195556" y="3314701"/>
            <a:ext cx="2185988" cy="6000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C73E69C-510E-5B27-8F37-2016E7BA19C0}"/>
              </a:ext>
            </a:extLst>
          </p:cNvPr>
          <p:cNvSpPr/>
          <p:nvPr/>
        </p:nvSpPr>
        <p:spPr>
          <a:xfrm>
            <a:off x="5543549" y="2963524"/>
            <a:ext cx="2021682" cy="5083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285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State</a:t>
            </a:r>
            <a:br>
              <a:rPr lang="en-US" sz="4000" b="1" dirty="0"/>
            </a:br>
            <a:endParaRPr lang="he-IL" sz="4000" b="1" dirty="0"/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BB78E6-3765-F313-BCFA-A8EA5445AC6B}"/>
              </a:ext>
            </a:extLst>
          </p:cNvPr>
          <p:cNvSpPr txBox="1"/>
          <p:nvPr/>
        </p:nvSpPr>
        <p:spPr>
          <a:xfrm>
            <a:off x="3884881" y="1203575"/>
            <a:ext cx="4385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457200" rtl="1" eaLnBrk="1" latinLnBrk="0" hangingPunct="1"/>
            <a:r>
              <a:rPr lang="en-US" sz="3200" dirty="0"/>
              <a:t>??? </a:t>
            </a:r>
            <a:r>
              <a:rPr lang="en-US" sz="3200" dirty="0" err="1"/>
              <a:t>already_guessed</a:t>
            </a:r>
            <a:r>
              <a:rPr lang="en-US" sz="3200" dirty="0"/>
              <a:t> = ???;</a:t>
            </a:r>
            <a:endParaRPr lang="en-IL" sz="32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2332D4B-2D7E-2C65-A40F-82C5E0272FA2}"/>
              </a:ext>
            </a:extLst>
          </p:cNvPr>
          <p:cNvCxnSpPr>
            <a:cxnSpLocks/>
          </p:cNvCxnSpPr>
          <p:nvPr/>
        </p:nvCxnSpPr>
        <p:spPr>
          <a:xfrm>
            <a:off x="6786563" y="1771650"/>
            <a:ext cx="771525" cy="8786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43D4CF3-FFFE-0E3E-B142-CC6AA6A5648E}"/>
              </a:ext>
            </a:extLst>
          </p:cNvPr>
          <p:cNvCxnSpPr>
            <a:cxnSpLocks/>
          </p:cNvCxnSpPr>
          <p:nvPr/>
        </p:nvCxnSpPr>
        <p:spPr>
          <a:xfrm flipH="1">
            <a:off x="4343400" y="1788350"/>
            <a:ext cx="1010469" cy="8463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6A3346-EACB-2B3B-5A8B-02743E9DA185}"/>
              </a:ext>
            </a:extLst>
          </p:cNvPr>
          <p:cNvSpPr txBox="1"/>
          <p:nvPr/>
        </p:nvSpPr>
        <p:spPr>
          <a:xfrm>
            <a:off x="1443038" y="2711957"/>
            <a:ext cx="38004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  <a:r>
              <a:rPr lang="en-IL" sz="2000" dirty="0"/>
              <a:t>tring alreadyGuessed = “”;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77F938-2868-71F4-93E9-D9CDEB74C869}"/>
              </a:ext>
            </a:extLst>
          </p:cNvPr>
          <p:cNvSpPr txBox="1"/>
          <p:nvPr/>
        </p:nvSpPr>
        <p:spPr>
          <a:xfrm>
            <a:off x="6311052" y="2761976"/>
            <a:ext cx="53046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boolean</a:t>
            </a:r>
            <a:r>
              <a:rPr lang="en-US" sz="2000" dirty="0"/>
              <a:t> [] </a:t>
            </a:r>
            <a:r>
              <a:rPr lang="en-US" sz="2000" dirty="0" err="1"/>
              <a:t>alreadyGuessed</a:t>
            </a:r>
            <a:r>
              <a:rPr lang="en-US" sz="2000" dirty="0"/>
              <a:t> = new </a:t>
            </a:r>
            <a:r>
              <a:rPr lang="en-US" sz="2000" dirty="0" err="1"/>
              <a:t>boolean</a:t>
            </a:r>
            <a:r>
              <a:rPr lang="en-US" sz="2000" dirty="0"/>
              <a:t> [26];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0ED48C-2A90-7AE0-5F10-B99CFDB84075}"/>
              </a:ext>
            </a:extLst>
          </p:cNvPr>
          <p:cNvSpPr txBox="1"/>
          <p:nvPr/>
        </p:nvSpPr>
        <p:spPr>
          <a:xfrm>
            <a:off x="7650852" y="3295805"/>
            <a:ext cx="4775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b="1" dirty="0"/>
              <a:t>זיכרון: </a:t>
            </a:r>
            <a:r>
              <a:rPr lang="he-IL" sz="2000" dirty="0"/>
              <a:t>הקצאת </a:t>
            </a:r>
            <a:r>
              <a:rPr lang="he-IL" sz="2000" dirty="0" err="1"/>
              <a:t>זכרון</a:t>
            </a:r>
            <a:r>
              <a:rPr lang="he-IL" sz="2000" dirty="0"/>
              <a:t> לכל האותיות מראש</a:t>
            </a:r>
            <a:endParaRPr lang="en-IL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0413B1-123F-AE8B-B4C2-26CBDC9600B5}"/>
              </a:ext>
            </a:extLst>
          </p:cNvPr>
          <p:cNvSpPr txBox="1"/>
          <p:nvPr/>
        </p:nvSpPr>
        <p:spPr>
          <a:xfrm>
            <a:off x="1272209" y="3295805"/>
            <a:ext cx="4899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2000" b="1" dirty="0"/>
              <a:t>זיכרון: </a:t>
            </a:r>
            <a:r>
              <a:rPr lang="he-IL" sz="2000" dirty="0"/>
              <a:t>הקצאת </a:t>
            </a:r>
            <a:r>
              <a:rPr lang="he-IL" sz="2000" dirty="0" err="1"/>
              <a:t>זכרון</a:t>
            </a:r>
            <a:r>
              <a:rPr lang="he-IL" sz="2000" dirty="0"/>
              <a:t> רק לאותיות שכבר ניחשנו</a:t>
            </a:r>
            <a:endParaRPr lang="en-IL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3026766-5600-1BBA-3411-298A26D5BDA9}"/>
              </a:ext>
            </a:extLst>
          </p:cNvPr>
          <p:cNvSpPr txBox="1"/>
          <p:nvPr/>
        </p:nvSpPr>
        <p:spPr>
          <a:xfrm>
            <a:off x="6575537" y="4797047"/>
            <a:ext cx="51720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b="1" dirty="0"/>
              <a:t>חיפוש: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effectLst/>
                <a:latin typeface="Menlo" panose="020B0609030804020204" pitchFamily="49" charset="0"/>
              </a:rPr>
              <a:t>val</a:t>
            </a:r>
            <a:r>
              <a:rPr lang="en-US" dirty="0">
                <a:effectLst/>
                <a:latin typeface="Menlo" panose="020B0609030804020204" pitchFamily="49" charset="0"/>
              </a:rPr>
              <a:t> = </a:t>
            </a:r>
            <a:r>
              <a:rPr lang="en-US" dirty="0" err="1">
                <a:effectLst/>
                <a:latin typeface="Menlo" panose="020B0609030804020204" pitchFamily="49" charset="0"/>
              </a:rPr>
              <a:t>already_guessed</a:t>
            </a:r>
            <a:r>
              <a:rPr lang="en-US" dirty="0">
                <a:effectLst/>
                <a:latin typeface="Menlo" panose="020B0609030804020204" pitchFamily="49" charset="0"/>
              </a:rPr>
              <a:t>[(int)c - 'a’];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4FE4290-0C8E-EA14-3F55-7EB95E53735A}"/>
              </a:ext>
            </a:extLst>
          </p:cNvPr>
          <p:cNvSpPr txBox="1"/>
          <p:nvPr/>
        </p:nvSpPr>
        <p:spPr>
          <a:xfrm>
            <a:off x="6604113" y="3981684"/>
            <a:ext cx="5172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b="1" dirty="0"/>
              <a:t>השמה:</a:t>
            </a:r>
            <a:r>
              <a:rPr lang="en-US" b="1" dirty="0"/>
              <a:t> </a:t>
            </a:r>
            <a:endParaRPr lang="he-IL" b="1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ffectLst/>
                <a:latin typeface="Menlo" panose="020B0609030804020204" pitchFamily="49" charset="0"/>
              </a:rPr>
              <a:t>already_guessed</a:t>
            </a:r>
            <a:r>
              <a:rPr lang="en-US" dirty="0">
                <a:effectLst/>
                <a:latin typeface="Menlo" panose="020B0609030804020204" pitchFamily="49" charset="0"/>
              </a:rPr>
              <a:t>[(int)c - 'a'] = true;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Menlo" panose="020B06090308040202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7E563E-11C4-D738-B7C4-1AB070EED284}"/>
              </a:ext>
            </a:extLst>
          </p:cNvPr>
          <p:cNvSpPr txBox="1"/>
          <p:nvPr/>
        </p:nvSpPr>
        <p:spPr>
          <a:xfrm>
            <a:off x="923925" y="4787524"/>
            <a:ext cx="56230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dirty="0"/>
              <a:t>      </a:t>
            </a:r>
            <a:r>
              <a:rPr lang="he-IL" b="1" dirty="0"/>
              <a:t>חיפוש: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Menlo" panose="020B0609030804020204" pitchFamily="49" charset="0"/>
              </a:rPr>
              <a:t>for (int 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i</a:t>
            </a:r>
            <a:r>
              <a:rPr lang="en-US" sz="1800" dirty="0">
                <a:effectLst/>
                <a:latin typeface="Menlo" panose="020B0609030804020204" pitchFamily="49" charset="0"/>
              </a:rPr>
              <a:t> = 0; 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i</a:t>
            </a:r>
            <a:r>
              <a:rPr lang="en-US" sz="1800" dirty="0">
                <a:effectLst/>
                <a:latin typeface="Menlo" panose="020B0609030804020204" pitchFamily="49" charset="0"/>
              </a:rPr>
              <a:t> &lt; 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already_guessed.length</a:t>
            </a:r>
            <a:r>
              <a:rPr lang="en-US" sz="1800" dirty="0">
                <a:effectLst/>
                <a:latin typeface="Menlo" panose="020B0609030804020204" pitchFamily="49" charset="0"/>
              </a:rPr>
              <a:t>(); 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i</a:t>
            </a:r>
            <a:r>
              <a:rPr lang="en-US" sz="1800" dirty="0">
                <a:effectLst/>
                <a:latin typeface="Menlo" panose="020B0609030804020204" pitchFamily="49" charset="0"/>
              </a:rPr>
              <a:t>++)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Menlo" panose="020B0609030804020204" pitchFamily="49" charset="0"/>
              </a:rPr>
              <a:t>	if (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already_guessed.charAt</a:t>
            </a:r>
            <a:r>
              <a:rPr lang="en-US" sz="1800" dirty="0">
                <a:effectLst/>
                <a:latin typeface="Menlo" panose="020B0609030804020204" pitchFamily="49" charset="0"/>
              </a:rPr>
              <a:t>(</a:t>
            </a:r>
            <a:r>
              <a:rPr lang="en-US" sz="1800" dirty="0" err="1">
                <a:effectLst/>
                <a:latin typeface="Menlo" panose="020B0609030804020204" pitchFamily="49" charset="0"/>
              </a:rPr>
              <a:t>i</a:t>
            </a:r>
            <a:r>
              <a:rPr lang="en-US" sz="1800" dirty="0">
                <a:effectLst/>
                <a:latin typeface="Menlo" panose="020B0609030804020204" pitchFamily="49" charset="0"/>
              </a:rPr>
              <a:t>) == c)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Menlo" panose="020B0609030804020204" pitchFamily="49" charset="0"/>
              </a:rPr>
              <a:t>		return true;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Menlo" panose="020B0609030804020204" pitchFamily="49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Menlo" panose="020B0609030804020204" pitchFamily="49" charset="0"/>
              </a:rPr>
              <a:t>return false;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F12722-59DE-12E9-CDC0-F56DD3C8FA90}"/>
              </a:ext>
            </a:extLst>
          </p:cNvPr>
          <p:cNvSpPr txBox="1"/>
          <p:nvPr/>
        </p:nvSpPr>
        <p:spPr>
          <a:xfrm>
            <a:off x="985834" y="4047734"/>
            <a:ext cx="51720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b="1" dirty="0"/>
              <a:t>השמה:</a:t>
            </a:r>
          </a:p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already_guessed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+= c;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Menlo" panose="020B0609030804020204" pitchFamily="49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BCD54B-2D8D-1327-6781-091B86821A0B}"/>
              </a:ext>
            </a:extLst>
          </p:cNvPr>
          <p:cNvSpPr txBox="1"/>
          <p:nvPr/>
        </p:nvSpPr>
        <p:spPr>
          <a:xfrm>
            <a:off x="6604113" y="5997376"/>
            <a:ext cx="5011624" cy="64633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dirty="0"/>
              <a:t>הערה: נזכור שבכל מקרה סיבוכיות המקום והזמן היא קבועה </a:t>
            </a:r>
            <a:r>
              <a:rPr lang="en-US" dirty="0"/>
              <a:t>O(1)</a:t>
            </a:r>
            <a:r>
              <a:rPr lang="he-IL" dirty="0"/>
              <a:t> שכן בכל מקרה יש מספר סופי של אותיות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95486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7" grpId="0"/>
      <p:bldP spid="18" grpId="0"/>
      <p:bldP spid="21" grpId="0"/>
      <p:bldP spid="2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תכנון הקוד</a:t>
            </a:r>
            <a:br>
              <a:rPr lang="en-US" sz="4000" b="1" dirty="0"/>
            </a:br>
            <a:endParaRPr lang="he-IL" sz="4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נגדיר תחילה את ה</a:t>
            </a:r>
            <a:r>
              <a:rPr lang="en-US" sz="2800" dirty="0"/>
              <a:t>State</a:t>
            </a:r>
            <a:r>
              <a:rPr lang="he-IL" sz="2800" dirty="0"/>
              <a:t> שנרצה להחזיק – כלומר מהו המידע שרלוונטי להחזיק </a:t>
            </a:r>
            <a:r>
              <a:rPr lang="he-IL" sz="2800" dirty="0" err="1"/>
              <a:t>בזכרון</a:t>
            </a:r>
            <a:r>
              <a:rPr lang="he-IL" sz="2800" dirty="0"/>
              <a:t> לאורך המשחק כולו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נרצה לכתוב אלגוריתם שיכיל בתוכו את מהלך המשחק, ולאחר מכן לתכנן מה צריך לממש </a:t>
            </a:r>
            <a:endParaRPr lang="he-IL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E60499C-609A-373B-2CEA-8ABE9CB75C40}"/>
              </a:ext>
            </a:extLst>
          </p:cNvPr>
          <p:cNvGrpSpPr/>
          <p:nvPr/>
        </p:nvGrpSpPr>
        <p:grpSpPr>
          <a:xfrm>
            <a:off x="11244263" y="1543049"/>
            <a:ext cx="671513" cy="671513"/>
            <a:chOff x="9420225" y="4886324"/>
            <a:chExt cx="671513" cy="6715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2F0E196-CDB6-4FE5-2440-4C6F4078341A}"/>
                </a:ext>
              </a:extLst>
            </p:cNvPr>
            <p:cNvSpPr/>
            <p:nvPr/>
          </p:nvSpPr>
          <p:spPr>
            <a:xfrm>
              <a:off x="9601200" y="5014913"/>
              <a:ext cx="357188" cy="4000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pic>
          <p:nvPicPr>
            <p:cNvPr id="3" name="Graphic 2" descr="Badge Tick1 with solid fill">
              <a:extLst>
                <a:ext uri="{FF2B5EF4-FFF2-40B4-BE49-F238E27FC236}">
                  <a16:creationId xmlns:a16="http://schemas.microsoft.com/office/drawing/2014/main" id="{64093F8D-7D8F-BFC8-09FE-DD1E345BE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420225" y="4886324"/>
              <a:ext cx="671513" cy="671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0933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MAIN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398F9E-95A8-0E3D-AE62-DBA7B3765CD7}"/>
              </a:ext>
            </a:extLst>
          </p:cNvPr>
          <p:cNvSpPr txBox="1"/>
          <p:nvPr/>
        </p:nvSpPr>
        <p:spPr>
          <a:xfrm>
            <a:off x="1000125" y="1718969"/>
            <a:ext cx="10772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2400" dirty="0"/>
              <a:t>קלט: מילה ומספר תווים חשופים</a:t>
            </a:r>
          </a:p>
          <a:p>
            <a:pPr marL="0" algn="r" defTabSz="457200" rtl="1" eaLnBrk="1" latinLnBrk="0" hangingPunct="1"/>
            <a:endParaRPr lang="he-IL" sz="2400" dirty="0"/>
          </a:p>
          <a:p>
            <a:pPr marL="0" algn="r" defTabSz="457200" rtl="1" eaLnBrk="1" latinLnBrk="0" hangingPunct="1"/>
            <a:r>
              <a:rPr lang="he-IL" sz="2400" dirty="0"/>
              <a:t>מהלך התוכנית:</a:t>
            </a:r>
          </a:p>
          <a:p>
            <a:pPr marL="0" algn="r" defTabSz="457200" rtl="1" eaLnBrk="1" latinLnBrk="0" hangingPunct="1"/>
            <a:endParaRPr lang="he-IL" sz="2400" dirty="0"/>
          </a:p>
          <a:p>
            <a:pPr marL="0" algn="r" defTabSz="457200" rtl="1" eaLnBrk="1" latinLnBrk="0" hangingPunct="1"/>
            <a:r>
              <a:rPr lang="he-IL" sz="2400" dirty="0"/>
              <a:t>	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287263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MAIN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398F9E-95A8-0E3D-AE62-DBA7B3765CD7}"/>
              </a:ext>
            </a:extLst>
          </p:cNvPr>
          <p:cNvSpPr txBox="1"/>
          <p:nvPr/>
        </p:nvSpPr>
        <p:spPr>
          <a:xfrm>
            <a:off x="1419543" y="1026476"/>
            <a:ext cx="107724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2400" dirty="0"/>
              <a:t>	</a:t>
            </a:r>
            <a:r>
              <a:rPr lang="he-IL" sz="2400" b="1" dirty="0"/>
              <a:t>אתחול: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אתחול שאר רכיבי ה</a:t>
            </a:r>
            <a:r>
              <a:rPr lang="en-US" sz="2400" dirty="0"/>
              <a:t>state</a:t>
            </a:r>
            <a:r>
              <a:rPr lang="he-IL" sz="2400" dirty="0"/>
              <a:t> שהגדרנו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מציאת תבנית מתאימה בעבור המילה ומספר התווים החשופים</a:t>
            </a:r>
          </a:p>
          <a:p>
            <a:pPr lvl="1" algn="r" rtl="1"/>
            <a:r>
              <a:rPr lang="he-IL" sz="2400" dirty="0"/>
              <a:t> </a:t>
            </a:r>
          </a:p>
          <a:p>
            <a:pPr algn="r" rtl="1"/>
            <a:r>
              <a:rPr lang="he-IL" sz="2400" dirty="0"/>
              <a:t>	</a:t>
            </a:r>
            <a:r>
              <a:rPr lang="he-IL" sz="2400" b="1" dirty="0"/>
              <a:t>סבבי ניחוש אותיות: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כל עוד המשתמש עדיין יכול לנחש תווים:</a:t>
            </a:r>
          </a:p>
          <a:p>
            <a:pPr marL="1714500" lvl="3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קבלת תו מהמשתמש</a:t>
            </a:r>
          </a:p>
          <a:p>
            <a:pPr marL="1714500" lvl="3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אם התו הוא </a:t>
            </a:r>
            <a:r>
              <a:rPr lang="en-US" sz="2400" dirty="0"/>
              <a:t>H</a:t>
            </a:r>
            <a:r>
              <a:rPr lang="he-IL" sz="2400" dirty="0"/>
              <a:t> גדולה:</a:t>
            </a:r>
          </a:p>
          <a:p>
            <a:pPr marL="2171700" lvl="4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נגריל שתי אותיות שטרם </a:t>
            </a:r>
            <a:r>
              <a:rPr lang="he-IL" sz="2400" dirty="0" err="1"/>
              <a:t>נוחשו</a:t>
            </a:r>
            <a:r>
              <a:rPr lang="he-IL" sz="2400" dirty="0"/>
              <a:t>, אחת במילה ואחת לא ונדפיס למשתמש</a:t>
            </a:r>
          </a:p>
          <a:p>
            <a:pPr marL="1714500" lvl="3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אחרת:</a:t>
            </a:r>
          </a:p>
          <a:p>
            <a:pPr marL="2171700" lvl="4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אם התו נמצא במילה נשנה את התבנית בהתאם להופעות התו במילה</a:t>
            </a:r>
          </a:p>
          <a:p>
            <a:pPr marL="2171700" lvl="4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אם התו לא נמצא במילה – נקטין את מספר הניחושים שנותרו ב-1</a:t>
            </a:r>
          </a:p>
          <a:p>
            <a:pPr marL="1714500" lvl="3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נדפיס את התבנית למשתמש</a:t>
            </a:r>
          </a:p>
          <a:p>
            <a:pPr marL="1257300" lvl="2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סיום הריצה בלולאה:</a:t>
            </a:r>
            <a:br>
              <a:rPr lang="en-US" sz="2400" dirty="0"/>
            </a:br>
            <a:r>
              <a:rPr lang="he-IL" sz="2400" dirty="0"/>
              <a:t>נבדוק מדוע יצאנו מהלולאה – ונדפיס הודעה בהתאם</a:t>
            </a:r>
          </a:p>
          <a:p>
            <a:pPr marL="1714500" lvl="3" indent="-342900" algn="r" rtl="1">
              <a:buFont typeface="Arial" panose="020B0604020202020204" pitchFamily="34" charset="0"/>
              <a:buChar char="•"/>
            </a:pP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3520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תכנון הקוד</a:t>
            </a:r>
            <a:br>
              <a:rPr lang="en-US" sz="4000" b="1" dirty="0"/>
            </a:br>
            <a:endParaRPr lang="he-IL" sz="4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נגדיר תחילה את ה</a:t>
            </a:r>
            <a:r>
              <a:rPr lang="en-US" sz="2800" dirty="0"/>
              <a:t>State</a:t>
            </a:r>
            <a:r>
              <a:rPr lang="he-IL" sz="2800" dirty="0"/>
              <a:t> שנרצה להחזיק – כלומר מהו המידע שרלוונטי להחזיק </a:t>
            </a:r>
            <a:r>
              <a:rPr lang="he-IL" sz="2800" dirty="0" err="1"/>
              <a:t>בזכרון</a:t>
            </a:r>
            <a:r>
              <a:rPr lang="he-IL" sz="2800" dirty="0"/>
              <a:t> לאורך המשחק כולו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נרצה לכתוב אלגוריתם שיכיל בתוכו את מהלך המשחק, ולאחר מכן לתכנן מה צריך לממש </a:t>
            </a:r>
            <a:endParaRPr lang="he-IL" sz="24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E60499C-609A-373B-2CEA-8ABE9CB75C40}"/>
              </a:ext>
            </a:extLst>
          </p:cNvPr>
          <p:cNvGrpSpPr/>
          <p:nvPr/>
        </p:nvGrpSpPr>
        <p:grpSpPr>
          <a:xfrm>
            <a:off x="11244263" y="1543049"/>
            <a:ext cx="671513" cy="671513"/>
            <a:chOff x="9420225" y="4886324"/>
            <a:chExt cx="671513" cy="6715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2F0E196-CDB6-4FE5-2440-4C6F4078341A}"/>
                </a:ext>
              </a:extLst>
            </p:cNvPr>
            <p:cNvSpPr/>
            <p:nvPr/>
          </p:nvSpPr>
          <p:spPr>
            <a:xfrm>
              <a:off x="9601200" y="5014913"/>
              <a:ext cx="357188" cy="4000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pic>
          <p:nvPicPr>
            <p:cNvPr id="3" name="Graphic 2" descr="Badge Tick1 with solid fill">
              <a:extLst>
                <a:ext uri="{FF2B5EF4-FFF2-40B4-BE49-F238E27FC236}">
                  <a16:creationId xmlns:a16="http://schemas.microsoft.com/office/drawing/2014/main" id="{64093F8D-7D8F-BFC8-09FE-DD1E345BE8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420225" y="4886324"/>
              <a:ext cx="671513" cy="671513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0A1220C-F5D7-7E48-48BB-15BBB814B9AB}"/>
              </a:ext>
            </a:extLst>
          </p:cNvPr>
          <p:cNvGrpSpPr/>
          <p:nvPr/>
        </p:nvGrpSpPr>
        <p:grpSpPr>
          <a:xfrm>
            <a:off x="11268075" y="2757487"/>
            <a:ext cx="671513" cy="671513"/>
            <a:chOff x="9420225" y="4886324"/>
            <a:chExt cx="671513" cy="67151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F6059CE-F1A4-81AB-31FD-964DBF765AD2}"/>
                </a:ext>
              </a:extLst>
            </p:cNvPr>
            <p:cNvSpPr/>
            <p:nvPr/>
          </p:nvSpPr>
          <p:spPr>
            <a:xfrm>
              <a:off x="9601200" y="5014913"/>
              <a:ext cx="357188" cy="4000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 dirty="0"/>
            </a:p>
          </p:txBody>
        </p:sp>
        <p:pic>
          <p:nvPicPr>
            <p:cNvPr id="8" name="Graphic 7" descr="Badge Tick1 with solid fill">
              <a:extLst>
                <a:ext uri="{FF2B5EF4-FFF2-40B4-BE49-F238E27FC236}">
                  <a16:creationId xmlns:a16="http://schemas.microsoft.com/office/drawing/2014/main" id="{2FC81F47-14B6-A264-F5A7-10B6AE8D5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420225" y="4886324"/>
              <a:ext cx="671513" cy="671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305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MAIN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398F9E-95A8-0E3D-AE62-DBA7B3765CD7}"/>
              </a:ext>
            </a:extLst>
          </p:cNvPr>
          <p:cNvSpPr txBox="1"/>
          <p:nvPr/>
        </p:nvSpPr>
        <p:spPr>
          <a:xfrm>
            <a:off x="1143000" y="1118804"/>
            <a:ext cx="10772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2400" dirty="0"/>
              <a:t>ובקוד:</a:t>
            </a:r>
          </a:p>
          <a:p>
            <a:pPr marL="0" algn="r" defTabSz="457200" rtl="1" eaLnBrk="1" latinLnBrk="0" hangingPunct="1"/>
            <a:endParaRPr lang="he-IL" sz="2400" dirty="0"/>
          </a:p>
          <a:p>
            <a:pPr marL="0" algn="r" defTabSz="457200" rtl="1" eaLnBrk="1" latinLnBrk="0" hangingPunct="1"/>
            <a:r>
              <a:rPr lang="he-IL" sz="2400" dirty="0"/>
              <a:t>	</a:t>
            </a:r>
            <a:endParaRPr lang="en-IL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B04666-943C-D806-20E1-15AE8F0A055B}"/>
              </a:ext>
            </a:extLst>
          </p:cNvPr>
          <p:cNvSpPr txBox="1"/>
          <p:nvPr/>
        </p:nvSpPr>
        <p:spPr>
          <a:xfrm>
            <a:off x="1014413" y="1571625"/>
            <a:ext cx="10772775" cy="313932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public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void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playGame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18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dirty="0" err="1">
                <a:solidFill>
                  <a:srgbClr val="79ABFF"/>
                </a:solidFill>
                <a:latin typeface="Menlo" panose="020B0609030804020204" pitchFamily="49" charset="0"/>
              </a:rPr>
              <a:t>L</a:t>
            </a:r>
            <a:r>
              <a:rPr lang="en-US" sz="18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etters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8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leftGuesses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alreadyGuessed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26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getTemplate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dirty="0" err="1">
                <a:solidFill>
                  <a:srgbClr val="79ABFF"/>
                </a:solidFill>
                <a:latin typeface="Menlo" panose="020B0609030804020204" pitchFamily="49" charset="0"/>
              </a:rPr>
              <a:t>L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etters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he-IL" dirty="0">
              <a:solidFill>
                <a:srgbClr val="E6E6FA"/>
              </a:solidFill>
              <a:effectLst/>
              <a:latin typeface="Menlo" panose="020B0609030804020204" pitchFamily="49" charset="0"/>
            </a:endParaRPr>
          </a:p>
          <a:p>
            <a:pPr lvl="1"/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'\0'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isGuessedCorrect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E6E6FA"/>
              </a:solidFill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IL" sz="18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AAAAAA"/>
                </a:solidFill>
                <a:effectLst/>
                <a:latin typeface="Menlo" panose="020B0609030804020204" pitchFamily="49" charset="0"/>
              </a:rPr>
              <a:t>	...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FC35D5-CE73-71E6-9826-FB27E68CF9C7}"/>
              </a:ext>
            </a:extLst>
          </p:cNvPr>
          <p:cNvSpPr/>
          <p:nvPr/>
        </p:nvSpPr>
        <p:spPr>
          <a:xfrm>
            <a:off x="7058027" y="2057523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אתחול ה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State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C1A70-AFCD-E0CB-AA36-8036B1AF31EF}"/>
              </a:ext>
            </a:extLst>
          </p:cNvPr>
          <p:cNvSpPr/>
          <p:nvPr/>
        </p:nvSpPr>
        <p:spPr>
          <a:xfrm>
            <a:off x="7081974" y="2691737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מציאת תבנית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7BC73F-C180-C389-63F0-B2EF2FB2699C}"/>
              </a:ext>
            </a:extLst>
          </p:cNvPr>
          <p:cNvSpPr/>
          <p:nvPr/>
        </p:nvSpPr>
        <p:spPr>
          <a:xfrm>
            <a:off x="7062922" y="3358491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משתני עזר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745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MAIN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B04666-943C-D806-20E1-15AE8F0A055B}"/>
              </a:ext>
            </a:extLst>
          </p:cNvPr>
          <p:cNvSpPr txBox="1"/>
          <p:nvPr/>
        </p:nvSpPr>
        <p:spPr>
          <a:xfrm>
            <a:off x="842963" y="1009954"/>
            <a:ext cx="10772775" cy="61093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while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leftGuesses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printPuzzle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printEnterYourGuessMessage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getValueFromUser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'H'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printHint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getHint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alreadyGuessed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alreadyGuessed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[((</a:t>
            </a:r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-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'a'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isGuessedCorrect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guessLetter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checkAllGuessed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printWinMessage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break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!</a:t>
            </a:r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isGuessedCorrect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leftGuesses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--;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3"/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if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7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leftGuesses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7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		</a:t>
            </a:r>
            <a:r>
              <a:rPr lang="en-US" sz="17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printGameOver</a:t>
            </a: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17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	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7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371E87-6012-0F26-C7AC-598CDB33B350}"/>
              </a:ext>
            </a:extLst>
          </p:cNvPr>
          <p:cNvSpPr/>
          <p:nvPr/>
        </p:nvSpPr>
        <p:spPr>
          <a:xfrm>
            <a:off x="6996697" y="1212212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הדפסת החידה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EFDCE5-1826-CFC0-A6AC-456796A90F58}"/>
              </a:ext>
            </a:extLst>
          </p:cNvPr>
          <p:cNvSpPr/>
          <p:nvPr/>
        </p:nvSpPr>
        <p:spPr>
          <a:xfrm>
            <a:off x="7010985" y="1577273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קבלת קלט מהמשתמש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34E15B-4421-3EB8-3F47-DBA7D80F82F4}"/>
              </a:ext>
            </a:extLst>
          </p:cNvPr>
          <p:cNvSpPr/>
          <p:nvPr/>
        </p:nvSpPr>
        <p:spPr>
          <a:xfrm>
            <a:off x="7010985" y="878075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ב</a:t>
            </a:r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דיקה האם נותרו עוד ניחושים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6C174B-9EAC-3E50-9845-07256FBA1ECC}"/>
              </a:ext>
            </a:extLst>
          </p:cNvPr>
          <p:cNvSpPr/>
          <p:nvPr/>
        </p:nvSpPr>
        <p:spPr>
          <a:xfrm>
            <a:off x="6996697" y="2232372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הדפסת רמז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DFD684-97FE-D788-AB5C-BF7341068812}"/>
              </a:ext>
            </a:extLst>
          </p:cNvPr>
          <p:cNvSpPr/>
          <p:nvPr/>
        </p:nvSpPr>
        <p:spPr>
          <a:xfrm>
            <a:off x="7277686" y="3252532"/>
            <a:ext cx="43380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ניחוש אות במילה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D8D877-7E87-8306-1F0D-73FE1BF59491}"/>
              </a:ext>
            </a:extLst>
          </p:cNvPr>
          <p:cNvSpPr/>
          <p:nvPr/>
        </p:nvSpPr>
        <p:spPr>
          <a:xfrm>
            <a:off x="6996697" y="4707500"/>
            <a:ext cx="461904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הורדת מספר הניחושים שנותרו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97E72F-3600-EC60-ABC4-F17A85CD60AF}"/>
              </a:ext>
            </a:extLst>
          </p:cNvPr>
          <p:cNvSpPr/>
          <p:nvPr/>
        </p:nvSpPr>
        <p:spPr>
          <a:xfrm>
            <a:off x="6515099" y="3945495"/>
            <a:ext cx="513873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סיום התוכנית אם ניחשנו את המילה</a:t>
            </a:r>
            <a:endParaRPr lang="en-U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02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4AA55F0-8B79-BB81-0807-6F88FD1BD8BA}"/>
              </a:ext>
            </a:extLst>
          </p:cNvPr>
          <p:cNvSpPr txBox="1"/>
          <p:nvPr/>
        </p:nvSpPr>
        <p:spPr>
          <a:xfrm>
            <a:off x="1700215" y="285756"/>
            <a:ext cx="1021455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חוקי המשחק:</a:t>
            </a:r>
            <a:br>
              <a:rPr lang="en-US" sz="4000" b="1" dirty="0"/>
            </a:br>
            <a:endParaRPr lang="he-IL" sz="4000" b="1" dirty="0"/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עזרים: 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אם מתקשים לנחש את המילה ניתן לבקש רמז – הרמז מחזיר שתי אותיות (בסדר אלפביתי) – אחת שבהכרח קיימת במילה ואחת שאינה קיימת במילה. אך בכל מקרה אף אחת מהאותיות לא תהיה אות שכבר ניחשנו. </a:t>
            </a:r>
            <a:br>
              <a:rPr lang="en-US" sz="2800" dirty="0"/>
            </a:br>
            <a:endParaRPr lang="he-IL" sz="2800" dirty="0"/>
          </a:p>
          <a:p>
            <a:pPr marL="0" algn="r" defTabSz="457200" rtl="1" eaLnBrk="1" latinLnBrk="0" hangingPunct="1"/>
            <a:endParaRPr lang="en-I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8B1FCB6-C4F9-5020-20BA-794715E4B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79" y="3647130"/>
            <a:ext cx="4965700" cy="321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13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MAIN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76016C-E5F2-4055-4F76-DFD6C392D038}"/>
              </a:ext>
            </a:extLst>
          </p:cNvPr>
          <p:cNvSpPr txBox="1"/>
          <p:nvPr/>
        </p:nvSpPr>
        <p:spPr>
          <a:xfrm>
            <a:off x="1907091" y="1508116"/>
            <a:ext cx="7722394" cy="92333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public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void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main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args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18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18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playGame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8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args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8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18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18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18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8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parseInt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8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args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18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1</a:t>
            </a: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]))</a:t>
            </a:r>
            <a:r>
              <a:rPr lang="en-US" sz="18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18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18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B2E4A57-0B55-A067-3F07-090D70376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843" y="4408488"/>
            <a:ext cx="8593642" cy="1323439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sz="2000" dirty="0"/>
              <a:t>public static void main(String[] </a:t>
            </a:r>
            <a:r>
              <a:rPr lang="en-US" sz="2000" dirty="0" err="1"/>
              <a:t>args</a:t>
            </a:r>
            <a:r>
              <a:rPr lang="en-US" sz="2000" dirty="0"/>
              <a:t>){	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</a:t>
            </a:r>
            <a:r>
              <a:rPr lang="en-US" sz="2000" dirty="0" err="1"/>
              <a:t>Integer.parseInt</a:t>
            </a:r>
            <a:r>
              <a:rPr lang="en-US" sz="2000" dirty="0"/>
              <a:t>("1");</a:t>
            </a:r>
          </a:p>
          <a:p>
            <a:r>
              <a:rPr lang="en-US" sz="2000" dirty="0"/>
              <a:t>	double d = </a:t>
            </a:r>
            <a:r>
              <a:rPr lang="en-US" sz="2000" dirty="0" err="1"/>
              <a:t>Double.parseDouble</a:t>
            </a:r>
            <a:r>
              <a:rPr lang="en-US" sz="2000" dirty="0"/>
              <a:t>("-12.45e2");	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FBE29094-B626-F3D1-846E-D77F62E4E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9485" y="5053613"/>
            <a:ext cx="1976055" cy="46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 rtl="0"/>
            <a:r>
              <a:rPr lang="en-US" sz="2400" dirty="0"/>
              <a:t>// d==-1245.0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1E8CF251-AA3A-68A3-2627-6CA314F6C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9485" y="4675186"/>
            <a:ext cx="1047105" cy="463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en-US" sz="2400" dirty="0"/>
              <a:t>// </a:t>
            </a:r>
            <a:r>
              <a:rPr lang="en-US" sz="2400" dirty="0" err="1"/>
              <a:t>i</a:t>
            </a:r>
            <a:r>
              <a:rPr lang="en-US" sz="2400" dirty="0"/>
              <a:t>==1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8B6F7-F0F6-310B-7624-BBFC954F2176}"/>
              </a:ext>
            </a:extLst>
          </p:cNvPr>
          <p:cNvSpPr txBox="1"/>
          <p:nvPr/>
        </p:nvSpPr>
        <p:spPr>
          <a:xfrm>
            <a:off x="-2024420" y="3341976"/>
            <a:ext cx="1362996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3200" b="1" dirty="0"/>
              <a:t>תזכורת:</a:t>
            </a:r>
            <a:endParaRPr lang="he-IL" sz="48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185405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המשך התכנון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398F9E-95A8-0E3D-AE62-DBA7B3765CD7}"/>
              </a:ext>
            </a:extLst>
          </p:cNvPr>
          <p:cNvSpPr txBox="1"/>
          <p:nvPr/>
        </p:nvSpPr>
        <p:spPr>
          <a:xfrm>
            <a:off x="1014731" y="1118804"/>
            <a:ext cx="10772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2400" dirty="0"/>
              <a:t>כעת נרצה להשלים את התכנון שלנו של המשחק: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נסתכל איזה פונקציות עזר בנינו – ונממש אותם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נסתכל איזה פונקציות עזר בנינו לפונקציות העזר – ונממש גם אותן. </a:t>
            </a:r>
          </a:p>
          <a:p>
            <a:pPr marL="0" algn="r" defTabSz="457200" rtl="1" eaLnBrk="1" latinLnBrk="0" hangingPunct="1"/>
            <a:endParaRPr lang="he-IL" sz="2400" dirty="0"/>
          </a:p>
          <a:p>
            <a:pPr marL="0" algn="r" defTabSz="457200" rtl="1" eaLnBrk="1" latinLnBrk="0" hangingPunct="1"/>
            <a:r>
              <a:rPr lang="he-IL" sz="2400" dirty="0"/>
              <a:t>	</a:t>
            </a:r>
            <a:endParaRPr lang="en-IL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B04666-943C-D806-20E1-15AE8F0A055B}"/>
              </a:ext>
            </a:extLst>
          </p:cNvPr>
          <p:cNvSpPr txBox="1"/>
          <p:nvPr/>
        </p:nvSpPr>
        <p:spPr>
          <a:xfrm>
            <a:off x="1014413" y="2900355"/>
            <a:ext cx="10772775" cy="360611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public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void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playGame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sz="2000" dirty="0" err="1">
                <a:solidFill>
                  <a:srgbClr val="79ABFF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etters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leftGuesses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alreadyGuessed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26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puzzle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sz="2000" dirty="0" err="1">
                <a:solidFill>
                  <a:srgbClr val="79ABFF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etters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he-IL" sz="2000" dirty="0">
              <a:solidFill>
                <a:srgbClr val="E6E6F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move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'\0'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isGuessedCorrect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endParaRPr lang="en-US" sz="2000" dirty="0">
              <a:solidFill>
                <a:srgbClr val="E6E6FA"/>
              </a:solidFill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endParaRPr lang="en-IL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AAAAAA"/>
                </a:solidFill>
                <a:effectLst/>
                <a:latin typeface="Menlo" panose="020B0609030804020204" pitchFamily="49" charset="0"/>
              </a:rPr>
              <a:t>	...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BF4EC2-D231-A2B0-DA3A-23B72C5B9D45}"/>
              </a:ext>
            </a:extLst>
          </p:cNvPr>
          <p:cNvSpPr/>
          <p:nvPr/>
        </p:nvSpPr>
        <p:spPr>
          <a:xfrm>
            <a:off x="2843222" y="4200522"/>
            <a:ext cx="5257791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808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4000" i="1" dirty="0" err="1">
                <a:solidFill>
                  <a:srgbClr val="96EC3F"/>
                </a:solidFill>
                <a:latin typeface="Menlo" panose="020B0609030804020204" pitchFamily="49" charset="0"/>
              </a:rPr>
              <a:t>getTemplate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4A80CF-28CD-F3D1-43C2-4FE34493F144}"/>
              </a:ext>
            </a:extLst>
          </p:cNvPr>
          <p:cNvSpPr txBox="1"/>
          <p:nvPr/>
        </p:nvSpPr>
        <p:spPr>
          <a:xfrm>
            <a:off x="1143000" y="1155063"/>
            <a:ext cx="10772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400" dirty="0"/>
              <a:t>נחפש את כל ה</a:t>
            </a:r>
            <a:r>
              <a:rPr lang="en-US" sz="2400" dirty="0"/>
              <a:t>Templates</a:t>
            </a:r>
            <a:r>
              <a:rPr lang="he-IL" sz="2400" dirty="0"/>
              <a:t> הקיימים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נעבור על כל </a:t>
            </a:r>
            <a:r>
              <a:rPr lang="en-US" sz="2400" dirty="0"/>
              <a:t>template</a:t>
            </a:r>
            <a:r>
              <a:rPr lang="he-IL" sz="2400" dirty="0"/>
              <a:t> </a:t>
            </a:r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נבחן האם הוא </a:t>
            </a:r>
            <a:r>
              <a:rPr lang="en-US" sz="2400" dirty="0"/>
              <a:t>template</a:t>
            </a:r>
            <a:r>
              <a:rPr lang="he-IL" sz="2400" dirty="0"/>
              <a:t> חוקי לפי הגדרות התבנית</a:t>
            </a:r>
            <a:br>
              <a:rPr lang="en-US" sz="2400" dirty="0"/>
            </a:br>
            <a:endParaRPr lang="he-IL" sz="2400" dirty="0"/>
          </a:p>
          <a:p>
            <a:pPr marL="342900" indent="-3429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400" dirty="0"/>
              <a:t>נבחר </a:t>
            </a:r>
            <a:r>
              <a:rPr lang="en-US" sz="2400" dirty="0"/>
              <a:t>template</a:t>
            </a:r>
            <a:r>
              <a:rPr lang="he-IL" sz="2400" dirty="0"/>
              <a:t> אחד באופן רנדומלי</a:t>
            </a:r>
            <a:endParaRPr lang="en-IL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411C75-19A2-DD17-65C2-E42C35B56A00}"/>
              </a:ext>
            </a:extLst>
          </p:cNvPr>
          <p:cNvSpPr txBox="1"/>
          <p:nvPr/>
        </p:nvSpPr>
        <p:spPr>
          <a:xfrm>
            <a:off x="952497" y="3100388"/>
            <a:ext cx="10772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rtl="1" eaLnBrk="1" latinLnBrk="0" hangingPunct="1"/>
            <a:r>
              <a:rPr lang="he-IL" sz="2400" dirty="0">
                <a:solidFill>
                  <a:srgbClr val="FF0000"/>
                </a:solidFill>
              </a:rPr>
              <a:t>בחירת מימוש: לעבור על כל ה</a:t>
            </a:r>
            <a:r>
              <a:rPr lang="en-US" sz="2400" dirty="0">
                <a:solidFill>
                  <a:srgbClr val="FF0000"/>
                </a:solidFill>
              </a:rPr>
              <a:t>2^word.length()</a:t>
            </a:r>
            <a:r>
              <a:rPr lang="he-IL" sz="2400" dirty="0">
                <a:solidFill>
                  <a:srgbClr val="FF0000"/>
                </a:solidFill>
              </a:rPr>
              <a:t> אפשרויות ולבדוק כל אחת האם היא עומדת בתנאים, מבין כל העומדות בתנאים לבחור אחת באופן רנדומלי</a:t>
            </a:r>
            <a:endParaRPr lang="en-IL" sz="24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B808CB-38D4-7582-D568-C664DCFBC642}"/>
              </a:ext>
            </a:extLst>
          </p:cNvPr>
          <p:cNvSpPr txBox="1"/>
          <p:nvPr/>
        </p:nvSpPr>
        <p:spPr>
          <a:xfrm>
            <a:off x="1138240" y="4112475"/>
            <a:ext cx="107724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נעשה זאת בעזרת המתודה </a:t>
            </a:r>
            <a:r>
              <a:rPr lang="en-US" sz="2400" dirty="0" err="1"/>
              <a:t>Integer.</a:t>
            </a:r>
            <a:r>
              <a:rPr lang="en-US" sz="2400" i="1" dirty="0" err="1"/>
              <a:t>toBinaryString</a:t>
            </a:r>
            <a:r>
              <a:rPr lang="en-US" sz="2400" dirty="0"/>
              <a:t>()</a:t>
            </a:r>
            <a:r>
              <a:rPr lang="he-IL" sz="2400" dirty="0"/>
              <a:t> אשר מקבלת מספר ומחזירה את </a:t>
            </a:r>
            <a:r>
              <a:rPr lang="en-US" sz="2400" dirty="0"/>
              <a:t>String</a:t>
            </a:r>
            <a:r>
              <a:rPr lang="he-IL" sz="2400" dirty="0"/>
              <a:t> של הייצוג הבינארי שלו</a:t>
            </a:r>
            <a:endParaRPr lang="en-US" sz="2400" dirty="0"/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נתייחס ל-0 כ-</a:t>
            </a:r>
            <a:r>
              <a:rPr lang="en-US" sz="2400" dirty="0"/>
              <a:t>false</a:t>
            </a:r>
            <a:r>
              <a:rPr lang="he-IL" sz="2400" dirty="0"/>
              <a:t> ו-1 כ-</a:t>
            </a:r>
            <a:r>
              <a:rPr lang="en-US" sz="2400" dirty="0"/>
              <a:t>true</a:t>
            </a:r>
            <a:r>
              <a:rPr lang="he-IL" sz="2400" dirty="0"/>
              <a:t> ונמיר את ה</a:t>
            </a:r>
            <a:r>
              <a:rPr lang="en-US" sz="2400" dirty="0"/>
              <a:t>String</a:t>
            </a:r>
            <a:r>
              <a:rPr lang="he-IL" sz="2400" dirty="0"/>
              <a:t> ל</a:t>
            </a:r>
            <a:r>
              <a:rPr lang="en-US" sz="2400" dirty="0" err="1"/>
              <a:t>boolean</a:t>
            </a:r>
            <a:r>
              <a:rPr lang="en-US" sz="2400" dirty="0"/>
              <a:t>[]</a:t>
            </a:r>
            <a:endParaRPr lang="he-IL" sz="2400" dirty="0"/>
          </a:p>
          <a:p>
            <a:pPr marL="800100" lvl="1" indent="-342900" algn="r" rtl="1">
              <a:buFont typeface="Arial" panose="020B0604020202020204" pitchFamily="34" charset="0"/>
              <a:buChar char="•"/>
            </a:pPr>
            <a:r>
              <a:rPr lang="he-IL" sz="2400" dirty="0"/>
              <a:t>נבדוק האם </a:t>
            </a:r>
            <a:r>
              <a:rPr lang="en-US" sz="2400" dirty="0" err="1"/>
              <a:t>boolean</a:t>
            </a:r>
            <a:r>
              <a:rPr lang="en-US" sz="2400" dirty="0"/>
              <a:t>[]</a:t>
            </a:r>
            <a:r>
              <a:rPr lang="he-IL" sz="2400" dirty="0"/>
              <a:t> מייצג תבנית חוקית</a:t>
            </a:r>
            <a:endParaRPr lang="en-US" sz="2400" dirty="0"/>
          </a:p>
          <a:p>
            <a:pPr algn="r" defTabSz="457200" rtl="1" eaLnBrk="1" latinLnBrk="0" hangingPunct="1"/>
            <a:r>
              <a:rPr lang="he-IL" sz="2400" dirty="0"/>
              <a:t> </a:t>
            </a:r>
            <a:endParaRPr lang="en-IL" sz="2400" dirty="0"/>
          </a:p>
        </p:txBody>
      </p:sp>
    </p:spTree>
    <p:extLst>
      <p:ext uri="{BB962C8B-B14F-4D97-AF65-F5344CB8AC3E}">
        <p14:creationId xmlns:p14="http://schemas.microsoft.com/office/powerpoint/2010/main" val="20312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4000" i="1" dirty="0" err="1">
                <a:solidFill>
                  <a:srgbClr val="96EC3F"/>
                </a:solidFill>
                <a:latin typeface="Menlo" panose="020B0609030804020204" pitchFamily="49" charset="0"/>
              </a:rPr>
              <a:t>getTemplate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FA2CD6-08D4-7580-EBAA-D6129ACD4DED}"/>
              </a:ext>
            </a:extLst>
          </p:cNvPr>
          <p:cNvSpPr txBox="1"/>
          <p:nvPr/>
        </p:nvSpPr>
        <p:spPr>
          <a:xfrm>
            <a:off x="1226343" y="1612432"/>
            <a:ext cx="10403681" cy="1669688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hidden_letters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randomTemplate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hidden_letters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	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createPuzzleFromTemplate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90304B-9D3D-7E2B-631A-A365C4137FF9}"/>
              </a:ext>
            </a:extLst>
          </p:cNvPr>
          <p:cNvSpPr txBox="1"/>
          <p:nvPr/>
        </p:nvSpPr>
        <p:spPr>
          <a:xfrm>
            <a:off x="1143000" y="1118804"/>
            <a:ext cx="10772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2400" dirty="0"/>
              <a:t>ובקוד:</a:t>
            </a:r>
          </a:p>
          <a:p>
            <a:pPr marL="0" algn="r" defTabSz="457200" rtl="1" eaLnBrk="1" latinLnBrk="0" hangingPunct="1"/>
            <a:endParaRPr lang="he-IL" sz="2400" dirty="0"/>
          </a:p>
          <a:p>
            <a:pPr marL="0" algn="r" defTabSz="457200" rtl="1" eaLnBrk="1" latinLnBrk="0" hangingPunct="1"/>
            <a:r>
              <a:rPr lang="he-IL" sz="2400" dirty="0"/>
              <a:t>	</a:t>
            </a:r>
            <a:endParaRPr lang="en-IL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84F841A-6816-6C52-9784-40E1FC7D57E2}"/>
              </a:ext>
            </a:extLst>
          </p:cNvPr>
          <p:cNvSpPr/>
          <p:nvPr/>
        </p:nvSpPr>
        <p:spPr>
          <a:xfrm>
            <a:off x="5045869" y="2277607"/>
            <a:ext cx="6086475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B98E40-6B41-AEC7-819C-42D4A1A758A2}"/>
              </a:ext>
            </a:extLst>
          </p:cNvPr>
          <p:cNvSpPr/>
          <p:nvPr/>
        </p:nvSpPr>
        <p:spPr>
          <a:xfrm>
            <a:off x="1576387" y="2276269"/>
            <a:ext cx="1785938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474EBD-1082-9C06-51DB-95D1627EBFD5}"/>
              </a:ext>
            </a:extLst>
          </p:cNvPr>
          <p:cNvSpPr txBox="1"/>
          <p:nvPr/>
        </p:nvSpPr>
        <p:spPr>
          <a:xfrm>
            <a:off x="1184672" y="3429000"/>
            <a:ext cx="10403681" cy="29649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randomTemplate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templates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Random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Random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templates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templates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66E1F8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he-IL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nextInt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templates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66E1F8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385E58-A42D-3E74-1DE2-A745677AF91B}"/>
              </a:ext>
            </a:extLst>
          </p:cNvPr>
          <p:cNvSpPr/>
          <p:nvPr/>
        </p:nvSpPr>
        <p:spPr>
          <a:xfrm>
            <a:off x="3521866" y="4396379"/>
            <a:ext cx="5205420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4715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 Format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6D33D1F-5B3E-9D37-1576-947BB131C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63637"/>
            <a:ext cx="8037689" cy="4530725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Segoe UI" panose="020B0502040204020203" pitchFamily="34" charset="0"/>
              </a:rPr>
              <a:t> b=123.456789;</a:t>
            </a:r>
          </a:p>
          <a:p>
            <a:pPr marL="0" indent="0" algn="l">
              <a:buNone/>
            </a:pPr>
            <a:r>
              <a:rPr lang="en-US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i="1" dirty="0">
                <a:solidFill>
                  <a:srgbClr val="2A00FF"/>
                </a:solidFill>
                <a:latin typeface="Segoe UI" panose="020B0502040204020203" pitchFamily="34" charset="0"/>
              </a:rPr>
              <a:t>"a="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          </a:t>
            </a: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  <a:endParaRPr lang="he-IL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i="1" dirty="0">
                <a:solidFill>
                  <a:srgbClr val="2A00FF"/>
                </a:solidFill>
                <a:latin typeface="Segoe UI" panose="020B0502040204020203" pitchFamily="34" charset="0"/>
              </a:rPr>
              <a:t>"a=%d\</a:t>
            </a:r>
            <a:r>
              <a:rPr lang="pt-BR" i="1" dirty="0" err="1">
                <a:solidFill>
                  <a:srgbClr val="2A00FF"/>
                </a:solidFill>
                <a:latin typeface="Segoe UI" panose="020B0502040204020203" pitchFamily="34" charset="0"/>
              </a:rPr>
              <a:t>n</a:t>
            </a:r>
            <a:r>
              <a:rPr lang="pt-BR" i="1" dirty="0">
                <a:solidFill>
                  <a:srgbClr val="2A00FF"/>
                </a:solidFill>
                <a:latin typeface="Segoe UI" panose="020B0502040204020203" pitchFamily="34" charset="0"/>
              </a:rPr>
              <a:t>"</a:t>
            </a:r>
            <a:r>
              <a:rPr lang="pt-BR" i="1" dirty="0">
                <a:solidFill>
                  <a:srgbClr val="000000"/>
                </a:solidFill>
                <a:latin typeface="Segoe UI" panose="020B0502040204020203" pitchFamily="34" charset="0"/>
              </a:rPr>
              <a:t>, a);           </a:t>
            </a:r>
            <a:r>
              <a:rPr lang="pt-BR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//"a=1805";</a:t>
            </a:r>
          </a:p>
          <a:p>
            <a:pPr marL="0" indent="0" algn="l">
              <a:buNone/>
            </a:pPr>
            <a:r>
              <a:rPr lang="en-US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i="1" dirty="0">
                <a:solidFill>
                  <a:srgbClr val="2A00FF"/>
                </a:solidFill>
                <a:latin typeface="Segoe UI" panose="020B0502040204020203" pitchFamily="34" charset="0"/>
              </a:rPr>
              <a:t>“b=%.2f%n"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, b);       </a:t>
            </a: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//“b=123.46"</a:t>
            </a:r>
          </a:p>
          <a:p>
            <a:pPr marL="0" indent="0" algn="l">
              <a:buNone/>
            </a:pPr>
            <a:r>
              <a:rPr lang="en-US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i="1" dirty="0">
                <a:solidFill>
                  <a:srgbClr val="2A00FF"/>
                </a:solidFill>
                <a:latin typeface="Segoe UI" panose="020B0502040204020203" pitchFamily="34" charset="0"/>
              </a:rPr>
              <a:t>“b=%20.10f%n"</a:t>
            </a:r>
            <a:r>
              <a:rPr lang="en-US" i="1" dirty="0">
                <a:solidFill>
                  <a:srgbClr val="000000"/>
                </a:solidFill>
                <a:latin typeface="Segoe UI" panose="020B0502040204020203" pitchFamily="34" charset="0"/>
              </a:rPr>
              <a:t>, b); </a:t>
            </a: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//“b=      123.4567890000"</a:t>
            </a:r>
            <a:endParaRPr lang="he-IL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%n - platform-specific line separator</a:t>
            </a:r>
          </a:p>
          <a:p>
            <a:pPr marL="0" indent="0" algn="l">
              <a:buNone/>
            </a:pP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%d – number</a:t>
            </a:r>
          </a:p>
          <a:p>
            <a:pPr marL="0" indent="0" algn="l">
              <a:buNone/>
            </a:pPr>
            <a:r>
              <a:rPr lang="en-US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9B7D472-A7BC-1EE5-5C01-180050B24DDA}"/>
              </a:ext>
            </a:extLst>
          </p:cNvPr>
          <p:cNvSpPr/>
          <p:nvPr/>
        </p:nvSpPr>
        <p:spPr>
          <a:xfrm>
            <a:off x="1071562" y="5958571"/>
            <a:ext cx="74393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>
                <a:hlinkClick r:id="rId4"/>
              </a:rPr>
              <a:t>http://docs.oracle.com/javase/tutorial/java/data/numberformat.html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741837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455509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format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"%"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"s"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toBinaryString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replace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 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'0'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 </a:t>
            </a:r>
            <a:r>
              <a:rPr lang="en-IL" sz="1800" u="sng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F3EC79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egalBin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Arrays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copyOf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455509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format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"%"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"s"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toBinaryString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replace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 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'0'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 </a:t>
            </a:r>
            <a:r>
              <a:rPr lang="en-IL" sz="1800" u="sng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F3EC79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egalBin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Arrays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copyOf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659696-73C5-ECE3-EF99-8CA147D12F77}"/>
              </a:ext>
            </a:extLst>
          </p:cNvPr>
          <p:cNvSpPr/>
          <p:nvPr/>
        </p:nvSpPr>
        <p:spPr>
          <a:xfrm>
            <a:off x="1307302" y="1881779"/>
            <a:ext cx="10251285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I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323918-CED4-C207-115A-CC3370A191C5}"/>
              </a:ext>
            </a:extLst>
          </p:cNvPr>
          <p:cNvSpPr/>
          <p:nvPr/>
        </p:nvSpPr>
        <p:spPr>
          <a:xfrm>
            <a:off x="7759406" y="5673658"/>
            <a:ext cx="408477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he-I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אתחול מערך דו </a:t>
            </a:r>
            <a:r>
              <a:rPr lang="he-IL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מימדי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D7006B-5059-6D41-C39E-D06018201813}"/>
              </a:ext>
            </a:extLst>
          </p:cNvPr>
          <p:cNvSpPr/>
          <p:nvPr/>
        </p:nvSpPr>
        <p:spPr>
          <a:xfrm>
            <a:off x="6163563" y="6187502"/>
            <a:ext cx="527580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he-IL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מימד</a:t>
            </a:r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1: חסם עליון על כמות התבניות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D67C66-4C4F-368E-D847-6D1BC001EB56}"/>
              </a:ext>
            </a:extLst>
          </p:cNvPr>
          <p:cNvSpPr/>
          <p:nvPr/>
        </p:nvSpPr>
        <p:spPr>
          <a:xfrm>
            <a:off x="1960249" y="6187502"/>
            <a:ext cx="304602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he-IL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מימד</a:t>
            </a:r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2: אורך המילה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644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455509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format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"%"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"s"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toBinaryString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replace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 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'0'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 </a:t>
            </a:r>
            <a:r>
              <a:rPr lang="en-IL" sz="1800" u="sng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F3EC79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egalBin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Arrays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copyOf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4F6935-B565-07DB-323D-64979CE0FFFC}"/>
              </a:ext>
            </a:extLst>
          </p:cNvPr>
          <p:cNvSpPr/>
          <p:nvPr/>
        </p:nvSpPr>
        <p:spPr>
          <a:xfrm>
            <a:off x="1700212" y="3104701"/>
            <a:ext cx="7415213" cy="7243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C9D071-F52A-4B4E-B826-2F8888B12A5E}"/>
              </a:ext>
            </a:extLst>
          </p:cNvPr>
          <p:cNvSpPr/>
          <p:nvPr/>
        </p:nvSpPr>
        <p:spPr>
          <a:xfrm>
            <a:off x="659293" y="5739435"/>
            <a:ext cx="52557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en-US" sz="2800" dirty="0" err="1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String.format</a:t>
            </a:r>
            <a:r>
              <a:rPr lang="en-US" sz="28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(%5s, “10”);  \\ ”   10”</a:t>
            </a:r>
            <a:endParaRPr lang="en-US" sz="28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7C9BDC-CEAB-C192-7137-C2DDB31F8364}"/>
              </a:ext>
            </a:extLst>
          </p:cNvPr>
          <p:cNvSpPr/>
          <p:nvPr/>
        </p:nvSpPr>
        <p:spPr>
          <a:xfrm>
            <a:off x="6367352" y="5739435"/>
            <a:ext cx="55912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foramt</a:t>
            </a:r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עוזר לקבל תבנית באורך קבוע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F77F35-46A0-F52E-5505-B18EE59DDA5E}"/>
              </a:ext>
            </a:extLst>
          </p:cNvPr>
          <p:cNvSpPr/>
          <p:nvPr/>
        </p:nvSpPr>
        <p:spPr>
          <a:xfrm>
            <a:off x="6093825" y="6262655"/>
            <a:ext cx="58505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r" defTabSz="457200" rtl="1" eaLnBrk="1" latinLnBrk="0" hangingPunct="1"/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replace</a:t>
            </a:r>
            <a:r>
              <a:rPr lang="he-IL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עוזר לקבל תבנית מרופדת ב-0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1C2732-8C3C-979E-163A-A66ADFCDF588}"/>
              </a:ext>
            </a:extLst>
          </p:cNvPr>
          <p:cNvSpPr/>
          <p:nvPr/>
        </p:nvSpPr>
        <p:spPr>
          <a:xfrm>
            <a:off x="895085" y="6248129"/>
            <a:ext cx="503817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rtl="1"/>
            <a:r>
              <a:rPr lang="en-US" sz="2800" dirty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”   10”.replace(‘ ‘,  ‘0’);   \\ “00010”</a:t>
            </a:r>
            <a:endParaRPr lang="en-US" sz="2800" b="0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08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455509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format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"%"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"s"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toBinaryString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replace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 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'0'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 </a:t>
            </a:r>
            <a:r>
              <a:rPr lang="en-IL" sz="1800" u="sng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F3EC79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egalBin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Arrays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copyOf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090023D-C276-63F2-6699-B0ED49DAD5F6}"/>
              </a:ext>
            </a:extLst>
          </p:cNvPr>
          <p:cNvSpPr/>
          <p:nvPr/>
        </p:nvSpPr>
        <p:spPr>
          <a:xfrm>
            <a:off x="3557588" y="3990526"/>
            <a:ext cx="2071688" cy="4957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334B4-031B-AF33-7AD0-E3778A6DA8FC}"/>
              </a:ext>
            </a:extLst>
          </p:cNvPr>
          <p:cNvSpPr/>
          <p:nvPr/>
        </p:nvSpPr>
        <p:spPr>
          <a:xfrm>
            <a:off x="2388394" y="4857750"/>
            <a:ext cx="2071688" cy="6291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96281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getAllLegalTemplates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455509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getAllLegalTemplates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)][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Math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pow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format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"%"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"s"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Integer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toBinaryString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replace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 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'0'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k </a:t>
            </a:r>
            <a:r>
              <a:rPr lang="en-IL" sz="1800" u="sng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</a:t>
            </a:r>
            <a:r>
              <a:rPr lang="en-US" sz="2000" dirty="0" err="1">
                <a:solidFill>
                  <a:srgbClr val="F3EC79"/>
                </a:solidFill>
                <a:latin typeface="Menlo" panose="020B0609030804020204" pitchFamily="49" charset="0"/>
              </a:rPr>
              <a:t>L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egalBin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binRep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35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Arrays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copyOf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legalBin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legalIndex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35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3144C9-B6A7-7DD8-7ECB-F10DC7664108}"/>
              </a:ext>
            </a:extLst>
          </p:cNvPr>
          <p:cNvSpPr/>
          <p:nvPr/>
        </p:nvSpPr>
        <p:spPr>
          <a:xfrm>
            <a:off x="2450304" y="3775167"/>
            <a:ext cx="2607472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7A8FC7-3A74-574B-362F-758CB77C320D}"/>
              </a:ext>
            </a:extLst>
          </p:cNvPr>
          <p:cNvSpPr/>
          <p:nvPr/>
        </p:nvSpPr>
        <p:spPr>
          <a:xfrm>
            <a:off x="6388890" y="3775166"/>
            <a:ext cx="3683797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93F61C-4F3C-D957-E38A-1860B390F991}"/>
              </a:ext>
            </a:extLst>
          </p:cNvPr>
          <p:cNvSpPr/>
          <p:nvPr/>
        </p:nvSpPr>
        <p:spPr>
          <a:xfrm>
            <a:off x="6043612" y="4075201"/>
            <a:ext cx="2900364" cy="35718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700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מימוש:</a:t>
            </a:r>
            <a:br>
              <a:rPr lang="en-US" sz="4000" b="1" dirty="0"/>
            </a:br>
            <a:endParaRPr lang="he-IL" sz="4000" b="1" dirty="0"/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800" dirty="0"/>
              <a:t>נרצה לכתוב תוכנית אשר תקבל מילה ומספר אותיות מוסתרות משורת הפקודה ותבנה לה תבנית תחת ההגבלות הבאות: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he-IL" sz="2400" dirty="0"/>
              <a:t>בהכרח יש אותיות חשופות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he-IL" sz="2400" dirty="0"/>
              <a:t>בהכרח יש אותיות מוסתרות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he-IL" sz="2400" dirty="0"/>
              <a:t>בעבור כל אות – כל המופעים שלה במילה חשופים או מוסתרים</a:t>
            </a:r>
            <a:r>
              <a:rPr lang="he-IL" dirty="0"/>
              <a:t> 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he-IL" sz="2400" dirty="0"/>
              <a:t>התבנית תבחר באופן רנדומלי מבין כל התבניות האפשריות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endParaRPr lang="he-IL" dirty="0"/>
          </a:p>
          <a:p>
            <a:pPr marL="742950" lvl="1" indent="-285750" algn="r" rtl="1">
              <a:buFont typeface="Arial" panose="020B0604020202020204" pitchFamily="34" charset="0"/>
              <a:buChar char="•"/>
            </a:pPr>
            <a:r>
              <a:rPr lang="he-IL" sz="2800" dirty="0"/>
              <a:t>התוכנית בכל סיבוב תקבל קלט מהמשתמש: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he-IL" sz="2400" dirty="0"/>
              <a:t>אות קטנה אשר תהיה אות שמנחשים</a:t>
            </a:r>
          </a:p>
          <a:p>
            <a:pPr marL="1200150" lvl="2" indent="-285750" algn="r" rtl="1">
              <a:buFont typeface="Arial" panose="020B0604020202020204" pitchFamily="34" charset="0"/>
              <a:buChar char="•"/>
            </a:pPr>
            <a:r>
              <a:rPr lang="en-US" sz="2400" dirty="0"/>
              <a:t>H</a:t>
            </a:r>
            <a:r>
              <a:rPr lang="he-IL" sz="2400" dirty="0"/>
              <a:t> גדולה, אשר תהיה בקשה לרמז</a:t>
            </a:r>
            <a:endParaRPr lang="en-IL" sz="2400" dirty="0"/>
          </a:p>
          <a:p>
            <a:pPr marL="0" algn="r" defTabSz="457200" rtl="1" eaLnBrk="1" latinLnBrk="0" hangingPunct="1"/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92269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4000" i="1" dirty="0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 &amp; </a:t>
            </a:r>
            <a:r>
              <a:rPr lang="en-US" sz="44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29649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countOnes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bin_str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counter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bin_str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bin_str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charAt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'1'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	counter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counter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7F3643-4F11-6784-DF0B-E8D36475388C}"/>
              </a:ext>
            </a:extLst>
          </p:cNvPr>
          <p:cNvSpPr txBox="1"/>
          <p:nvPr/>
        </p:nvSpPr>
        <p:spPr>
          <a:xfrm>
            <a:off x="857251" y="4518588"/>
            <a:ext cx="10801350" cy="2246769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binStr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bool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new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binStr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2F200"/>
                </a:solidFill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 </a:t>
            </a:r>
            <a:r>
              <a:rPr lang="en-US" sz="2000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binStr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	bool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binStr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charAt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7C6A3"/>
                </a:solidFill>
                <a:effectLst/>
                <a:latin typeface="Menlo" panose="020B0609030804020204" pitchFamily="49" charset="0"/>
              </a:rPr>
              <a:t>'1'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bool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73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checkLegal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1" y="1184342"/>
            <a:ext cx="10801350" cy="563231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public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checkLegal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strTemplate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</a:p>
          <a:p>
            <a:pPr lvl="1"/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binToBool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strTemplate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shown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dirty="0" err="1">
                <a:solidFill>
                  <a:srgbClr val="66E1F8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6897BB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dirty="0" err="1">
                <a:solidFill>
                  <a:srgbClr val="66E1F8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	hidden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	shown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!</a:t>
            </a:r>
            <a:r>
              <a:rPr lang="en-US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checkSameStatus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))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/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/>
            <a:r>
              <a:rPr lang="en-US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hidden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shown</a:t>
            </a:r>
            <a:r>
              <a:rPr lang="en-US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273976-96D5-C98B-184A-B9ED609B2FAC}"/>
              </a:ext>
            </a:extLst>
          </p:cNvPr>
          <p:cNvSpPr/>
          <p:nvPr/>
        </p:nvSpPr>
        <p:spPr>
          <a:xfrm>
            <a:off x="2259802" y="5014913"/>
            <a:ext cx="4869661" cy="3714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0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9121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600203" y="348261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i="1" dirty="0" err="1">
                <a:solidFill>
                  <a:srgbClr val="96EC3F"/>
                </a:solidFill>
                <a:effectLst/>
                <a:latin typeface="Menlo" panose="020B0609030804020204" pitchFamily="49" charset="0"/>
              </a:rPr>
              <a:t>checkSameStatus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3EB560-1593-1979-6E3C-7D31D2476FB4}"/>
              </a:ext>
            </a:extLst>
          </p:cNvPr>
          <p:cNvSpPr txBox="1"/>
          <p:nvPr/>
        </p:nvSpPr>
        <p:spPr>
          <a:xfrm>
            <a:off x="857250" y="1184342"/>
            <a:ext cx="10987087" cy="359329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private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static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1EB540"/>
                </a:solidFill>
                <a:effectLst/>
                <a:latin typeface="Menlo" panose="020B0609030804020204" pitchFamily="49" charset="0"/>
              </a:rPr>
              <a:t>checkSameStatus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pos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1290C3"/>
                </a:solidFill>
                <a:effectLst/>
                <a:latin typeface="Menlo" panose="020B0609030804020204" pitchFamily="49" charset="0"/>
              </a:rPr>
              <a:t>String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,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[]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D9E8F7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charAt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pos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 err="1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boolean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status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pos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for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2F2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pos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&lt;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length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()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++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c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 err="1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word</a:t>
            </a:r>
            <a:r>
              <a:rPr lang="en-US" sz="2000" dirty="0" err="1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2000" dirty="0" err="1">
                <a:solidFill>
                  <a:srgbClr val="A7EC21"/>
                </a:solidFill>
                <a:effectLst/>
                <a:latin typeface="Menlo" panose="020B0609030804020204" pitchFamily="49" charset="0"/>
              </a:rPr>
              <a:t>charAt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&amp;&amp;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status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!=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79ABFF"/>
                </a:solidFill>
                <a:effectLst/>
                <a:latin typeface="Menlo" panose="020B0609030804020204" pitchFamily="49" charset="0"/>
              </a:rPr>
              <a:t>template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[</a:t>
            </a:r>
            <a:r>
              <a:rPr lang="en-US" sz="2000" dirty="0" err="1">
                <a:solidFill>
                  <a:srgbClr val="F3EC79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])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{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	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false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2">
              <a:spcBef>
                <a:spcPts val="120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lvl="1">
              <a:spcBef>
                <a:spcPts val="120"/>
              </a:spcBef>
            </a:pP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dirty="0">
                <a:solidFill>
                  <a:srgbClr val="CC6C1D"/>
                </a:solidFill>
                <a:effectLst/>
                <a:latin typeface="Menlo" panose="020B0609030804020204" pitchFamily="49" charset="0"/>
              </a:rPr>
              <a:t>true</a:t>
            </a:r>
            <a:r>
              <a:rPr lang="en-US" sz="2000" dirty="0">
                <a:solidFill>
                  <a:srgbClr val="E6E6FA"/>
                </a:solidFill>
                <a:effectLst/>
                <a:latin typeface="Menlo" panose="020B0609030804020204" pitchFamily="49" charset="0"/>
              </a:rPr>
              <a:t>;</a:t>
            </a:r>
            <a:r>
              <a:rPr lang="en-US" sz="2000" dirty="0">
                <a:solidFill>
                  <a:srgbClr val="D9E8F7"/>
                </a:solidFill>
                <a:effectLst/>
                <a:latin typeface="Menlo" panose="020B0609030804020204" pitchFamily="49" charset="0"/>
              </a:rPr>
              <a:t> 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  <a:p>
            <a:pPr marL="0" marR="0">
              <a:spcBef>
                <a:spcPts val="120"/>
              </a:spcBef>
              <a:spcAft>
                <a:spcPts val="0"/>
              </a:spcAft>
            </a:pPr>
            <a:r>
              <a:rPr lang="en-US" sz="2000" dirty="0">
                <a:solidFill>
                  <a:srgbClr val="F9FAF4"/>
                </a:solidFill>
                <a:effectLst/>
                <a:latin typeface="Menlo" panose="020B0609030804020204" pitchFamily="49" charset="0"/>
              </a:rPr>
              <a:t>}</a:t>
            </a:r>
            <a:endParaRPr lang="en-US" sz="2000" dirty="0">
              <a:solidFill>
                <a:srgbClr val="AAAAAA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66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-1714503" y="333974"/>
            <a:ext cx="13629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סיכום</a:t>
            </a:r>
            <a:endParaRPr lang="he-IL" sz="6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4400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5D6849E-A42B-4B8F-7C4D-C0A251BD76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5258597"/>
              </p:ext>
            </p:extLst>
          </p:nvPr>
        </p:nvGraphicFramePr>
        <p:xfrm>
          <a:off x="646112" y="1026471"/>
          <a:ext cx="11098213" cy="5752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6359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9DC445-5A1A-B742-A455-7ABF7EFD21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1C29232-3F94-C246-BB57-15B9BDFED6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839C079-E259-3E49-8D6D-0A853FC5F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7367A13-361B-2D4C-B1E7-97B080550B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0707577-8CA8-1A47-842A-0306F070CE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1B2B320-37FB-8644-9526-597FBF007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4A3182E-2AD5-F346-BF9A-B7C5A5BA97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D7CEC5-AA44-A843-A108-BC9215FDBA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5824301-5799-6247-8DAB-158699EDEF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7460515-2DB5-1B46-AF37-10E957AB1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D4E3906-E640-114A-8264-3B261C511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E659FFF-6185-8E44-B831-BBDE72B0A8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387A95E-03E2-E049-8334-CA428B97C6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7015C27-A0CF-D140-BA87-F15AE66E98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325D19-DEAD-D347-9986-B67705ECF1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618E05-5611-A343-B650-39B33B3F5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17DF98E-E87B-4448-A846-E43646CF08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FD38DC-1C83-DC4A-9CB1-572B7F8571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97792E-F916-AF46-B3B2-EEB1B68CB7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0D72811-E4EB-FA40-86F6-E03D180EFC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E84C01-2931-0343-B1BF-7ADFAAA998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54C1E0-8B8C-4C4A-A081-AA9EEAB93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60B152-5888-9B45-95BB-FFDD919BC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A323592-CE28-2E42-8E91-031CADDD11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A12853C-D674-7C44-B765-DA282DDF5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D1188D2-43C0-BA48-BB6A-9CB7F9736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E01889-A71D-B440-BB00-0C13EC7291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E5B8D63-B29A-7349-A6ED-898236712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EE267E2-2A2F-BE48-B2EF-F8F8712288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3F991A-16A8-304E-80D0-04D79CF49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93BEB3-DE27-7D48-A402-0BA9AFEE7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E3F43E-AA86-B74F-A609-DCF6674C7B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2F25F9-9F20-9F46-8295-83CD410473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4225D80-3A47-5B4D-A31E-B154093E4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F93B84C-2033-DB4D-9734-25763A41C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E304EE-A49E-D449-BEF9-5484C18E8D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F0E2420-BF70-0842-8DE9-EE43088226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C7B891-84C9-734C-9DA0-E419034E0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120EE8A-1E97-C544-993D-88D84E79D1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6BCC825-9F7D-BD46-952C-893F3376A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0CD5BD-9D17-3A40-90F9-FEF9B2FFFE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he-IL" sz="4000" b="1" dirty="0"/>
              <a:t>תכנון הקוד</a:t>
            </a:r>
            <a:br>
              <a:rPr lang="en-US" sz="4000" b="1" dirty="0"/>
            </a:br>
            <a:endParaRPr lang="he-IL" sz="4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נגדיר תחילה את ה</a:t>
            </a:r>
            <a:r>
              <a:rPr lang="en-US" sz="2800" dirty="0"/>
              <a:t>State</a:t>
            </a:r>
            <a:r>
              <a:rPr lang="he-IL" sz="2800" dirty="0"/>
              <a:t> שנרצה להחזיק – כלומר מהו המידע שרלוונטי להחזיק </a:t>
            </a:r>
            <a:r>
              <a:rPr lang="he-IL" sz="2800" dirty="0" err="1"/>
              <a:t>בזכרון</a:t>
            </a:r>
            <a:r>
              <a:rPr lang="he-IL" sz="2800" dirty="0"/>
              <a:t> לאורך המשחק כולו</a:t>
            </a:r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endParaRPr lang="he-IL" sz="2800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נרצה לכתוב אלגוריתם ראשי בו נכתוב את כל מהלך המשחק – </a:t>
            </a:r>
            <a:r>
              <a:rPr lang="he-IL" sz="2800" b="1" dirty="0"/>
              <a:t>ביחידות כמה שיותר גדולות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400" dirty="0"/>
              <a:t>כלומר, נרצה להגדיר את </a:t>
            </a:r>
            <a:r>
              <a:rPr lang="he-IL" sz="2400" dirty="0" err="1"/>
              <a:t>ה״בלוקים</a:t>
            </a:r>
            <a:r>
              <a:rPr lang="he-IL" sz="2400" dirty="0"/>
              <a:t>״ הגדולים של המשחק, שאח״כ נפרק לבלוקים קטנים יותר. </a:t>
            </a:r>
          </a:p>
        </p:txBody>
      </p:sp>
    </p:spTree>
    <p:extLst>
      <p:ext uri="{BB962C8B-B14F-4D97-AF65-F5344CB8AC3E}">
        <p14:creationId xmlns:p14="http://schemas.microsoft.com/office/powerpoint/2010/main" val="349797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State</a:t>
            </a:r>
            <a:br>
              <a:rPr lang="en-US" sz="4000" b="1" dirty="0"/>
            </a:br>
            <a:endParaRPr lang="en-US" sz="4000" b="1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ה</a:t>
            </a:r>
            <a:r>
              <a:rPr lang="en-US" sz="2800" dirty="0"/>
              <a:t>State-</a:t>
            </a:r>
            <a:r>
              <a:rPr lang="he-IL" sz="2800" dirty="0"/>
              <a:t> הוא המידע בזיכרון שאנחנו רוצים להחזיק על מנת להגדיר ולנהל משחק</a:t>
            </a:r>
            <a:br>
              <a:rPr lang="en-US" sz="2800" dirty="0"/>
            </a:br>
            <a:endParaRPr lang="he-IL" sz="2800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את המידע הזה נשמור במשתנים שילוו אותנו לכל אורך ריצת המשחק</a:t>
            </a:r>
            <a:br>
              <a:rPr lang="en-US" sz="2800" dirty="0"/>
            </a:br>
            <a:endParaRPr lang="he-IL" sz="2800" dirty="0"/>
          </a:p>
          <a:p>
            <a:pPr marL="571500" indent="-571500" algn="r" defTabSz="457200" rtl="1" eaLnBrk="1" latinLnBrk="0" hangingPunct="1">
              <a:buFont typeface="Arial" panose="020B0604020202020204" pitchFamily="34" charset="0"/>
              <a:buChar char="•"/>
            </a:pPr>
            <a:r>
              <a:rPr lang="he-IL" sz="2800" dirty="0"/>
              <a:t>בכל זמן נתון של ריצת התוכנית ערכים אלו יתארו: 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את התוכנית בה אנחנו נמצאים</a:t>
            </a:r>
          </a:p>
          <a:p>
            <a:pPr marL="1485900" lvl="2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את שלב הריצה בתוכנית בה אנחנו נמצאים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02720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State</a:t>
            </a:r>
            <a:br>
              <a:rPr lang="en-US" sz="4000" b="1" dirty="0"/>
            </a:br>
            <a:endParaRPr lang="he-IL" sz="4000" b="1" dirty="0"/>
          </a:p>
          <a:p>
            <a:pPr marL="0" algn="r" defTabSz="457200" rtl="1" eaLnBrk="1" latinLnBrk="0" hangingPunct="1"/>
            <a:r>
              <a:rPr lang="he-IL" sz="3200" dirty="0"/>
              <a:t>המידע שנרצה לשמור: 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המילה שצריך לנחש (מטיפוס </a:t>
            </a:r>
            <a:r>
              <a:rPr lang="en-US" sz="2800" dirty="0"/>
              <a:t>String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תבנית המילה, שתכיל את האותיות שגילינו עד כה (מטיפוס </a:t>
            </a:r>
            <a:r>
              <a:rPr lang="en-US" sz="2800" dirty="0"/>
              <a:t>char []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מספר הניחושים שנותרו (מטיפוס </a:t>
            </a:r>
            <a:r>
              <a:rPr lang="en-US" sz="2800" dirty="0"/>
              <a:t>int</a:t>
            </a:r>
            <a:r>
              <a:rPr lang="he-IL" sz="2800" dirty="0"/>
              <a:t>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r>
              <a:rPr lang="he-IL" sz="2800" dirty="0"/>
              <a:t>שמירת האותיות שניחשנו עד כה (מטיפוס ???)</a:t>
            </a:r>
          </a:p>
          <a:p>
            <a:pPr marL="1028700" lvl="1" indent="-571500" algn="r" rt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C7B583-617C-0FB0-F659-AAE79CA8741B}"/>
              </a:ext>
            </a:extLst>
          </p:cNvPr>
          <p:cNvSpPr/>
          <p:nvPr/>
        </p:nvSpPr>
        <p:spPr>
          <a:xfrm>
            <a:off x="5743574" y="2100263"/>
            <a:ext cx="2314575" cy="51435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457200" rtl="1" eaLnBrk="1" latinLnBrk="0" hangingPunct="1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63563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sp>
        <p:nvSpPr>
          <p:cNvPr id="10" name="מציין מיקום תוכן 2">
            <a:extLst>
              <a:ext uri="{FF2B5EF4-FFF2-40B4-BE49-F238E27FC236}">
                <a16:creationId xmlns:a16="http://schemas.microsoft.com/office/drawing/2014/main" id="{89B889A3-FD6B-E8E3-8D7C-C68C56780C32}"/>
              </a:ext>
            </a:extLst>
          </p:cNvPr>
          <p:cNvSpPr txBox="1">
            <a:spLocks/>
          </p:cNvSpPr>
          <p:nvPr/>
        </p:nvSpPr>
        <p:spPr>
          <a:xfrm>
            <a:off x="2000250" y="1300162"/>
            <a:ext cx="9136857" cy="53720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he-IL" sz="2400" dirty="0"/>
              <a:t>מחרוזות הן אובייקטים המכילים רצף של תווים.</a:t>
            </a:r>
            <a:endParaRPr lang="en-US" sz="2400" dirty="0"/>
          </a:p>
          <a:p>
            <a:pPr marL="0" indent="0" algn="l">
              <a:buFont typeface="Arial" panose="020B0604020202020204" pitchFamily="34" charset="0"/>
              <a:buNone/>
            </a:pPr>
            <a:r>
              <a:rPr lang="en-US" sz="3000" dirty="0"/>
              <a:t>String s = “Hello”;</a:t>
            </a:r>
          </a:p>
          <a:p>
            <a:pPr algn="r" rtl="1"/>
            <a:endParaRPr lang="he-IL" sz="2400" dirty="0"/>
          </a:p>
          <a:p>
            <a:pPr algn="r" rtl="1"/>
            <a:endParaRPr lang="he-IL" sz="2400" dirty="0"/>
          </a:p>
          <a:p>
            <a:pPr algn="r" rtl="1"/>
            <a:endParaRPr lang="en-US" sz="2400" dirty="0"/>
          </a:p>
          <a:p>
            <a:pPr algn="r" rtl="1"/>
            <a:r>
              <a:rPr lang="he-IL" sz="2400" dirty="0"/>
              <a:t>כל אלמנט במחרוזת הוא מסוג </a:t>
            </a:r>
            <a:r>
              <a:rPr lang="en-US" sz="2400" dirty="0"/>
              <a:t>char</a:t>
            </a:r>
            <a:r>
              <a:rPr lang="he-IL" sz="2400" dirty="0"/>
              <a:t>.</a:t>
            </a:r>
          </a:p>
          <a:p>
            <a:pPr algn="r" rtl="1"/>
            <a:r>
              <a:rPr lang="he-IL" sz="2400" dirty="0"/>
              <a:t>האינדקס של התו הראשון הוא 0.</a:t>
            </a:r>
          </a:p>
          <a:p>
            <a:pPr algn="r" rtl="1"/>
            <a:r>
              <a:rPr lang="he-IL" sz="2400" dirty="0"/>
              <a:t>אורך המחרוזת מוחזר ע"י הפונקציה </a:t>
            </a:r>
            <a:r>
              <a:rPr lang="en-US" sz="2400" dirty="0"/>
              <a:t>length()</a:t>
            </a:r>
          </a:p>
          <a:p>
            <a:pPr algn="r" rtl="1"/>
            <a:r>
              <a:rPr lang="he-IL" sz="2400" dirty="0"/>
              <a:t>שרשור מחרוזות נעשה ע"י האופרטור +</a:t>
            </a:r>
          </a:p>
          <a:p>
            <a:pPr algn="r" rtl="1"/>
            <a:endParaRPr lang="en-US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/>
              <a:t>String s2 = s + “ World” + 5     // “Hello World5”</a:t>
            </a:r>
            <a:endParaRPr lang="he-IL" sz="3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/>
              <a:t>String s</a:t>
            </a:r>
            <a:r>
              <a:rPr lang="he-IL" sz="3000" dirty="0"/>
              <a:t>3</a:t>
            </a:r>
            <a:r>
              <a:rPr lang="en-US" sz="3000" dirty="0"/>
              <a:t> = 6 + 5 + “ World”     // “11World”</a:t>
            </a:r>
          </a:p>
        </p:txBody>
      </p:sp>
      <p:graphicFrame>
        <p:nvGraphicFramePr>
          <p:cNvPr id="11" name="Group 49">
            <a:extLst>
              <a:ext uri="{FF2B5EF4-FFF2-40B4-BE49-F238E27FC236}">
                <a16:creationId xmlns:a16="http://schemas.microsoft.com/office/drawing/2014/main" id="{1F8ED9BD-711C-B6C2-F985-776FAA4DB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531226"/>
              </p:ext>
            </p:extLst>
          </p:nvPr>
        </p:nvGraphicFramePr>
        <p:xfrm>
          <a:off x="3264695" y="2470038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709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BD44DA-9E1C-F1A4-7529-C18CD1DE695B}"/>
              </a:ext>
            </a:extLst>
          </p:cNvPr>
          <p:cNvSpPr txBox="1"/>
          <p:nvPr/>
        </p:nvSpPr>
        <p:spPr>
          <a:xfrm>
            <a:off x="1443038" y="357190"/>
            <a:ext cx="1047273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457200" rtl="1" eaLnBrk="1" latinLnBrk="0" hangingPunct="1"/>
            <a:r>
              <a:rPr lang="en-US" sz="4000" b="1" dirty="0"/>
              <a:t>String</a:t>
            </a:r>
            <a:endParaRPr lang="he-IL" sz="4000" b="1" dirty="0"/>
          </a:p>
          <a:p>
            <a:pPr lvl="1" algn="r" rtl="1"/>
            <a:endParaRPr lang="he-IL" sz="2800" dirty="0"/>
          </a:p>
          <a:p>
            <a:pPr lvl="1" algn="r" rtl="1"/>
            <a:endParaRPr lang="en-US" sz="2400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1505B52-E75A-4908-1B04-4A3BAB4B01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07532" y="1501737"/>
            <a:ext cx="8493918" cy="4992705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90000"/>
              </a:lnSpc>
            </a:pPr>
            <a:r>
              <a:rPr lang="he-IL" sz="2400" dirty="0"/>
              <a:t>מחרוזות הן אובייקט המחזיק אוסף של תווים.</a:t>
            </a:r>
          </a:p>
          <a:p>
            <a:pPr algn="r" rtl="1">
              <a:lnSpc>
                <a:spcPct val="90000"/>
              </a:lnSpc>
            </a:pPr>
            <a:r>
              <a:rPr lang="he-IL" sz="2400" dirty="0"/>
              <a:t>דוגמאות לפונקציות מהמחלקה </a:t>
            </a:r>
            <a:r>
              <a:rPr lang="en-US" sz="2400" dirty="0"/>
              <a:t>String</a:t>
            </a:r>
            <a:r>
              <a:rPr lang="he-IL" sz="2400" dirty="0"/>
              <a:t>:</a:t>
            </a:r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 algn="r" rtl="1">
              <a:lnSpc>
                <a:spcPct val="90000"/>
              </a:lnSpc>
            </a:pPr>
            <a:endParaRPr lang="he-IL" dirty="0"/>
          </a:p>
          <a:p>
            <a:pPr algn="r" rtl="1">
              <a:lnSpc>
                <a:spcPct val="90000"/>
              </a:lnSpc>
            </a:pPr>
            <a:endParaRPr lang="he-IL" sz="2400" dirty="0"/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he-IL" dirty="0"/>
              <a:t>	</a:t>
            </a:r>
            <a:endParaRPr lang="en-US" sz="2000" dirty="0"/>
          </a:p>
          <a:p>
            <a:pPr algn="r" rtl="1">
              <a:lnSpc>
                <a:spcPct val="90000"/>
              </a:lnSpc>
            </a:pPr>
            <a:r>
              <a:rPr lang="he-IL" sz="2400" dirty="0"/>
              <a:t>אופרטור שרשור:</a:t>
            </a:r>
          </a:p>
          <a:p>
            <a:pPr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"Hello " + "World"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Hello World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he-IL" sz="2000" dirty="0">
                <a:latin typeface="Courier New" pitchFamily="49" charset="0"/>
                <a:cs typeface="Courier New" pitchFamily="49" charset="0"/>
              </a:rPr>
              <a:t>		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Clr>
                <a:srgbClr val="FFCC00"/>
              </a:buClr>
              <a:buFontTx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19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+ 8 + 9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/>
              <a:t>is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"1989"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buClr>
                <a:srgbClr val="FFCC00"/>
              </a:buClr>
              <a:buNone/>
            </a:pPr>
            <a:endParaRPr lang="en-US" sz="2000" dirty="0"/>
          </a:p>
          <a:p>
            <a:pPr algn="r" rtl="1">
              <a:lnSpc>
                <a:spcPct val="90000"/>
              </a:lnSpc>
            </a:pPr>
            <a:r>
              <a:rPr lang="en-US" sz="2000" dirty="0"/>
              <a:t>String</a:t>
            </a:r>
            <a:r>
              <a:rPr lang="he-IL" sz="2000" dirty="0"/>
              <a:t> הם </a:t>
            </a:r>
            <a:r>
              <a:rPr lang="en-US" sz="2000" dirty="0"/>
              <a:t>immutable</a:t>
            </a:r>
            <a:r>
              <a:rPr lang="he-IL" sz="2000" dirty="0"/>
              <a:t> לאחר היצירה – לא ניתן לשנות אותם</a:t>
            </a:r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endParaRPr lang="he-IL" dirty="0"/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he-IL" sz="2000" dirty="0"/>
              <a:t>עוד ב-</a:t>
            </a:r>
            <a:endParaRPr lang="en-US" sz="2000" dirty="0"/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hlinkClick r:id="rId4"/>
              </a:rPr>
              <a:t>https://docs.oracle.com/en/java/javase/21/docs/api/java.base/java/lang/String.html</a:t>
            </a:r>
            <a:endParaRPr lang="en-US" sz="2000" dirty="0"/>
          </a:p>
          <a:p>
            <a:pPr algn="r" rtl="1">
              <a:lnSpc>
                <a:spcPct val="90000"/>
              </a:lnSpc>
              <a:buFont typeface="Wingdings" pitchFamily="2" charset="2"/>
              <a:buNone/>
            </a:pPr>
            <a:endParaRPr lang="he-IL" sz="2000" dirty="0"/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B28925A7-D477-F714-2151-01D63327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005" y="2403230"/>
            <a:ext cx="5043079" cy="1261884"/>
          </a:xfrm>
          <a:prstGeom prst="rect">
            <a:avLst/>
          </a:prstGeom>
          <a:solidFill>
            <a:schemeClr val="bg1"/>
          </a:solidFill>
          <a:ln w="2540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0" indent="0" algn="l" rtl="0" eaLnBrk="0" hangingPunct="0">
              <a:buClr>
                <a:schemeClr val="folHlink"/>
              </a:buClr>
              <a:buSzPct val="90000"/>
              <a:buFont typeface="Wingdings" pitchFamily="2" charset="2"/>
              <a:buNone/>
              <a:defRPr sz="1900" b="1"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latin typeface="+mn-lt"/>
                <a:cs typeface="+mn-cs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latin typeface="+mn-lt"/>
                <a:cs typeface="+mn-cs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latin typeface="+mn-lt"/>
                <a:cs typeface="+mn-cs"/>
              </a:defRPr>
            </a:lvl9pPr>
          </a:lstStyle>
          <a:p>
            <a:r>
              <a:rPr lang="en-US" dirty="0"/>
              <a:t>String str1 = "Hello";</a:t>
            </a:r>
          </a:p>
          <a:p>
            <a:r>
              <a:rPr lang="en-US" dirty="0"/>
              <a:t>char c = str1.charAt(0);</a:t>
            </a:r>
          </a:p>
          <a:p>
            <a:r>
              <a:rPr lang="en-US" dirty="0"/>
              <a:t>String str2 = str1.toUpperCase();</a:t>
            </a:r>
          </a:p>
          <a:p>
            <a:r>
              <a:rPr lang="en-US" dirty="0"/>
              <a:t>int </a:t>
            </a:r>
            <a:r>
              <a:rPr lang="en-US" dirty="0" err="1"/>
              <a:t>strLength</a:t>
            </a:r>
            <a:r>
              <a:rPr lang="en-US" dirty="0"/>
              <a:t> = str1.length();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4DF554-F81A-66EE-6F6D-40242ECF8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113" y="2662659"/>
            <a:ext cx="1156384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c == ‘H’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24EFE9D-6A94-F220-8911-20873FD915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113" y="2975244"/>
            <a:ext cx="2071688" cy="371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str2 == "HELLO"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16D9424-92C9-29D1-BE3F-24A210D8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113" y="3310715"/>
            <a:ext cx="1861705" cy="3715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dirty="0"/>
              <a:t>// </a:t>
            </a:r>
            <a:r>
              <a:rPr lang="en-US" dirty="0" err="1"/>
              <a:t>strLength</a:t>
            </a:r>
            <a:r>
              <a:rPr lang="en-US" dirty="0"/>
              <a:t> == 5</a:t>
            </a:r>
          </a:p>
        </p:txBody>
      </p:sp>
    </p:spTree>
    <p:extLst>
      <p:ext uri="{BB962C8B-B14F-4D97-AF65-F5344CB8AC3E}">
        <p14:creationId xmlns:p14="http://schemas.microsoft.com/office/powerpoint/2010/main" val="21286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{608461E0-6BE4-0E44-84C7-A387AAB43948}tf10001071</Template>
  <TotalTime>5809</TotalTime>
  <Words>3511</Words>
  <Application>Microsoft Office PowerPoint</Application>
  <PresentationFormat>Widescreen</PresentationFormat>
  <Paragraphs>582</Paragraphs>
  <Slides>43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7" baseType="lpstr">
      <vt:lpstr>Arial</vt:lpstr>
      <vt:lpstr>Calibri</vt:lpstr>
      <vt:lpstr>Comic Sans MS</vt:lpstr>
      <vt:lpstr>Courier</vt:lpstr>
      <vt:lpstr>Courier New</vt:lpstr>
      <vt:lpstr>Garamond</vt:lpstr>
      <vt:lpstr>Gill Sans MT</vt:lpstr>
      <vt:lpstr>Impact</vt:lpstr>
      <vt:lpstr>Menlo</vt:lpstr>
      <vt:lpstr>Segoe UI</vt:lpstr>
      <vt:lpstr>Verdana</vt:lpstr>
      <vt:lpstr>Wingdings</vt:lpstr>
      <vt:lpstr>Wingdings 2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Koren Sarig</dc:creator>
  <cp:lastModifiedBy>Ilya Shevrin</cp:lastModifiedBy>
  <cp:revision>9</cp:revision>
  <dcterms:created xsi:type="dcterms:W3CDTF">2024-01-18T16:28:12Z</dcterms:created>
  <dcterms:modified xsi:type="dcterms:W3CDTF">2024-01-24T18:31:40Z</dcterms:modified>
</cp:coreProperties>
</file>