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handoutMasterIdLst>
    <p:handoutMasterId r:id="rId29"/>
  </p:handoutMasterIdLst>
  <p:sldIdLst>
    <p:sldId id="256" r:id="rId2"/>
    <p:sldId id="558" r:id="rId3"/>
    <p:sldId id="540" r:id="rId4"/>
    <p:sldId id="539" r:id="rId5"/>
    <p:sldId id="547" r:id="rId6"/>
    <p:sldId id="548" r:id="rId7"/>
    <p:sldId id="541" r:id="rId8"/>
    <p:sldId id="542" r:id="rId9"/>
    <p:sldId id="543" r:id="rId10"/>
    <p:sldId id="544" r:id="rId11"/>
    <p:sldId id="545" r:id="rId12"/>
    <p:sldId id="364" r:id="rId13"/>
    <p:sldId id="490" r:id="rId14"/>
    <p:sldId id="428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36" r:id="rId24"/>
    <p:sldId id="546" r:id="rId25"/>
    <p:sldId id="365" r:id="rId26"/>
    <p:sldId id="549" r:id="rId27"/>
  </p:sldIdLst>
  <p:sldSz cx="9144000" cy="6858000" type="screen4x3"/>
  <p:notesSz cx="6997700" cy="92837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4660"/>
  </p:normalViewPr>
  <p:slideViewPr>
    <p:cSldViewPr>
      <p:cViewPr>
        <p:scale>
          <a:sx n="66" d="100"/>
          <a:sy n="66" d="100"/>
        </p:scale>
        <p:origin x="-422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78" y="-85"/>
      </p:cViewPr>
      <p:guideLst>
        <p:guide orient="horz" pos="2924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F49A30-8AD8-40AA-92AE-C34D4500BB9F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EF82A5-3350-43C5-9DB3-BE22F4AD8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AD69FC-2ED0-4821-9410-B09B2FA95B38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C6BE5D-10AE-4E8D-BDEE-6CE9B25B3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7DC8F2-8658-4F7E-BF6E-C8A94E903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EE9D35-8B5D-43F6-B264-C31BCD536B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07CB73-4D88-4E8A-9DB2-E2B72CBF4F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08A030-B6D4-4337-A1E4-D9AB32092A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08A030-B6D4-4337-A1E4-D9AB32092A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73BD1A-B51B-473C-AAB8-471AE1FB28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07CB73-4D88-4E8A-9DB2-E2B72CBF4F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5C869-C5C5-493B-A0F4-6AFA4C5D65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5C869-C5C5-493B-A0F4-6AFA4C5D65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42844" y="17144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358114" cy="1222375"/>
          </a:xfrm>
        </p:spPr>
        <p:txBody>
          <a:bodyPr anchor="t"/>
          <a:lstStyle>
            <a:lvl1pPr algn="ctr"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93009" y="3000372"/>
            <a:ext cx="6286544" cy="914400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E706-8D41-440F-ACB0-049D56C8460F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59EE5-19BA-4A63-A43E-FC4843FA7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1B71-3317-4ABE-BB70-F56E0164B774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6656-487B-4A02-8E12-25BCCDF2D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68A4-15BF-4017-9E6E-0703741365A4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A0BD-978E-47B7-8C7C-7EF32C69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5B02-4BD4-4021-B103-796D601C1751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AB9A-3DF9-4416-BAF1-0AF8D0791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C61F-EA97-47AF-8423-A43639914C8D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FC0D-1D51-44B5-8178-35E9EB7F7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FEE9-2862-4857-8521-431E83BC7629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D3DA-F73F-4C31-98DB-A9E3CB20B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9585-778F-4641-BCDC-244C6F06DAB6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4092-07C0-4FF6-8C56-CE96A1B21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D0B6-8651-4DAE-B06C-A022C66244A0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47E7-DCA1-4F57-A966-B4D0B060E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19A6-8022-47CA-8FB6-3EACBB1E9686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3FFA3-C9CC-4B0E-964A-AD87C2EB2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AD7C-4E03-44CE-BE3F-94CD56FA5D30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3DF5-CBFC-4E53-8789-7E4ADD5EA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AAAD-C475-4F0F-87B6-460BCFAEAE6B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E223-C13C-4084-98AE-E0298BF40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2DEAF3-E357-4C14-A240-6550C2D5D468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0E213-8BE2-4673-B6E4-AA1440470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64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6" r:id="rId10"/>
    <p:sldLayoutId id="214748377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freebase.com/wiki/Data_dum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freebase.com/wiki/Develope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iki.freebase.com/wiki/AP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werset_(company)" TargetMode="External"/><Relationship Id="rId2" Type="http://schemas.openxmlformats.org/officeDocument/2006/relationships/hyperlink" Target="http://code.google.com/p/google-ref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reebase_(database)" TargetMode="External"/><Relationship Id="rId5" Type="http://schemas.openxmlformats.org/officeDocument/2006/relationships/hyperlink" Target="http://jameshome.com/freebase/fmdb/index.html" TargetMode="External"/><Relationship Id="rId4" Type="http://schemas.openxmlformats.org/officeDocument/2006/relationships/hyperlink" Target="http://schemas.freebaseapps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base.com/view/fictional_univers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freebase.com/wiki/Entity" TargetMode="External"/><Relationship Id="rId2" Type="http://schemas.openxmlformats.org/officeDocument/2006/relationships/hyperlink" Target="http://wiki.freebase.com/wiki/Structured_d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freebase.com/" TargetMode="External"/><Relationship Id="rId4" Type="http://schemas.openxmlformats.org/officeDocument/2006/relationships/hyperlink" Target="http://wiki.freebase.com/wiki/Grap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freebase.com/wiki/What_is_Freebase?" TargetMode="External"/><Relationship Id="rId2" Type="http://schemas.openxmlformats.org/officeDocument/2006/relationships/hyperlink" Target="http://www.youtube.com/watch?v=TJfrNo3Z-DU&amp;feature=player_embedd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DB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3000375"/>
            <a:ext cx="68580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Database Systems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mtClean="0"/>
              <a:t>2010-2011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00125" y="5572125"/>
            <a:ext cx="68580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rt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n-US" dirty="0">
              <a:solidFill>
                <a:schemeClr val="tx2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4D4F-1229-4876-B8F8-659F529064B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Utilizing Freebase (5)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705600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Database </a:t>
            </a:r>
            <a:r>
              <a:rPr lang="en-US" dirty="0" smtClean="0"/>
              <a:t>Project - Goals</a:t>
            </a:r>
            <a:endParaRPr lang="en-US" dirty="0"/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Project goal: to tackle and resolve </a:t>
            </a:r>
            <a:r>
              <a:rPr lang="en-US" dirty="0" smtClean="0">
                <a:solidFill>
                  <a:srgbClr val="FF0000"/>
                </a:solidFill>
              </a:rPr>
              <a:t>real-life</a:t>
            </a:r>
            <a:r>
              <a:rPr lang="en-US" dirty="0" smtClean="0"/>
              <a:t> DB related development issues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So </a:t>
            </a:r>
            <a:r>
              <a:rPr lang="en-US" dirty="0"/>
              <a:t>what do we need to do: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Design database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Load </a:t>
            </a:r>
            <a:r>
              <a:rPr lang="en-US" dirty="0" smtClean="0"/>
              <a:t>data / </a:t>
            </a:r>
            <a:r>
              <a:rPr lang="en-US" u="sng" dirty="0" smtClean="0"/>
              <a:t>Support updates</a:t>
            </a:r>
            <a:endParaRPr lang="en-US" u="sng" dirty="0"/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Think of an application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Build application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Database Project - Goals (II)</a:t>
            </a:r>
            <a:endParaRPr lang="en-US" dirty="0"/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focus on:</a:t>
            </a:r>
          </a:p>
          <a:p>
            <a:pPr lvl="1"/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Data Populating / Updating</a:t>
            </a:r>
          </a:p>
          <a:p>
            <a:pPr lvl="1"/>
            <a:r>
              <a:rPr lang="en-US" dirty="0" smtClean="0"/>
              <a:t>Usability</a:t>
            </a:r>
          </a:p>
          <a:p>
            <a:pPr lvl="1"/>
            <a:r>
              <a:rPr lang="en-US" u="sng" dirty="0" smtClean="0">
                <a:solidFill>
                  <a:srgbClr val="C00000"/>
                </a:solidFill>
              </a:rPr>
              <a:t>Ideas that will give you an edge over the competition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Database Project - Features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3"/>
            <a:ext cx="8686800" cy="5018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Think your self! Any idea is acceptable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r>
              <a:rPr lang="en-US" sz="2800" dirty="0" smtClean="0"/>
              <a:t>Requirements:</a:t>
            </a:r>
          </a:p>
          <a:p>
            <a:pPr lvl="1"/>
            <a:r>
              <a:rPr lang="en-US" dirty="0" smtClean="0"/>
              <a:t>Search for specific entities (artist, player..)</a:t>
            </a:r>
          </a:p>
          <a:p>
            <a:pPr lvl="1"/>
            <a:r>
              <a:rPr lang="en-US" dirty="0" smtClean="0"/>
              <a:t>Add / Edit / Remove data manually (not just massive import)</a:t>
            </a:r>
          </a:p>
          <a:p>
            <a:pPr lvl="1"/>
            <a:r>
              <a:rPr lang="en-US" dirty="0" smtClean="0"/>
              <a:t>Support “Freebase” import:</a:t>
            </a:r>
            <a:br>
              <a:rPr lang="en-US" dirty="0" smtClean="0"/>
            </a:br>
            <a:r>
              <a:rPr lang="en-US" dirty="0" smtClean="0"/>
              <a:t>(what happens if you import a new file? You should be able to “skip” existing info..)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Interesting application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Database project </a:t>
            </a:r>
            <a:r>
              <a:rPr lang="en-US" dirty="0" smtClean="0"/>
              <a:t> - DATA????</a:t>
            </a:r>
            <a:endParaRPr lang="en-US" dirty="0"/>
          </a:p>
        </p:txBody>
      </p:sp>
      <p:sp>
        <p:nvSpPr>
          <p:cNvPr id="36660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Freebase Data dumps</a:t>
            </a:r>
            <a:br>
              <a:rPr lang="en-US" dirty="0" smtClean="0"/>
            </a:br>
            <a:r>
              <a:rPr lang="en-US" sz="1800" dirty="0" smtClean="0">
                <a:hlinkClick r:id="rId3"/>
              </a:rPr>
              <a:t>http://wiki.freebase.com/wiki/Data_dumps</a:t>
            </a:r>
            <a:endParaRPr lang="en-US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Quad Dump ("low level" dump)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&lt;source&gt;, &lt;property&gt;, &lt;destination&gt;, &lt;value&gt;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Simple Topic Dump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instance, the “beer.tsv” header: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name, id, </a:t>
            </a:r>
            <a:r>
              <a:rPr lang="en-US" sz="2400" dirty="0" err="1" smtClean="0">
                <a:solidFill>
                  <a:schemeClr val="tx1"/>
                </a:solidFill>
              </a:rPr>
              <a:t>beer_style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first_brewed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alcohol_content</a:t>
            </a:r>
            <a:r>
              <a:rPr lang="en-US" sz="2400" dirty="0" smtClean="0">
                <a:solidFill>
                  <a:schemeClr val="tx1"/>
                </a:solidFill>
              </a:rPr>
              <a:t>…..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500438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Database project </a:t>
            </a:r>
            <a:r>
              <a:rPr lang="en-US" dirty="0" smtClean="0"/>
              <a:t> - DATA????</a:t>
            </a:r>
            <a:endParaRPr lang="en-US" dirty="0"/>
          </a:p>
        </p:txBody>
      </p:sp>
      <p:sp>
        <p:nvSpPr>
          <p:cNvPr id="36660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 smtClean="0"/>
              <a:t>Textfile</a:t>
            </a:r>
            <a:r>
              <a:rPr lang="en-US" dirty="0" smtClean="0"/>
              <a:t> (quad dump) to MySQL… Not trivial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There are 3 files. You do not need to use all..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- freebase-datadump-tsv.tar.bz2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freebase-datadump-quadruples.tsv.bz2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freebase-simple-topic-dump.tsv.bz2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(each is a different format..)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Additional stuff can be fetch (offline/online) via “Freebase API”</a:t>
            </a:r>
            <a:br>
              <a:rPr lang="en-US" dirty="0" smtClean="0"/>
            </a:br>
            <a:r>
              <a:rPr lang="en-US" sz="1800" dirty="0" smtClean="0">
                <a:hlinkClick r:id="rId3"/>
              </a:rPr>
              <a:t>http://wiki.freebase.com/wiki/Developers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4"/>
              </a:rPr>
              <a:t>http://wiki.freebase.com/wiki/API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500438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Apps based on Freebase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tooltip="Google Refine (page does not exist)"/>
              </a:rPr>
              <a:t>Google Refine</a:t>
            </a:r>
            <a:endParaRPr lang="en-US" dirty="0" smtClean="0"/>
          </a:p>
          <a:p>
            <a:r>
              <a:rPr lang="en-US" dirty="0" err="1" smtClean="0">
                <a:hlinkClick r:id="rId3" tooltip="Powerset (company)"/>
              </a:rPr>
              <a:t>Powerset</a:t>
            </a:r>
            <a:r>
              <a:rPr lang="en-US" dirty="0" smtClean="0"/>
              <a:t> - a semantic search engine (purchased by Microsoft)</a:t>
            </a:r>
          </a:p>
          <a:p>
            <a:r>
              <a:rPr lang="en-US" dirty="0" smtClean="0">
                <a:hlinkClick r:id="rId4"/>
              </a:rPr>
              <a:t>Freebase Schema Explorer</a:t>
            </a:r>
            <a:endParaRPr lang="en-US" dirty="0" smtClean="0"/>
          </a:p>
          <a:p>
            <a:r>
              <a:rPr lang="en-US" dirty="0" err="1" smtClean="0">
                <a:hlinkClick r:id="rId5"/>
              </a:rPr>
              <a:t>FMDb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hlinkClick r:id="rId6"/>
              </a:rPr>
              <a:t>http://en.wikipedia.org/wiki/Freebase_%28database%29</a:t>
            </a:r>
            <a:endParaRPr lang="en-US" sz="2400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the sports domain</a:t>
            </a:r>
          </a:p>
          <a:p>
            <a:r>
              <a:rPr lang="en-US" dirty="0" smtClean="0"/>
              <a:t>Create an online (legal..) gambling app</a:t>
            </a:r>
          </a:p>
          <a:p>
            <a:endParaRPr lang="en-US" dirty="0" smtClean="0"/>
          </a:p>
          <a:p>
            <a:r>
              <a:rPr lang="en-US" dirty="0" smtClean="0"/>
              <a:t>You should add/remove/edit all players, sports, games….</a:t>
            </a:r>
          </a:p>
          <a:p>
            <a:r>
              <a:rPr lang="en-US" dirty="0" smtClean="0"/>
              <a:t>You should add your own data such odds, bets…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years projects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7057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years projects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5238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project – </a:t>
            </a:r>
            <a:r>
              <a:rPr lang="en-US" dirty="0" smtClean="0">
                <a:solidFill>
                  <a:srgbClr val="FF0000"/>
                </a:solidFill>
              </a:rPr>
              <a:t>Fictional Universes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7"/>
          </a:xfrm>
        </p:spPr>
        <p:txBody>
          <a:bodyPr/>
          <a:lstStyle/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www.freebase.com/view/fictional_universe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6"/>
            <a:ext cx="601218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years projects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381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876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years projects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5339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143380"/>
            <a:ext cx="44862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years projects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171051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6660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First:	- understand the format..</a:t>
            </a:r>
            <a:br>
              <a:rPr lang="en-US" dirty="0" smtClean="0"/>
            </a:br>
            <a:r>
              <a:rPr lang="en-US" dirty="0" smtClean="0"/>
              <a:t>		- understand what you want to do..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Database key should always be INTEGER… not a string…. (i.e. you would need to assign it..)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Don’t forget to support manual edit of ALL data (add/update/remove) – e.g. artists/categories/values…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Tips (2)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3"/>
            <a:ext cx="8686800" cy="501808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Freebase supports a wide range of domains..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Focus on your specific domain - </a:t>
            </a:r>
            <a:r>
              <a:rPr lang="en-US" sz="2800" dirty="0" smtClean="0">
                <a:solidFill>
                  <a:srgbClr val="FF0000"/>
                </a:solidFill>
              </a:rPr>
              <a:t>Fictional </a:t>
            </a:r>
            <a:r>
              <a:rPr lang="en-US" sz="2800" dirty="0" smtClean="0">
                <a:solidFill>
                  <a:srgbClr val="FF0000"/>
                </a:solidFill>
              </a:rPr>
              <a:t>Universes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Nevertheless – you might use the data from other domains as well (depending on your app..)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Database Project - Bureaucracy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3"/>
            <a:ext cx="8686800" cy="5018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Hard work, but real.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Work in groups of 4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b="1" dirty="0" smtClean="0"/>
              <a:t>One stage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Submission database is MySQL in TAU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Java, SWT (or Swing/AWT)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rgbClr val="FF0000"/>
                </a:solidFill>
              </a:rPr>
              <a:t>Thinking out of the box will be rewarded</a:t>
            </a:r>
          </a:p>
          <a:p>
            <a:pPr>
              <a:lnSpc>
                <a:spcPct val="80000"/>
              </a:lnSpc>
            </a:pPr>
            <a:endParaRPr lang="en-US" sz="2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Database Project - Requirements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3"/>
            <a:ext cx="8686800" cy="5018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(</a:t>
            </a:r>
            <a:r>
              <a:rPr lang="en-US" sz="2600" dirty="0" smtClean="0"/>
              <a:t>at least) </a:t>
            </a:r>
            <a:r>
              <a:rPr lang="en-US" sz="2600" dirty="0" smtClean="0"/>
              <a:t>150K records table</a:t>
            </a: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If you </a:t>
            </a:r>
            <a:r>
              <a:rPr lang="en-US" sz="2600" dirty="0" smtClean="0"/>
              <a:t>use other domains,</a:t>
            </a:r>
            <a:r>
              <a:rPr lang="en-US" sz="2600" dirty="0" smtClean="0"/>
              <a:t> don’t </a:t>
            </a:r>
            <a:r>
              <a:rPr lang="en-US" sz="2600" dirty="0" smtClean="0"/>
              <a:t>be afraid to import much more </a:t>
            </a:r>
            <a:r>
              <a:rPr lang="en-US" sz="2600" dirty="0" smtClean="0"/>
              <a:t>data (when its available).. </a:t>
            </a:r>
            <a:r>
              <a:rPr lang="en-US" sz="2600" dirty="0" smtClean="0"/>
              <a:t>Last year the requirement was 1M records..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</a:t>
            </a:r>
            <a:r>
              <a:rPr lang="en-US" dirty="0" smtClean="0">
                <a:solidFill>
                  <a:srgbClr val="FF0000"/>
                </a:solidFill>
              </a:rPr>
              <a:t>Freebase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98" y="1214422"/>
            <a:ext cx="8732520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Freebase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Freebase</a:t>
            </a:r>
            <a:r>
              <a:rPr lang="en-US" dirty="0" smtClean="0"/>
              <a:t> is an open, licensed repository of </a:t>
            </a:r>
            <a:r>
              <a:rPr lang="en-US" dirty="0" smtClean="0">
                <a:hlinkClick r:id="rId2" tooltip="Structured data"/>
              </a:rPr>
              <a:t>structured data</a:t>
            </a:r>
            <a:r>
              <a:rPr lang="en-US" dirty="0" smtClean="0"/>
              <a:t> of almost 20 million </a:t>
            </a:r>
            <a:r>
              <a:rPr lang="en-US" dirty="0" smtClean="0">
                <a:hlinkClick r:id="rId3" tooltip="Entity"/>
              </a:rPr>
              <a:t>entities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 smtClean="0"/>
              <a:t>entity</a:t>
            </a:r>
            <a:r>
              <a:rPr lang="en-US" dirty="0" smtClean="0"/>
              <a:t> is a single person, place, or thing. Freebase connects entities together as a </a:t>
            </a:r>
            <a:r>
              <a:rPr lang="en-US" dirty="0" smtClean="0">
                <a:hlinkClick r:id="rId4" tooltip="Graph"/>
              </a:rPr>
              <a:t>graph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http://www.freebase.com/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857760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Freebase (2)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Metaweb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http://www.youtube.com/watch?v=TJfrNo3Z-DU&amp;feature=player_embedded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Freebase</a:t>
            </a:r>
            <a:br>
              <a:rPr lang="en-US" dirty="0" smtClean="0"/>
            </a:br>
            <a:r>
              <a:rPr lang="en-US" sz="1800" dirty="0" smtClean="0">
                <a:hlinkClick r:id="rId3"/>
              </a:rPr>
              <a:t>http://wiki.freebase.com/wiki/What_is_Freebase%3F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857760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Utilizing Freebase (1)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528560" cy="57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Utilizing Freebase (2)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30758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Utilizing Freebase (3)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54" y="1142984"/>
            <a:ext cx="7833360" cy="55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Utilizing Freebase (4)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52" y="1142984"/>
            <a:ext cx="7848600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2117</TotalTime>
  <Words>458</Words>
  <Application>Microsoft Office PowerPoint</Application>
  <PresentationFormat>On-screen Show (4:3)</PresentationFormat>
  <Paragraphs>142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DB Project</vt:lpstr>
      <vt:lpstr>Database project – Fictional Universes</vt:lpstr>
      <vt:lpstr>Utilizing Freebase</vt:lpstr>
      <vt:lpstr>What is Freebase</vt:lpstr>
      <vt:lpstr>What is Freebase (2)</vt:lpstr>
      <vt:lpstr>App Utilizing Freebase (1)</vt:lpstr>
      <vt:lpstr>App Utilizing Freebase (2)</vt:lpstr>
      <vt:lpstr>App Utilizing Freebase (3)</vt:lpstr>
      <vt:lpstr>App Utilizing Freebase (4)</vt:lpstr>
      <vt:lpstr>App Utilizing Freebase (5)</vt:lpstr>
      <vt:lpstr>Database Project - Goals</vt:lpstr>
      <vt:lpstr>Database Project - Goals (II)</vt:lpstr>
      <vt:lpstr>Database Project - Features</vt:lpstr>
      <vt:lpstr>Database project  - DATA????</vt:lpstr>
      <vt:lpstr>Database project  - DATA????</vt:lpstr>
      <vt:lpstr>Popular Apps based on Freebase</vt:lpstr>
      <vt:lpstr>Example</vt:lpstr>
      <vt:lpstr>Past years projects</vt:lpstr>
      <vt:lpstr>Past years projects</vt:lpstr>
      <vt:lpstr>Past years projects</vt:lpstr>
      <vt:lpstr>Past years projects</vt:lpstr>
      <vt:lpstr>Past years projects</vt:lpstr>
      <vt:lpstr>Tips</vt:lpstr>
      <vt:lpstr>Tips (2)</vt:lpstr>
      <vt:lpstr>Database Project - Bureaucracy</vt:lpstr>
      <vt:lpstr>Database Project - Requirements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Rubi Boim</dc:creator>
  <cp:lastModifiedBy>Rubi Boim</cp:lastModifiedBy>
  <cp:revision>432</cp:revision>
  <dcterms:created xsi:type="dcterms:W3CDTF">2008-10-30T13:45:33Z</dcterms:created>
  <dcterms:modified xsi:type="dcterms:W3CDTF">2011-03-28T14:26:21Z</dcterms:modified>
</cp:coreProperties>
</file>