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6"/>
  </p:notesMasterIdLst>
  <p:handoutMasterIdLst>
    <p:handoutMasterId r:id="rId27"/>
  </p:handoutMasterIdLst>
  <p:sldIdLst>
    <p:sldId id="256" r:id="rId2"/>
    <p:sldId id="558" r:id="rId3"/>
    <p:sldId id="545" r:id="rId4"/>
    <p:sldId id="364" r:id="rId5"/>
    <p:sldId id="490" r:id="rId6"/>
    <p:sldId id="563" r:id="rId7"/>
    <p:sldId id="552" r:id="rId8"/>
    <p:sldId id="566" r:id="rId9"/>
    <p:sldId id="560" r:id="rId10"/>
    <p:sldId id="564" r:id="rId11"/>
    <p:sldId id="565" r:id="rId12"/>
    <p:sldId id="567" r:id="rId13"/>
    <p:sldId id="568" r:id="rId14"/>
    <p:sldId id="569" r:id="rId15"/>
    <p:sldId id="570" r:id="rId16"/>
    <p:sldId id="571" r:id="rId17"/>
    <p:sldId id="562" r:id="rId18"/>
    <p:sldId id="561" r:id="rId19"/>
    <p:sldId id="559" r:id="rId20"/>
    <p:sldId id="553" r:id="rId21"/>
    <p:sldId id="554" r:id="rId22"/>
    <p:sldId id="555" r:id="rId23"/>
    <p:sldId id="556" r:id="rId24"/>
    <p:sldId id="557" r:id="rId25"/>
  </p:sldIdLst>
  <p:sldSz cx="9144000" cy="6858000" type="screen4x3"/>
  <p:notesSz cx="6997700" cy="92837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27" autoAdjust="0"/>
    <p:restoredTop sz="94660"/>
  </p:normalViewPr>
  <p:slideViewPr>
    <p:cSldViewPr>
      <p:cViewPr>
        <p:scale>
          <a:sx n="66" d="100"/>
          <a:sy n="66" d="100"/>
        </p:scale>
        <p:origin x="-413" y="-3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778" y="-85"/>
      </p:cViewPr>
      <p:guideLst>
        <p:guide orient="horz" pos="2924"/>
        <p:guide pos="22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988" y="0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DF49A30-8AD8-40AA-92AE-C34D4500BB9F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988" y="8818563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AEF82A5-3350-43C5-9DB3-BE22F4AD8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988" y="0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AD69FC-2ED0-4821-9410-B09B2FA95B38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1" tIns="46516" rIns="93031" bIns="46516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0075"/>
            <a:ext cx="5597525" cy="4176713"/>
          </a:xfrm>
          <a:prstGeom prst="rect">
            <a:avLst/>
          </a:prstGeom>
        </p:spPr>
        <p:txBody>
          <a:bodyPr vert="horz" lIns="93031" tIns="46516" rIns="93031" bIns="4651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988" y="8818563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1C6BE5D-10AE-4E8D-BDEE-6CE9B25B3D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7DC8F2-8658-4F7E-BF6E-C8A94E90306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8FD0FD-D358-4C48-ABAF-2633A0A1C06E}" type="slidenum">
              <a:rPr lang="en-US"/>
              <a:pPr/>
              <a:t>14</a:t>
            </a:fld>
            <a:endParaRPr lang="en-US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E5C869-C5C5-493B-A0F4-6AFA4C5D65D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E5C869-C5C5-493B-A0F4-6AFA4C5D65D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EE9D35-8B5D-43F6-B264-C31BCD536B5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07CB73-4D88-4E8A-9DB2-E2B72CBF4FE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8FD0FD-D358-4C48-ABAF-2633A0A1C06E}" type="slidenum">
              <a:rPr lang="en-US"/>
              <a:pPr/>
              <a:t>8</a:t>
            </a:fld>
            <a:endParaRPr lang="en-US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273BD1A-B51B-473C-AAB8-471AE1FB28F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273BD1A-B51B-473C-AAB8-471AE1FB28F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8FD0FD-D358-4C48-ABAF-2633A0A1C06E}" type="slidenum">
              <a:rPr lang="en-US"/>
              <a:pPr/>
              <a:t>11</a:t>
            </a:fld>
            <a:endParaRPr lang="en-US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8FD0FD-D358-4C48-ABAF-2633A0A1C06E}" type="slidenum">
              <a:rPr lang="en-US"/>
              <a:pPr/>
              <a:t>12</a:t>
            </a:fld>
            <a:endParaRPr lang="en-US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8FD0FD-D358-4C48-ABAF-2633A0A1C06E}" type="slidenum">
              <a:rPr lang="en-US"/>
              <a:pPr/>
              <a:t>13</a:t>
            </a:fld>
            <a:endParaRPr lang="en-US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142844" y="17144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857224" y="928670"/>
            <a:ext cx="7358114" cy="1222375"/>
          </a:xfrm>
        </p:spPr>
        <p:txBody>
          <a:bodyPr anchor="t"/>
          <a:lstStyle>
            <a:lvl1pPr algn="ctr">
              <a:defRPr sz="4000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93009" y="3000372"/>
            <a:ext cx="6286544" cy="914400"/>
          </a:xfrm>
        </p:spPr>
        <p:txBody>
          <a:bodyPr anchor="b"/>
          <a:lstStyle>
            <a:lvl1pPr marL="0" indent="0" algn="ct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0E706-8D41-440F-ACB0-049D56C8460F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59EE5-19BA-4A63-A43E-FC4843FA7D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11B71-3317-4ABE-BB70-F56E0164B774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96656-487B-4A02-8E12-25BCCDF2D2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568A4-15BF-4017-9E6E-0703741365A4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8A0BD-978E-47B7-8C7C-7EF32C691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35B02-4BD4-4021-B103-796D601C1751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4AB9A-3DF9-4416-BAF1-0AF8D0791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FC61F-EA97-47AF-8423-A43639914C8D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DFC0D-1D51-44B5-8178-35E9EB7F70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7FEE9-2862-4857-8521-431E83BC7629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6D3DA-F73F-4C31-98DB-A9E3CB20B2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19585-778F-4641-BCDC-244C6F06DAB6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54092-07C0-4FF6-8C56-CE96A1B218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7D0B6-8651-4DAE-B06C-A022C66244A0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D47E7-DCA1-4F57-A966-B4D0B060E4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E19A6-8022-47CA-8FB6-3EACBB1E9686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3FFA3-C9CC-4B0E-964A-AD87C2EB29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7AD7C-4E03-44CE-BE3F-94CD56FA5D30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F3DF5-CBFC-4E53-8789-7E4ADD5EAC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EAAAD-C475-4F0F-87B6-460BCFAEAE6B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8E223-C13C-4084-98AE-E0298BF40E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2DEAF3-E357-4C14-A240-6550C2D5D468}" type="datetimeFigureOut">
              <a:rPr lang="en-US"/>
              <a:pPr>
                <a:defRPr/>
              </a:pPr>
              <a:t>12/11/2011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50E213-8BE2-4673-B6E4-AA14404707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64" r:id="rId4"/>
    <p:sldLayoutId id="2147483770" r:id="rId5"/>
    <p:sldLayoutId id="2147483765" r:id="rId6"/>
    <p:sldLayoutId id="2147483771" r:id="rId7"/>
    <p:sldLayoutId id="2147483772" r:id="rId8"/>
    <p:sldLayoutId id="2147483773" r:id="rId9"/>
    <p:sldLayoutId id="2147483766" r:id="rId10"/>
    <p:sldLayoutId id="2147483774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xtpad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db.com/interfaces#plain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s.tau.ac.il/courses/databases/datasets/imdb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db.com/interfaces#plain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db.com/interfaces#plai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db.com/interfaces#plai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freebase.com/view/fictional_univers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imdb.com/interfaces#plai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db.com/interfaces#plai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DB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25" y="3000375"/>
            <a:ext cx="6858000" cy="914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Database Systems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2011-2012 A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000125" y="5572125"/>
            <a:ext cx="6858000" cy="914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rtl="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defRPr/>
            </a:pPr>
            <a:endParaRPr lang="en-US" dirty="0">
              <a:solidFill>
                <a:schemeClr val="tx2">
                  <a:shade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34D4F-1229-4876-B8F8-659F529064B6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Tips (II)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What happens if you open a 100M file in notepad?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Use </a:t>
            </a:r>
            <a:r>
              <a:rPr lang="en-US" dirty="0" err="1" smtClean="0"/>
              <a:t>TextPad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http://www.textpad.com/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285992"/>
            <a:ext cx="4000528" cy="3000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(III) – Working from TAU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Quota issues..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local copy is available from </a:t>
            </a:r>
            <a:r>
              <a:rPr lang="en-US" dirty="0" err="1" smtClean="0"/>
              <a:t>unix</a:t>
            </a:r>
            <a:r>
              <a:rPr lang="en-US" dirty="0" smtClean="0"/>
              <a:t> by:</a:t>
            </a:r>
            <a:br>
              <a:rPr lang="en-US" dirty="0" smtClean="0"/>
            </a:b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users/courses/databases/datasets/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imdb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>
              <a:hlinkClick r:id="rId3"/>
            </a:endParaRPr>
          </a:p>
          <a:p>
            <a:r>
              <a:rPr lang="en-US" dirty="0" smtClean="0"/>
              <a:t>Also available by the website</a:t>
            </a:r>
            <a:br>
              <a:rPr lang="en-US" dirty="0" smtClean="0"/>
            </a:br>
            <a:r>
              <a:rPr lang="en-US" sz="2400" dirty="0" smtClean="0">
                <a:hlinkClick r:id="rId4"/>
              </a:rPr>
              <a:t>http://</a:t>
            </a:r>
            <a:r>
              <a:rPr lang="en-US" sz="2400" dirty="0" smtClean="0">
                <a:hlinkClick r:id="rId4"/>
              </a:rPr>
              <a:t>www.cs.tau.ac.il/courses/databases/datasets/imdb</a:t>
            </a:r>
            <a:r>
              <a:rPr lang="en-US" sz="2400" dirty="0" smtClean="0">
                <a:hlinkClick r:id="rId4"/>
              </a:rPr>
              <a:t>/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(IV) – Updating Records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Assume you import from </a:t>
            </a:r>
            <a:r>
              <a:rPr lang="en-US" dirty="0" err="1" smtClean="0"/>
              <a:t>IMDb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b="1" dirty="0" smtClean="0">
                <a:solidFill>
                  <a:schemeClr val="tx1"/>
                </a:solidFill>
              </a:rPr>
              <a:t>“Smith, Will (I)”</a:t>
            </a:r>
            <a:br>
              <a:rPr lang="en-US" b="1" dirty="0" smtClean="0">
                <a:solidFill>
                  <a:schemeClr val="tx1"/>
                </a:solidFill>
              </a:rPr>
            </a:br>
            <a:endParaRPr lang="en-US" b="1" dirty="0" smtClean="0">
              <a:solidFill>
                <a:schemeClr val="tx1"/>
              </a:solidFill>
              <a:hlinkClick r:id="rId3"/>
            </a:endParaRPr>
          </a:p>
          <a:p>
            <a:r>
              <a:rPr lang="en-US" dirty="0" smtClean="0"/>
              <a:t>If you run the “import” algorithm again (e.g. connect to the </a:t>
            </a:r>
            <a:r>
              <a:rPr lang="en-US" dirty="0" err="1" smtClean="0"/>
              <a:t>IMDb</a:t>
            </a:r>
            <a:r>
              <a:rPr lang="en-US" dirty="0" smtClean="0"/>
              <a:t> site), you don’t want to add another copy of </a:t>
            </a:r>
            <a:r>
              <a:rPr lang="en-US" b="1" dirty="0" smtClean="0">
                <a:solidFill>
                  <a:schemeClr val="tx1"/>
                </a:solidFill>
              </a:rPr>
              <a:t>“Smith, Will (I)”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The same applies for all entities (movies, cast..)</a:t>
            </a:r>
          </a:p>
          <a:p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(V) – Updating Records (2)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Continuing the example from before, the user (who use your app) update the name of </a:t>
            </a:r>
            <a:r>
              <a:rPr lang="en-US" b="1" dirty="0" smtClean="0">
                <a:solidFill>
                  <a:schemeClr val="tx1"/>
                </a:solidFill>
              </a:rPr>
              <a:t>“Smith, Will (I)” </a:t>
            </a:r>
            <a:r>
              <a:rPr lang="en-US" dirty="0" smtClean="0"/>
              <a:t>to </a:t>
            </a:r>
            <a:r>
              <a:rPr lang="en-US" b="1" dirty="0" smtClean="0">
                <a:solidFill>
                  <a:schemeClr val="tx1"/>
                </a:solidFill>
              </a:rPr>
              <a:t>“Smith, Will”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What happens if you run the import again?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br>
              <a:rPr lang="en-US" b="1" dirty="0" smtClean="0">
                <a:solidFill>
                  <a:schemeClr val="tx1"/>
                </a:solidFill>
              </a:rPr>
            </a:br>
            <a:endParaRPr lang="en-US" b="1" dirty="0" smtClean="0">
              <a:solidFill>
                <a:schemeClr val="tx1"/>
              </a:solidFill>
              <a:hlinkClick r:id="rId3"/>
            </a:endParaRPr>
          </a:p>
          <a:p>
            <a:r>
              <a:rPr lang="en-US" dirty="0" smtClean="0"/>
              <a:t>……</a:t>
            </a:r>
          </a:p>
          <a:p>
            <a:endParaRPr lang="en-US" dirty="0" smtClean="0"/>
          </a:p>
          <a:p>
            <a:r>
              <a:rPr lang="en-US" dirty="0" smtClean="0"/>
              <a:t>Optional solution: save the “original </a:t>
            </a:r>
            <a:r>
              <a:rPr lang="en-US" dirty="0" err="1" smtClean="0"/>
              <a:t>IMDb</a:t>
            </a:r>
            <a:r>
              <a:rPr lang="en-US" dirty="0" smtClean="0"/>
              <a:t> name” and search for such scenarios.. </a:t>
            </a:r>
          </a:p>
          <a:p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(VI) – Updating Records (3)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user creates a new actor with the name  </a:t>
            </a:r>
            <a:r>
              <a:rPr lang="en-US" b="1" dirty="0" smtClean="0">
                <a:solidFill>
                  <a:schemeClr val="tx1"/>
                </a:solidFill>
              </a:rPr>
              <a:t>“Smith, Will (I)”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What happens if you run the import again?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br>
              <a:rPr lang="en-US" b="1" dirty="0" smtClean="0">
                <a:solidFill>
                  <a:schemeClr val="tx1"/>
                </a:solidFill>
              </a:rPr>
            </a:br>
            <a:endParaRPr lang="en-US" b="1" dirty="0" smtClean="0">
              <a:solidFill>
                <a:schemeClr val="tx1"/>
              </a:solidFill>
              <a:hlinkClick r:id="rId3"/>
            </a:endParaRPr>
          </a:p>
          <a:p>
            <a:r>
              <a:rPr lang="en-US" dirty="0" smtClean="0"/>
              <a:t>Entity matching is a HARD PROBLEM. You can’t solve anything in this project….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Tip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For the previous scenarios (and any other) you can decide on your own whatever action (if any) you take.</a:t>
            </a:r>
          </a:p>
          <a:p>
            <a:endParaRPr lang="en-US" sz="2800" dirty="0" smtClean="0"/>
          </a:p>
          <a:p>
            <a:r>
              <a:rPr lang="en-US" sz="2800" dirty="0" smtClean="0"/>
              <a:t>For instance, if you imported </a:t>
            </a:r>
            <a:r>
              <a:rPr lang="en-US" sz="2800" b="1" dirty="0" smtClean="0">
                <a:solidFill>
                  <a:schemeClr val="tx1"/>
                </a:solidFill>
              </a:rPr>
              <a:t>“Smith, Will (I)” </a:t>
            </a:r>
            <a:r>
              <a:rPr lang="en-US" sz="2800" dirty="0" smtClean="0"/>
              <a:t>once,  you can decide not to update his details, but only check that you do not add him again.</a:t>
            </a:r>
          </a:p>
          <a:p>
            <a:endParaRPr lang="en-US" sz="2800" dirty="0" smtClean="0"/>
          </a:p>
          <a:p>
            <a:r>
              <a:rPr lang="en-US" sz="2800" dirty="0" smtClean="0"/>
              <a:t>However, as actors keep starring in new movies, it is “unreasonable” to dismiss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Tip (2)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Can you think of a scenario where you can dismiss it?</a:t>
            </a:r>
          </a:p>
          <a:p>
            <a:endParaRPr lang="en-US" sz="2800" dirty="0" smtClean="0"/>
          </a:p>
          <a:p>
            <a:r>
              <a:rPr lang="en-US" sz="2800" dirty="0" smtClean="0"/>
              <a:t>Assume you imported the movie “Bad Boys”, and the user changed its “running time” from 110 to 121 min.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Do you want to “overwrite” this update when you run the import algorithm again?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 Project - Requirements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3"/>
            <a:ext cx="8686800" cy="5018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600" dirty="0" smtClean="0"/>
              <a:t>(at least) 1M records table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Originality</a:t>
            </a:r>
            <a:br>
              <a:rPr lang="en-US" sz="2600" dirty="0" smtClean="0"/>
            </a:b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Add your OWN local data!!!!!!!!!</a:t>
            </a:r>
          </a:p>
          <a:p>
            <a:pPr>
              <a:lnSpc>
                <a:spcPct val="80000"/>
              </a:lnSpc>
              <a:buNone/>
            </a:pPr>
            <a:r>
              <a:rPr lang="en-US" sz="2600" dirty="0" smtClean="0"/>
              <a:t>	For example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users and their purchase history in your online shop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Playlists?</a:t>
            </a:r>
          </a:p>
          <a:p>
            <a:pPr lvl="1">
              <a:lnSpc>
                <a:spcPct val="80000"/>
              </a:lnSpc>
            </a:pPr>
            <a:r>
              <a:rPr lang="en-US" sz="2200" dirty="0" err="1" smtClean="0"/>
              <a:t>Facebook</a:t>
            </a:r>
            <a:r>
              <a:rPr lang="en-US" sz="2200" dirty="0" smtClean="0"/>
              <a:t> messages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/>
              <a:t>……….</a:t>
            </a:r>
            <a:br>
              <a:rPr lang="en-US" sz="2200" dirty="0" smtClean="0"/>
            </a:br>
            <a:endParaRPr lang="en-US" sz="2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 Project - Bureaucracy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3"/>
            <a:ext cx="8686800" cy="5018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600" dirty="0" smtClean="0"/>
              <a:t>Hard work, but real.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Work in groups of 4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b="1" dirty="0" smtClean="0"/>
              <a:t>One stage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Submission database is MySQL in TAU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Java, SWT (or Swing/AWT)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u="sng" dirty="0" smtClean="0">
                <a:solidFill>
                  <a:srgbClr val="FF0000"/>
                </a:solidFill>
              </a:rPr>
              <a:t>Thinking out of the box will be rewarded</a:t>
            </a:r>
          </a:p>
          <a:p>
            <a:pPr>
              <a:lnSpc>
                <a:spcPct val="80000"/>
              </a:lnSpc>
            </a:pPr>
            <a:endParaRPr lang="en-US" sz="26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project – </a:t>
            </a:r>
            <a:r>
              <a:rPr lang="en-US" dirty="0" smtClean="0">
                <a:solidFill>
                  <a:srgbClr val="FF0000"/>
                </a:solidFill>
              </a:rPr>
              <a:t>Movie DB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7"/>
          </a:xfrm>
        </p:spPr>
        <p:txBody>
          <a:bodyPr/>
          <a:lstStyle/>
          <a:p>
            <a:pPr>
              <a:buNone/>
            </a:pPr>
            <a:endParaRPr lang="en-US" sz="2000" i="1" dirty="0" smtClean="0"/>
          </a:p>
          <a:p>
            <a:pPr>
              <a:buNone/>
            </a:pPr>
            <a:endParaRPr lang="en-US" sz="2000" i="1" dirty="0" smtClean="0"/>
          </a:p>
          <a:p>
            <a:endParaRPr lang="en-US" sz="2000" dirty="0" smtClean="0">
              <a:hlinkClick r:id="rId2"/>
            </a:endParaRPr>
          </a:p>
          <a:p>
            <a:endParaRPr lang="en-US" sz="2000" dirty="0" smtClean="0">
              <a:hlinkClick r:id="rId2"/>
            </a:endParaRPr>
          </a:p>
          <a:p>
            <a:endParaRPr lang="en-US" sz="2000" dirty="0" smtClean="0">
              <a:hlinkClick r:id="rId2"/>
            </a:endParaRPr>
          </a:p>
          <a:p>
            <a:endParaRPr lang="en-US" sz="2000" dirty="0" smtClean="0">
              <a:hlinkClick r:id="rId2"/>
            </a:endParaRPr>
          </a:p>
          <a:p>
            <a:endParaRPr lang="en-US" sz="2000" dirty="0" smtClean="0">
              <a:hlinkClick r:id="rId2"/>
            </a:endParaRPr>
          </a:p>
          <a:p>
            <a:endParaRPr lang="en-US" sz="2000" dirty="0" smtClean="0">
              <a:hlinkClick r:id="rId2"/>
            </a:endParaRPr>
          </a:p>
          <a:p>
            <a:endParaRPr lang="en-US" sz="2000" dirty="0" smtClean="0">
              <a:hlinkClick r:id="rId2"/>
            </a:endParaRPr>
          </a:p>
          <a:p>
            <a:endParaRPr lang="en-US" sz="2000" dirty="0" smtClean="0">
              <a:hlinkClick r:id="rId2"/>
            </a:endParaRPr>
          </a:p>
          <a:p>
            <a:endParaRPr lang="en-US" sz="2000" dirty="0" smtClean="0">
              <a:hlinkClick r:id="rId2"/>
            </a:endParaRPr>
          </a:p>
          <a:p>
            <a:endParaRPr lang="en-US" sz="2000" dirty="0" smtClean="0">
              <a:hlinkClick r:id="rId2"/>
            </a:endParaRPr>
          </a:p>
          <a:p>
            <a:endParaRPr lang="en-US" sz="2000" dirty="0" smtClean="0">
              <a:hlinkClick r:id="rId2"/>
            </a:endParaRP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928802"/>
            <a:ext cx="29527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1571612"/>
            <a:ext cx="3413045" cy="468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00042"/>
            <a:ext cx="77057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785926"/>
            <a:ext cx="523875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6"/>
            <a:ext cx="438150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500174"/>
            <a:ext cx="3876675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45339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143380"/>
            <a:ext cx="44862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512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71612"/>
            <a:ext cx="7171051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Database </a:t>
            </a:r>
            <a:r>
              <a:rPr lang="en-US" dirty="0" smtClean="0"/>
              <a:t>Project - Goals</a:t>
            </a:r>
            <a:endParaRPr lang="en-US" dirty="0"/>
          </a:p>
        </p:txBody>
      </p:sp>
      <p:sp>
        <p:nvSpPr>
          <p:cNvPr id="36557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Project goal: to tackle and resolve </a:t>
            </a:r>
            <a:r>
              <a:rPr lang="en-US" dirty="0" smtClean="0">
                <a:solidFill>
                  <a:srgbClr val="FF0000"/>
                </a:solidFill>
              </a:rPr>
              <a:t>real-life</a:t>
            </a:r>
            <a:r>
              <a:rPr lang="en-US" dirty="0" smtClean="0"/>
              <a:t> DB related development issues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So </a:t>
            </a:r>
            <a:r>
              <a:rPr lang="en-US" dirty="0"/>
              <a:t>what do we need to do:</a:t>
            </a:r>
          </a:p>
          <a:p>
            <a:pPr lvl="1" fontAlgn="auto">
              <a:spcAft>
                <a:spcPts val="0"/>
              </a:spcAft>
              <a:buFont typeface="Wingdings 2"/>
              <a:buChar char=""/>
              <a:defRPr/>
            </a:pPr>
            <a:r>
              <a:rPr lang="en-US" dirty="0"/>
              <a:t>Design database</a:t>
            </a:r>
          </a:p>
          <a:p>
            <a:pPr lvl="1" fontAlgn="auto">
              <a:spcAft>
                <a:spcPts val="0"/>
              </a:spcAft>
              <a:buFont typeface="Wingdings 2"/>
              <a:buChar char=""/>
              <a:defRPr/>
            </a:pPr>
            <a:r>
              <a:rPr lang="en-US" dirty="0"/>
              <a:t>Load </a:t>
            </a:r>
            <a:r>
              <a:rPr lang="en-US" dirty="0" smtClean="0"/>
              <a:t>data / </a:t>
            </a:r>
            <a:r>
              <a:rPr lang="en-US" u="sng" dirty="0" smtClean="0"/>
              <a:t>Support updates</a:t>
            </a:r>
            <a:endParaRPr lang="en-US" u="sng" dirty="0"/>
          </a:p>
          <a:p>
            <a:pPr lvl="1" fontAlgn="auto">
              <a:spcAft>
                <a:spcPts val="0"/>
              </a:spcAft>
              <a:buFont typeface="Wingdings 2"/>
              <a:buChar char=""/>
              <a:defRPr/>
            </a:pPr>
            <a:r>
              <a:rPr lang="en-US" dirty="0"/>
              <a:t>Think of an application</a:t>
            </a:r>
          </a:p>
          <a:p>
            <a:pPr lvl="1" fontAlgn="auto">
              <a:spcAft>
                <a:spcPts val="0"/>
              </a:spcAft>
              <a:buFont typeface="Wingdings 2"/>
              <a:buChar char=""/>
              <a:defRPr/>
            </a:pPr>
            <a:r>
              <a:rPr lang="en-US" dirty="0"/>
              <a:t>Build application</a:t>
            </a:r>
          </a:p>
          <a:p>
            <a:pPr lvl="1" fontAlgn="auto">
              <a:spcAft>
                <a:spcPts val="0"/>
              </a:spcAft>
              <a:buFont typeface="Wingdings 2"/>
              <a:buChar char=""/>
              <a:defRPr/>
            </a:pPr>
            <a:r>
              <a:rPr lang="en-US" dirty="0"/>
              <a:t>Test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 Project - Goals (II)</a:t>
            </a:r>
            <a:endParaRPr lang="en-US" dirty="0"/>
          </a:p>
        </p:txBody>
      </p:sp>
      <p:sp>
        <p:nvSpPr>
          <p:cNvPr id="13315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to focus on:</a:t>
            </a:r>
          </a:p>
          <a:p>
            <a:pPr lvl="1"/>
            <a:r>
              <a:rPr lang="en-US" dirty="0" smtClean="0"/>
              <a:t>Database</a:t>
            </a:r>
          </a:p>
          <a:p>
            <a:pPr lvl="1"/>
            <a:r>
              <a:rPr lang="en-US" dirty="0" smtClean="0"/>
              <a:t>Data Populating / Updating</a:t>
            </a:r>
          </a:p>
          <a:p>
            <a:pPr lvl="1"/>
            <a:r>
              <a:rPr lang="en-US" dirty="0" smtClean="0"/>
              <a:t>Usability</a:t>
            </a:r>
          </a:p>
          <a:p>
            <a:pPr lvl="1"/>
            <a:r>
              <a:rPr lang="en-US" u="sng" dirty="0" smtClean="0">
                <a:solidFill>
                  <a:srgbClr val="C00000"/>
                </a:solidFill>
              </a:rPr>
              <a:t>Ideas that will give you an edge over the competition</a:t>
            </a:r>
          </a:p>
          <a:p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 Project - Features</a:t>
            </a: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3"/>
            <a:ext cx="8686800" cy="5018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Think your self! Any idea is acceptable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2800" dirty="0" smtClean="0"/>
          </a:p>
          <a:p>
            <a:r>
              <a:rPr lang="en-US" sz="2800" dirty="0" smtClean="0"/>
              <a:t>Requirements:</a:t>
            </a:r>
          </a:p>
          <a:p>
            <a:pPr lvl="1"/>
            <a:r>
              <a:rPr lang="en-US" dirty="0" smtClean="0"/>
              <a:t>Search for specific entities </a:t>
            </a:r>
            <a:r>
              <a:rPr lang="en-US" smtClean="0"/>
              <a:t>(movies, </a:t>
            </a:r>
            <a:r>
              <a:rPr lang="en-US" dirty="0" smtClean="0"/>
              <a:t>player..)</a:t>
            </a:r>
          </a:p>
          <a:p>
            <a:pPr lvl="1"/>
            <a:r>
              <a:rPr lang="en-US" dirty="0" smtClean="0"/>
              <a:t>Add / Edit / Remove data manually (not just massive import)</a:t>
            </a:r>
          </a:p>
          <a:p>
            <a:pPr lvl="1"/>
            <a:r>
              <a:rPr lang="en-US" dirty="0" smtClean="0"/>
              <a:t>Support “</a:t>
            </a:r>
            <a:r>
              <a:rPr lang="en-US" dirty="0" err="1" smtClean="0"/>
              <a:t>IMDb</a:t>
            </a:r>
            <a:r>
              <a:rPr lang="en-US" dirty="0" smtClean="0"/>
              <a:t>” data:</a:t>
            </a:r>
            <a:br>
              <a:rPr lang="en-US" dirty="0" smtClean="0"/>
            </a:br>
            <a:r>
              <a:rPr lang="en-US" dirty="0" smtClean="0"/>
              <a:t>(a) Initial import</a:t>
            </a:r>
            <a:br>
              <a:rPr lang="en-US" dirty="0" smtClean="0"/>
            </a:br>
            <a:r>
              <a:rPr lang="en-US" dirty="0" smtClean="0"/>
              <a:t>(b) Updates</a:t>
            </a:r>
            <a:br>
              <a:rPr lang="en-US" dirty="0" smtClean="0"/>
            </a:br>
            <a:r>
              <a:rPr lang="en-US" dirty="0" smtClean="0"/>
              <a:t>		(is there a difference?)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Interesting application</a:t>
            </a: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IMDb</a:t>
            </a:r>
            <a:r>
              <a:rPr lang="en-US" dirty="0" smtClean="0"/>
              <a:t> Data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http://www.imdb.com/interfaces#plain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Lots of files, you don’t need to use them all..</a:t>
            </a:r>
            <a:br>
              <a:rPr lang="en-US" dirty="0" smtClean="0"/>
            </a:br>
            <a:r>
              <a:rPr lang="en-US" dirty="0" smtClean="0"/>
              <a:t>(decide on your own)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“Updates” are simply “newer” files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4857760"/>
            <a:ext cx="2428892" cy="1821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Online movie store?</a:t>
            </a:r>
            <a:br>
              <a:rPr lang="en-US" dirty="0" smtClean="0"/>
            </a:br>
            <a:r>
              <a:rPr lang="en-US" dirty="0" smtClean="0"/>
              <a:t>(you don’t really need to stream the data..)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Celebrity </a:t>
            </a:r>
            <a:r>
              <a:rPr lang="en-US" dirty="0" err="1" smtClean="0"/>
              <a:t>facebook</a:t>
            </a:r>
            <a:r>
              <a:rPr lang="en-US" dirty="0" smtClean="0"/>
              <a:t>?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Please do something different…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project </a:t>
            </a:r>
            <a:r>
              <a:rPr lang="en-US" dirty="0" smtClean="0"/>
              <a:t>– Note on </a:t>
            </a:r>
            <a:r>
              <a:rPr lang="en-US" dirty="0" err="1" smtClean="0"/>
              <a:t>IMDb</a:t>
            </a:r>
            <a:r>
              <a:rPr lang="en-US" dirty="0" smtClean="0"/>
              <a:t> </a:t>
            </a:r>
            <a:r>
              <a:rPr lang="en-US" dirty="0" err="1" smtClean="0"/>
              <a:t>textfiles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It is not trivial to deal with large text files…</a:t>
            </a:r>
          </a:p>
          <a:p>
            <a:endParaRPr lang="en-US" dirty="0" smtClean="0"/>
          </a:p>
          <a:p>
            <a:r>
              <a:rPr lang="en-US" dirty="0" smtClean="0"/>
              <a:t>Understand first what each file represents</a:t>
            </a:r>
          </a:p>
          <a:p>
            <a:pPr>
              <a:buNone/>
            </a:pPr>
            <a:endParaRPr lang="en-US" dirty="0" smtClean="0">
              <a:hlinkClick r:id="rId3"/>
            </a:endParaRPr>
          </a:p>
          <a:p>
            <a:r>
              <a:rPr lang="en-US" dirty="0" smtClean="0"/>
              <a:t>You don’t have to use all of them..</a:t>
            </a:r>
            <a:br>
              <a:rPr lang="en-US" dirty="0" smtClean="0"/>
            </a:br>
            <a:r>
              <a:rPr lang="en-US" dirty="0" smtClean="0"/>
              <a:t>(do you even know what laserdisc is??)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You will need to generate IDs for everything!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Tips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First:	- understand the format..</a:t>
            </a:r>
            <a:br>
              <a:rPr lang="en-US" dirty="0" smtClean="0"/>
            </a:br>
            <a:r>
              <a:rPr lang="en-US" dirty="0" smtClean="0"/>
              <a:t>		- understand what you want to do..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Database key should always be INTEGER… not a string…. (i.e. you would need to assign it..)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Don’t forget to support manual edit of ALL data (add/update/remove) – e.g. artists/categories/values…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2186</TotalTime>
  <Words>524</Words>
  <Application>Microsoft Office PowerPoint</Application>
  <PresentationFormat>On-screen Show (4:3)</PresentationFormat>
  <Paragraphs>155</Paragraphs>
  <Slides>24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Trek</vt:lpstr>
      <vt:lpstr>DB Project</vt:lpstr>
      <vt:lpstr>Database project – Movie DB</vt:lpstr>
      <vt:lpstr>Database Project - Goals</vt:lpstr>
      <vt:lpstr>Database Project - Goals (II)</vt:lpstr>
      <vt:lpstr>Database Project - Features</vt:lpstr>
      <vt:lpstr>IMDb Data</vt:lpstr>
      <vt:lpstr>Example</vt:lpstr>
      <vt:lpstr>Database project – Note on IMDb textfiles</vt:lpstr>
      <vt:lpstr>Tips</vt:lpstr>
      <vt:lpstr>Tips (II)</vt:lpstr>
      <vt:lpstr>Tips (III) – Working from TAU</vt:lpstr>
      <vt:lpstr>Tips (IV) – Updating Records</vt:lpstr>
      <vt:lpstr>Tips (V) – Updating Records (2)</vt:lpstr>
      <vt:lpstr>Tips (VI) – Updating Records (3)</vt:lpstr>
      <vt:lpstr>Important Tip</vt:lpstr>
      <vt:lpstr>Important Tip (2)</vt:lpstr>
      <vt:lpstr>Database Project - Requirements</vt:lpstr>
      <vt:lpstr>Database Project - Bureaucracy</vt:lpstr>
      <vt:lpstr>Past years projects</vt:lpstr>
      <vt:lpstr>Past years projects</vt:lpstr>
      <vt:lpstr>Past years projects</vt:lpstr>
      <vt:lpstr>Past years projects</vt:lpstr>
      <vt:lpstr>Past years projects</vt:lpstr>
      <vt:lpstr>Past years projects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Rubi Boim</dc:creator>
  <cp:lastModifiedBy>Rubi Boim</cp:lastModifiedBy>
  <cp:revision>462</cp:revision>
  <dcterms:created xsi:type="dcterms:W3CDTF">2008-10-30T13:45:33Z</dcterms:created>
  <dcterms:modified xsi:type="dcterms:W3CDTF">2011-12-11T11:19:06Z</dcterms:modified>
</cp:coreProperties>
</file>