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BE61-ECFF-4D5A-AD0A-B3EA068601E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5C436-C6CF-4499-9851-E5302F7C5E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Even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Promise: Multiple 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the original problem, </a:t>
            </a:r>
            <a:r>
              <a:rPr lang="en-US" dirty="0" err="1" smtClean="0"/>
              <a:t>Promise.all</a:t>
            </a:r>
            <a:r>
              <a:rPr lang="en-US" dirty="0" smtClean="0"/>
              <a:t> method allows us to wait for all promises to succeed, or for one of them to fail:</a:t>
            </a:r>
          </a:p>
          <a:p>
            <a:pPr lvl="1"/>
            <a:r>
              <a:rPr lang="en-US" dirty="0" err="1" smtClean="0"/>
              <a:t>Promise.all</a:t>
            </a:r>
            <a:r>
              <a:rPr lang="en-US" dirty="0" smtClean="0"/>
              <a:t>([promise1, promise2]).then(function(results) { </a:t>
            </a:r>
            <a:br>
              <a:rPr lang="en-US" dirty="0" smtClean="0"/>
            </a:br>
            <a:r>
              <a:rPr lang="en-US" dirty="0" smtClean="0"/>
              <a:t>//all succeeded })</a:t>
            </a:r>
          </a:p>
          <a:p>
            <a:r>
              <a:rPr lang="en-US" dirty="0" smtClean="0"/>
              <a:t>It is also possible to wait for all promises to finish (either successfully or not) using </a:t>
            </a:r>
            <a:r>
              <a:rPr lang="en-US" dirty="0" err="1" smtClean="0"/>
              <a:t>Promise.allSettled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Promise: Erro</a:t>
            </a:r>
            <a:r>
              <a:rPr lang="en-US" dirty="0" smtClean="0"/>
              <a:t>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a syntactic sugar for: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b="53665"/>
          <a:stretch>
            <a:fillRect/>
          </a:stretch>
        </p:blipFill>
        <p:spPr bwMode="auto">
          <a:xfrm>
            <a:off x="2123728" y="2204864"/>
            <a:ext cx="501015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t="53651"/>
          <a:stretch>
            <a:fillRect/>
          </a:stretch>
        </p:blipFill>
        <p:spPr bwMode="auto">
          <a:xfrm>
            <a:off x="2082130" y="4581128"/>
            <a:ext cx="5010150" cy="136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Falsy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7 values which evaluate to false in a condition: 0, 0n (big </a:t>
            </a:r>
            <a:r>
              <a:rPr lang="en-US" dirty="0" err="1" smtClean="0"/>
              <a:t>int</a:t>
            </a:r>
            <a:r>
              <a:rPr lang="en-US" dirty="0" smtClean="0"/>
              <a:t>), false, null, undefined, </a:t>
            </a:r>
            <a:r>
              <a:rPr lang="en-US" dirty="0" err="1" smtClean="0"/>
              <a:t>NaN</a:t>
            </a:r>
            <a:r>
              <a:rPr lang="en-US" dirty="0"/>
              <a:t> </a:t>
            </a:r>
            <a:r>
              <a:rPr lang="en-US" dirty="0" smtClean="0"/>
              <a:t>(number), “” (empty string)</a:t>
            </a:r>
          </a:p>
          <a:p>
            <a:r>
              <a:rPr lang="en-US" dirty="0" smtClean="0"/>
              <a:t>All other values are “</a:t>
            </a:r>
            <a:r>
              <a:rPr lang="en-US" dirty="0" err="1" smtClean="0"/>
              <a:t>truthy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Using the not operator !, we can retrieve the associated </a:t>
            </a:r>
            <a:r>
              <a:rPr lang="en-US" dirty="0" err="1" smtClean="0"/>
              <a:t>boolean</a:t>
            </a:r>
            <a:r>
              <a:rPr lang="en-US" dirty="0" smtClean="0"/>
              <a:t> value: (for a variable x, try !!x)</a:t>
            </a:r>
          </a:p>
          <a:p>
            <a:r>
              <a:rPr lang="en-US" dirty="0" smtClean="0"/>
              <a:t>What does the following instruction do?</a:t>
            </a:r>
            <a:br>
              <a:rPr lang="en-US" dirty="0" smtClean="0"/>
            </a:br>
            <a:r>
              <a:rPr lang="en-US" dirty="0" smtClean="0"/>
              <a:t>name = name || “unknown”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vs. 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we’ve seen, variables are declared using “</a:t>
            </a:r>
            <a:r>
              <a:rPr lang="en-US" dirty="0" err="1" smtClean="0"/>
              <a:t>var</a:t>
            </a:r>
            <a:r>
              <a:rPr lang="en-US" dirty="0" smtClean="0"/>
              <a:t>” keyword</a:t>
            </a:r>
          </a:p>
          <a:p>
            <a:r>
              <a:rPr lang="en-US" dirty="0" smtClean="0"/>
              <a:t>EC6 has introduces better ways to declare a variable: let (for a regular variable) and const (for constant values)</a:t>
            </a:r>
          </a:p>
          <a:p>
            <a:pPr lvl="1"/>
            <a:r>
              <a:rPr lang="en-US" dirty="0" smtClean="0"/>
              <a:t>The scope of “let” defined variables is the scope in which they were defined (inside the { } brackets)</a:t>
            </a:r>
          </a:p>
          <a:p>
            <a:pPr lvl="1"/>
            <a:r>
              <a:rPr lang="en-US" dirty="0" smtClean="0"/>
              <a:t>You cannot use the variable before it was defined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vs. let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//don’t be afraid! It only meant to show that “</a:t>
            </a:r>
            <a:r>
              <a:rPr lang="en-US" dirty="0" err="1" smtClean="0"/>
              <a:t>var</a:t>
            </a:r>
            <a:r>
              <a:rPr lang="en-US" dirty="0" smtClean="0"/>
              <a:t>” scoping can </a:t>
            </a:r>
            <a:r>
              <a:rPr lang="en-US" smtClean="0"/>
              <a:t>be confusing…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funcs</a:t>
            </a:r>
            <a:r>
              <a:rPr lang="en-US" dirty="0" smtClean="0"/>
              <a:t> = [];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funcs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function() {</a:t>
            </a:r>
          </a:p>
          <a:p>
            <a:pPr>
              <a:buNone/>
            </a:pPr>
            <a:r>
              <a:rPr lang="en-US" dirty="0" smtClean="0"/>
              <a:t>    console.log("My value: " +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};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j = 0; j &lt; 3; j++) 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funcs</a:t>
            </a:r>
            <a:r>
              <a:rPr lang="en-US" dirty="0" smtClean="0"/>
              <a:t>[j]();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we’ve seen, events are used to handle meaningful things that took place in the document</a:t>
            </a:r>
          </a:p>
          <a:p>
            <a:pPr lvl="1"/>
            <a:r>
              <a:rPr lang="en-US" dirty="0" smtClean="0"/>
              <a:t>Element has received focus</a:t>
            </a:r>
          </a:p>
          <a:p>
            <a:pPr lvl="1"/>
            <a:r>
              <a:rPr lang="en-US" dirty="0" smtClean="0"/>
              <a:t>Button was clicked</a:t>
            </a:r>
          </a:p>
          <a:p>
            <a:pPr lvl="1"/>
            <a:r>
              <a:rPr lang="en-US" dirty="0" smtClean="0"/>
              <a:t>Key was pressed</a:t>
            </a:r>
          </a:p>
          <a:p>
            <a:pPr lvl="1"/>
            <a:r>
              <a:rPr lang="en-US" dirty="0" smtClean="0"/>
              <a:t>The document has finished loading</a:t>
            </a:r>
          </a:p>
          <a:p>
            <a:pPr lvl="1"/>
            <a:r>
              <a:rPr lang="en-US" dirty="0" smtClean="0"/>
              <a:t>Etc. (see </a:t>
            </a:r>
            <a:r>
              <a:rPr lang="en-US" dirty="0" smtClean="0">
                <a:hlinkClick r:id="rId2"/>
              </a:rPr>
              <a:t>https://developer.mozilla.org/en-US/docs/Web/Events</a:t>
            </a:r>
            <a:r>
              <a:rPr lang="en-US" dirty="0"/>
              <a:t> </a:t>
            </a:r>
            <a:r>
              <a:rPr lang="en-US" dirty="0" smtClean="0"/>
              <a:t>for more)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following code: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happens if the image has already finished loading?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2162175"/>
            <a:ext cx="76295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Limitation(2)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if we want to know if multiple images had finished loading?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44216"/>
            <a:ext cx="6809741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Solution: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dealing with asynchronous success/failure, events are less natural</a:t>
            </a:r>
          </a:p>
          <a:p>
            <a:r>
              <a:rPr lang="en-US" dirty="0" smtClean="0"/>
              <a:t>Ideally, we would want something like that: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promise is an object which supports this structure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771" y="3396977"/>
            <a:ext cx="53435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differences between promise and event handler:</a:t>
            </a:r>
          </a:p>
          <a:p>
            <a:pPr lvl="1"/>
            <a:r>
              <a:rPr lang="en-US" dirty="0" smtClean="0"/>
              <a:t>A promise can fail or succeed once</a:t>
            </a:r>
          </a:p>
          <a:p>
            <a:pPr lvl="1"/>
            <a:r>
              <a:rPr lang="en-US" dirty="0" smtClean="0"/>
              <a:t>A success/fail callback will be called even if defined after the event took place</a:t>
            </a:r>
          </a:p>
          <a:p>
            <a:r>
              <a:rPr lang="en-US" dirty="0" smtClean="0"/>
              <a:t>Promises were implemented in many JS libraries (e.g. Q, when)</a:t>
            </a:r>
          </a:p>
          <a:p>
            <a:r>
              <a:rPr lang="en-US" dirty="0" smtClean="0"/>
              <a:t>Starting from ES6, JavaScript supports Promises natively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HTTP Get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wish to implement a get request with the promise syntax</a:t>
            </a:r>
          </a:p>
          <a:p>
            <a:pPr lvl="1"/>
            <a:r>
              <a:rPr lang="en-US" dirty="0" smtClean="0"/>
              <a:t>It is meant for demonstration only! </a:t>
            </a:r>
            <a:endParaRPr lang="en-US" dirty="0"/>
          </a:p>
          <a:p>
            <a:pPr lvl="1"/>
            <a:r>
              <a:rPr lang="en-US" dirty="0" smtClean="0"/>
              <a:t>There are many libraries which implement it, and a native fetch() method – use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HTTP Get Request(2)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function get(</a:t>
            </a:r>
            <a:r>
              <a:rPr lang="en-US" dirty="0" err="1" smtClean="0"/>
              <a:t>url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return new Promise(function(resolve, reject)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req.open</a:t>
            </a:r>
            <a:r>
              <a:rPr lang="en-US" dirty="0" smtClean="0"/>
              <a:t>('GET', </a:t>
            </a:r>
            <a:r>
              <a:rPr lang="en-US" dirty="0" err="1" smtClean="0"/>
              <a:t>url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req.onload</a:t>
            </a:r>
            <a:r>
              <a:rPr lang="en-US" dirty="0" smtClean="0"/>
              <a:t> = function() {</a:t>
            </a:r>
          </a:p>
          <a:p>
            <a:pPr>
              <a:buNone/>
            </a:pPr>
            <a:r>
              <a:rPr lang="en-US" dirty="0" smtClean="0"/>
              <a:t>      if (</a:t>
            </a:r>
            <a:r>
              <a:rPr lang="en-US" dirty="0" err="1" smtClean="0"/>
              <a:t>req.status</a:t>
            </a:r>
            <a:r>
              <a:rPr lang="en-US" dirty="0" smtClean="0"/>
              <a:t> == 200) {</a:t>
            </a:r>
          </a:p>
          <a:p>
            <a:pPr>
              <a:buNone/>
            </a:pPr>
            <a:r>
              <a:rPr lang="en-US" dirty="0" smtClean="0"/>
              <a:t>        resolve(</a:t>
            </a:r>
            <a:r>
              <a:rPr lang="en-US" dirty="0" err="1" smtClean="0"/>
              <a:t>req.response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}</a:t>
            </a:r>
          </a:p>
          <a:p>
            <a:pPr>
              <a:buNone/>
            </a:pPr>
            <a:r>
              <a:rPr lang="en-US" dirty="0" smtClean="0"/>
              <a:t>      else {</a:t>
            </a:r>
          </a:p>
          <a:p>
            <a:pPr>
              <a:buNone/>
            </a:pPr>
            <a:r>
              <a:rPr lang="en-US" dirty="0" smtClean="0"/>
              <a:t>        reject(Error(</a:t>
            </a:r>
            <a:r>
              <a:rPr lang="en-US" dirty="0" err="1" smtClean="0"/>
              <a:t>req.statusText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      }</a:t>
            </a:r>
          </a:p>
          <a:p>
            <a:pPr>
              <a:buNone/>
            </a:pPr>
            <a:r>
              <a:rPr lang="en-US" dirty="0" smtClean="0"/>
              <a:t>    };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req.onerror</a:t>
            </a:r>
            <a:r>
              <a:rPr lang="en-US" dirty="0" smtClean="0"/>
              <a:t> = function() {</a:t>
            </a:r>
          </a:p>
          <a:p>
            <a:pPr>
              <a:buNone/>
            </a:pPr>
            <a:r>
              <a:rPr lang="en-US" dirty="0" smtClean="0"/>
              <a:t>      reject(Error("Network Error"));</a:t>
            </a:r>
          </a:p>
          <a:p>
            <a:pPr>
              <a:buNone/>
            </a:pPr>
            <a:r>
              <a:rPr lang="en-US" dirty="0" smtClean="0"/>
              <a:t>    };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req.send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});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//usage: get('http://api.icndb.com/jokes/random‘)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Promise: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Chaining: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29991"/>
            <a:ext cx="40862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31804"/>
            <a:ext cx="40481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856187"/>
            <a:ext cx="40671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4644008" y="450912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5856" y="4293096"/>
            <a:ext cx="128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data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4293096"/>
            <a:ext cx="196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promise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584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JavaScript</vt:lpstr>
      <vt:lpstr>Events</vt:lpstr>
      <vt:lpstr>Events Limitation</vt:lpstr>
      <vt:lpstr>Events Limitation(2)</vt:lpstr>
      <vt:lpstr>The Solution: Promise</vt:lpstr>
      <vt:lpstr>Promise(2)</vt:lpstr>
      <vt:lpstr>Example: HTTP Get Request</vt:lpstr>
      <vt:lpstr>Example: HTTP Get Request(2)</vt:lpstr>
      <vt:lpstr>Promise: Usage</vt:lpstr>
      <vt:lpstr>Promise: Multiple Promises</vt:lpstr>
      <vt:lpstr>Promise: Error Handling</vt:lpstr>
      <vt:lpstr>Falsy Values</vt:lpstr>
      <vt:lpstr>var vs. let</vt:lpstr>
      <vt:lpstr>var vs. let (Example)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doron</dc:creator>
  <cp:lastModifiedBy>doron</cp:lastModifiedBy>
  <cp:revision>6</cp:revision>
  <dcterms:created xsi:type="dcterms:W3CDTF">2020-01-12T17:39:54Z</dcterms:created>
  <dcterms:modified xsi:type="dcterms:W3CDTF">2020-01-13T13:53:01Z</dcterms:modified>
</cp:coreProperties>
</file>