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58AA-EBDB-46BA-8305-90D9CD286D4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55803-512C-4D3A-9DA4-37C8A84A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Projects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760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58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Retriever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76256" y="2348880"/>
            <a:ext cx="13681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281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2281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Image result for user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720080" cy="72008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7092280" y="3501008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884368" y="3501008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971600" y="2348880"/>
            <a:ext cx="1656184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Web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79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279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55776" y="31409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6277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04048" y="1412776"/>
            <a:ext cx="0" cy="40324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67744" y="148478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00" y="148478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DB Design:</a:t>
            </a:r>
          </a:p>
          <a:p>
            <a:pPr lvl="1"/>
            <a:r>
              <a:rPr lang="en-US" dirty="0" smtClean="0"/>
              <a:t>A GUI client for </a:t>
            </a:r>
            <a:r>
              <a:rPr lang="en-US" dirty="0" err="1" smtClean="0"/>
              <a:t>MySQL</a:t>
            </a:r>
            <a:r>
              <a:rPr lang="en-US" dirty="0" smtClean="0"/>
              <a:t> (e.g. </a:t>
            </a:r>
            <a:r>
              <a:rPr lang="en-US" dirty="0" err="1" smtClean="0"/>
              <a:t>heidiSQL</a:t>
            </a:r>
            <a:r>
              <a:rPr lang="en-US" dirty="0" smtClean="0"/>
              <a:t>)</a:t>
            </a:r>
          </a:p>
          <a:p>
            <a:r>
              <a:rPr lang="en-US" dirty="0" smtClean="0"/>
              <a:t>HTTP Server: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Python IDE (e.g. </a:t>
            </a:r>
            <a:r>
              <a:rPr lang="en-US" dirty="0" err="1" smtClean="0"/>
              <a:t>pycharm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Flask (python library for web development)</a:t>
            </a:r>
          </a:p>
          <a:p>
            <a:r>
              <a:rPr lang="en-US" dirty="0" smtClean="0"/>
              <a:t>DB Programming: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-connector-python</a:t>
            </a:r>
          </a:p>
          <a:p>
            <a:pPr lvl="1"/>
            <a:r>
              <a:rPr lang="en-US" dirty="0" smtClean="0"/>
              <a:t>Putty (to create an SSH Tunnel, if you are working from home)</a:t>
            </a:r>
          </a:p>
          <a:p>
            <a:pPr lvl="1"/>
            <a:r>
              <a:rPr lang="en-US" dirty="0" smtClean="0"/>
              <a:t>A library for HTTP requests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760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58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Retriever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76256" y="2348880"/>
            <a:ext cx="13681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281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2281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Image result for user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720080" cy="72008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7092280" y="3501008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884368" y="3501008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971600" y="2348880"/>
            <a:ext cx="1656184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Web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79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279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55776" y="31409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6277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552" y="4077072"/>
            <a:ext cx="3448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requests</a:t>
            </a:r>
          </a:p>
          <a:p>
            <a:r>
              <a:rPr lang="en-US" dirty="0" smtClean="0"/>
              <a:t>(e.g. using requests python library)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6498" y="3995772"/>
            <a:ext cx="295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 err="1" smtClean="0"/>
              <a:t>mysql</a:t>
            </a:r>
            <a:r>
              <a:rPr lang="en-US" dirty="0" smtClean="0"/>
              <a:t>-connector-python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4048" y="4653136"/>
            <a:ext cx="1533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 requests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691680" y="3284984"/>
            <a:ext cx="115212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716016" y="3284984"/>
            <a:ext cx="216024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40152" y="3356992"/>
            <a:ext cx="57606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228184" y="4149080"/>
            <a:ext cx="86409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Notice that the code which populate the DB should not be deployed</a:t>
            </a:r>
          </a:p>
          <a:p>
            <a:r>
              <a:rPr lang="en-US" dirty="0" smtClean="0"/>
              <a:t>To deploy the server we should first create a directory on delta-tomcat-</a:t>
            </a:r>
            <a:r>
              <a:rPr lang="en-US" dirty="0" err="1" smtClean="0"/>
              <a:t>vm</a:t>
            </a:r>
            <a:endParaRPr lang="en-US" dirty="0"/>
          </a:p>
          <a:p>
            <a:r>
              <a:rPr lang="en-US" dirty="0" smtClean="0"/>
              <a:t>Tools for deployment:</a:t>
            </a:r>
          </a:p>
          <a:p>
            <a:pPr lvl="1"/>
            <a:r>
              <a:rPr lang="en-US" dirty="0" smtClean="0"/>
              <a:t>A GUI client for copying files (</a:t>
            </a:r>
            <a:r>
              <a:rPr lang="en-US" dirty="0" err="1" smtClean="0"/>
              <a:t>winscp</a:t>
            </a:r>
            <a:r>
              <a:rPr lang="en-US" dirty="0" smtClean="0"/>
              <a:t> for windows)</a:t>
            </a:r>
          </a:p>
          <a:p>
            <a:pPr lvl="1"/>
            <a:r>
              <a:rPr lang="en-US" dirty="0" smtClean="0"/>
              <a:t>A CLI for running the server code (Putty)</a:t>
            </a:r>
          </a:p>
          <a:p>
            <a:pPr lvl="2"/>
            <a:r>
              <a:rPr lang="en-US" dirty="0" smtClean="0"/>
              <a:t>To keep the server running after the session terminates, use the Screen command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feature: Searching songs by lyrics</a:t>
            </a:r>
          </a:p>
          <a:p>
            <a:r>
              <a:rPr lang="en-US" dirty="0" smtClean="0"/>
              <a:t>How do we support this feature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Design a basic UI</a:t>
            </a:r>
          </a:p>
          <a:p>
            <a:pPr lvl="1"/>
            <a:r>
              <a:rPr lang="en-US" dirty="0" smtClean="0"/>
              <a:t>Decide what operations should your server expose</a:t>
            </a:r>
          </a:p>
          <a:p>
            <a:pPr lvl="1"/>
            <a:r>
              <a:rPr lang="en-US" dirty="0" smtClean="0"/>
              <a:t>Design your DB accordingly</a:t>
            </a:r>
          </a:p>
          <a:p>
            <a:r>
              <a:rPr lang="en-US" dirty="0" smtClean="0"/>
              <a:t>You don’t need to implement the full functionality first – start with a minimal product and expand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browser saves some of the website information for faster </a:t>
            </a:r>
            <a:r>
              <a:rPr lang="en-US" dirty="0" smtClean="0"/>
              <a:t>loading (e.g. CSS rules)</a:t>
            </a:r>
            <a:endParaRPr lang="en-US" dirty="0" smtClean="0"/>
          </a:p>
          <a:p>
            <a:r>
              <a:rPr lang="en-US" dirty="0" smtClean="0"/>
              <a:t>Hard refresh loads the latest version</a:t>
            </a:r>
          </a:p>
          <a:p>
            <a:pPr lvl="1"/>
            <a:r>
              <a:rPr lang="en-US" dirty="0" smtClean="0"/>
              <a:t>In chrome – Ctrl+F5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240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Projects Day</vt:lpstr>
      <vt:lpstr>General Structure</vt:lpstr>
      <vt:lpstr>What You Need to Get Started</vt:lpstr>
      <vt:lpstr>Communication</vt:lpstr>
      <vt:lpstr>What You Need for Deployment</vt:lpstr>
      <vt:lpstr>Example</vt:lpstr>
      <vt:lpstr>Browser Cache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 Day</dc:title>
  <dc:creator>doron</dc:creator>
  <cp:lastModifiedBy>doron</cp:lastModifiedBy>
  <cp:revision>4</cp:revision>
  <dcterms:created xsi:type="dcterms:W3CDTF">2019-12-31T09:14:24Z</dcterms:created>
  <dcterms:modified xsi:type="dcterms:W3CDTF">2020-01-01T10:02:22Z</dcterms:modified>
</cp:coreProperties>
</file>