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58AA-EBDB-46BA-8305-90D9CD286D49}" type="datetimeFigureOut">
              <a:rPr lang="en-US" smtClean="0"/>
              <a:pPr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55803-512C-4D3A-9DA4-37C8A84A08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58AA-EBDB-46BA-8305-90D9CD286D49}" type="datetimeFigureOut">
              <a:rPr lang="en-US" smtClean="0"/>
              <a:pPr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55803-512C-4D3A-9DA4-37C8A84A08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58AA-EBDB-46BA-8305-90D9CD286D49}" type="datetimeFigureOut">
              <a:rPr lang="en-US" smtClean="0"/>
              <a:pPr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55803-512C-4D3A-9DA4-37C8A84A08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58AA-EBDB-46BA-8305-90D9CD286D49}" type="datetimeFigureOut">
              <a:rPr lang="en-US" smtClean="0"/>
              <a:pPr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55803-512C-4D3A-9DA4-37C8A84A08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58AA-EBDB-46BA-8305-90D9CD286D49}" type="datetimeFigureOut">
              <a:rPr lang="en-US" smtClean="0"/>
              <a:pPr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55803-512C-4D3A-9DA4-37C8A84A08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58AA-EBDB-46BA-8305-90D9CD286D49}" type="datetimeFigureOut">
              <a:rPr lang="en-US" smtClean="0"/>
              <a:pPr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55803-512C-4D3A-9DA4-37C8A84A08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58AA-EBDB-46BA-8305-90D9CD286D49}" type="datetimeFigureOut">
              <a:rPr lang="en-US" smtClean="0"/>
              <a:pPr/>
              <a:t>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55803-512C-4D3A-9DA4-37C8A84A08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58AA-EBDB-46BA-8305-90D9CD286D49}" type="datetimeFigureOut">
              <a:rPr lang="en-US" smtClean="0"/>
              <a:pPr/>
              <a:t>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55803-512C-4D3A-9DA4-37C8A84A08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58AA-EBDB-46BA-8305-90D9CD286D49}" type="datetimeFigureOut">
              <a:rPr lang="en-US" smtClean="0"/>
              <a:pPr/>
              <a:t>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55803-512C-4D3A-9DA4-37C8A84A08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58AA-EBDB-46BA-8305-90D9CD286D49}" type="datetimeFigureOut">
              <a:rPr lang="en-US" smtClean="0"/>
              <a:pPr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55803-512C-4D3A-9DA4-37C8A84A08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58AA-EBDB-46BA-8305-90D9CD286D49}" type="datetimeFigureOut">
              <a:rPr lang="en-US" smtClean="0"/>
              <a:pPr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55803-512C-4D3A-9DA4-37C8A84A08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058AA-EBDB-46BA-8305-90D9CD286D49}" type="datetimeFigureOut">
              <a:rPr lang="en-US" smtClean="0"/>
              <a:pPr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55803-512C-4D3A-9DA4-37C8A84A08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Projects Day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076056" y="2348880"/>
            <a:ext cx="115212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DBMS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75856" y="2348880"/>
            <a:ext cx="115212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Retriever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76256" y="2348880"/>
            <a:ext cx="136815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228184" y="314096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6228184" y="270892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Image result for user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509120"/>
            <a:ext cx="720080" cy="720080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>
            <a:off x="7092280" y="3501008"/>
            <a:ext cx="36004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7884368" y="3501008"/>
            <a:ext cx="216024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loud 11"/>
          <p:cNvSpPr/>
          <p:nvPr/>
        </p:nvSpPr>
        <p:spPr>
          <a:xfrm>
            <a:off x="971600" y="2348880"/>
            <a:ext cx="1656184" cy="129614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Web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427984" y="314096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427984" y="270892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555776" y="314096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627784" y="270892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004048" y="1412776"/>
            <a:ext cx="0" cy="403244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67744" y="1484784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Phase 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372200" y="1484784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Phase 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Need to Get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DB Design:</a:t>
            </a:r>
          </a:p>
          <a:p>
            <a:pPr lvl="1"/>
            <a:r>
              <a:rPr lang="en-US" dirty="0" smtClean="0"/>
              <a:t>A GUI client for </a:t>
            </a:r>
            <a:r>
              <a:rPr lang="en-US" dirty="0" err="1" smtClean="0"/>
              <a:t>MySQL</a:t>
            </a:r>
            <a:r>
              <a:rPr lang="en-US" dirty="0" smtClean="0"/>
              <a:t> (e.g. </a:t>
            </a:r>
            <a:r>
              <a:rPr lang="en-US" dirty="0" err="1" smtClean="0"/>
              <a:t>heidiSQL</a:t>
            </a:r>
            <a:r>
              <a:rPr lang="en-US" dirty="0" smtClean="0"/>
              <a:t>)</a:t>
            </a:r>
          </a:p>
          <a:p>
            <a:r>
              <a:rPr lang="en-US" dirty="0" smtClean="0"/>
              <a:t>HTTP Server:</a:t>
            </a:r>
          </a:p>
          <a:p>
            <a:pPr lvl="1"/>
            <a:r>
              <a:rPr lang="en-US" dirty="0" smtClean="0"/>
              <a:t>Python</a:t>
            </a:r>
          </a:p>
          <a:p>
            <a:pPr lvl="1"/>
            <a:r>
              <a:rPr lang="en-US" dirty="0" smtClean="0"/>
              <a:t>Python IDE (e.g. </a:t>
            </a:r>
            <a:r>
              <a:rPr lang="en-US" dirty="0" err="1" smtClean="0"/>
              <a:t>pycharm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Flask (python library for web development)</a:t>
            </a:r>
          </a:p>
          <a:p>
            <a:r>
              <a:rPr lang="en-US" dirty="0" smtClean="0"/>
              <a:t>DB Programming:</a:t>
            </a:r>
          </a:p>
          <a:p>
            <a:pPr lvl="1"/>
            <a:r>
              <a:rPr lang="en-US" dirty="0" err="1" smtClean="0"/>
              <a:t>mysql</a:t>
            </a:r>
            <a:r>
              <a:rPr lang="en-US" dirty="0" smtClean="0"/>
              <a:t>-connector-python</a:t>
            </a:r>
          </a:p>
          <a:p>
            <a:pPr lvl="1"/>
            <a:r>
              <a:rPr lang="en-US" dirty="0" smtClean="0"/>
              <a:t>Putty (to create an SSH Tunnel, if you are working from home)</a:t>
            </a:r>
          </a:p>
          <a:p>
            <a:pPr lvl="1"/>
            <a:r>
              <a:rPr lang="en-US" dirty="0" smtClean="0"/>
              <a:t>A library for HTTP requests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76056" y="2348880"/>
            <a:ext cx="115212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DBMS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75856" y="2348880"/>
            <a:ext cx="115212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Retriever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76256" y="2348880"/>
            <a:ext cx="136815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228184" y="314096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6228184" y="270892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Image result for user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509120"/>
            <a:ext cx="720080" cy="720080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>
            <a:off x="7092280" y="3501008"/>
            <a:ext cx="36004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7884368" y="3501008"/>
            <a:ext cx="216024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loud 11"/>
          <p:cNvSpPr/>
          <p:nvPr/>
        </p:nvSpPr>
        <p:spPr>
          <a:xfrm>
            <a:off x="971600" y="2348880"/>
            <a:ext cx="1656184" cy="129614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Web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427984" y="314096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427984" y="270892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555776" y="314096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627784" y="270892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9552" y="4077072"/>
            <a:ext cx="3448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 requests</a:t>
            </a:r>
          </a:p>
          <a:p>
            <a:r>
              <a:rPr lang="en-US" dirty="0" smtClean="0"/>
              <a:t>(e.g. using requests python library)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346498" y="3995772"/>
            <a:ext cx="2953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dirty="0" err="1" smtClean="0"/>
              <a:t>mysql</a:t>
            </a:r>
            <a:r>
              <a:rPr lang="en-US" dirty="0" smtClean="0"/>
              <a:t>-connector-python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004048" y="4653136"/>
            <a:ext cx="1533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 requests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1691680" y="3284984"/>
            <a:ext cx="1152128" cy="86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4716016" y="3284984"/>
            <a:ext cx="216024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940152" y="3356992"/>
            <a:ext cx="576064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228184" y="4149080"/>
            <a:ext cx="864096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Need for 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Notice that the code which populate the DB should not be deployed</a:t>
            </a:r>
          </a:p>
          <a:p>
            <a:r>
              <a:rPr lang="en-US" dirty="0" smtClean="0"/>
              <a:t>To deploy the server we should first create a directory on delta-tomcat-</a:t>
            </a:r>
            <a:r>
              <a:rPr lang="en-US" dirty="0" err="1" smtClean="0"/>
              <a:t>vm</a:t>
            </a:r>
            <a:endParaRPr lang="en-US" dirty="0"/>
          </a:p>
          <a:p>
            <a:r>
              <a:rPr lang="en-US" dirty="0" smtClean="0"/>
              <a:t>Tools for deployment:</a:t>
            </a:r>
          </a:p>
          <a:p>
            <a:pPr lvl="1"/>
            <a:r>
              <a:rPr lang="en-US" dirty="0" smtClean="0"/>
              <a:t>A GUI client for copying files (</a:t>
            </a:r>
            <a:r>
              <a:rPr lang="en-US" dirty="0" err="1" smtClean="0"/>
              <a:t>winscp</a:t>
            </a:r>
            <a:r>
              <a:rPr lang="en-US" dirty="0" smtClean="0"/>
              <a:t> for windows)</a:t>
            </a:r>
          </a:p>
          <a:p>
            <a:pPr lvl="1"/>
            <a:r>
              <a:rPr lang="en-US" dirty="0" smtClean="0"/>
              <a:t>A CLI for running the server code (Putty)</a:t>
            </a:r>
          </a:p>
          <a:p>
            <a:pPr lvl="2"/>
            <a:r>
              <a:rPr lang="en-US" dirty="0" smtClean="0"/>
              <a:t>To keep the server running after the session terminates, use the Screen command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 feature: Searching songs by lyrics</a:t>
            </a:r>
          </a:p>
          <a:p>
            <a:r>
              <a:rPr lang="en-US" dirty="0" smtClean="0"/>
              <a:t>How do we support this feature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Design a basic UI</a:t>
            </a:r>
          </a:p>
          <a:p>
            <a:pPr lvl="1"/>
            <a:r>
              <a:rPr lang="en-US" dirty="0" smtClean="0"/>
              <a:t>Decide what operations should your server expose</a:t>
            </a:r>
          </a:p>
          <a:p>
            <a:pPr lvl="1"/>
            <a:r>
              <a:rPr lang="en-US" dirty="0" smtClean="0"/>
              <a:t>Design your DB accordingly</a:t>
            </a:r>
          </a:p>
          <a:p>
            <a:r>
              <a:rPr lang="en-US" dirty="0" smtClean="0"/>
              <a:t>You don’t need to implement the full functionality first – start with a minimal product and expand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Browser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browser saves some of the website information for faster </a:t>
            </a:r>
            <a:r>
              <a:rPr lang="en-US" dirty="0" smtClean="0"/>
              <a:t>loading (e.g. CSS rules)</a:t>
            </a:r>
            <a:endParaRPr lang="en-US" dirty="0" smtClean="0"/>
          </a:p>
          <a:p>
            <a:r>
              <a:rPr lang="en-US" dirty="0" smtClean="0"/>
              <a:t>Hard refresh loads the latest version</a:t>
            </a:r>
          </a:p>
          <a:p>
            <a:pPr lvl="1"/>
            <a:r>
              <a:rPr lang="en-US" dirty="0" smtClean="0"/>
              <a:t>In chrome – Ctrl+F5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240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Projects Day</vt:lpstr>
      <vt:lpstr>General Structure</vt:lpstr>
      <vt:lpstr>What You Need to Get Started</vt:lpstr>
      <vt:lpstr>Communication</vt:lpstr>
      <vt:lpstr>What You Need for Deployment</vt:lpstr>
      <vt:lpstr>Example</vt:lpstr>
      <vt:lpstr>Browser Cache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Projects Day</dc:title>
  <dc:creator>doron</dc:creator>
  <cp:lastModifiedBy>doron</cp:lastModifiedBy>
  <cp:revision>4</cp:revision>
  <dcterms:created xsi:type="dcterms:W3CDTF">2019-12-31T09:14:24Z</dcterms:created>
  <dcterms:modified xsi:type="dcterms:W3CDTF">2020-01-01T10:02:22Z</dcterms:modified>
</cp:coreProperties>
</file>