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rdumotive.com/how-to-use-a-flex-sensor-e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e.arduino.cc/projecthub/mayooghgirish/arduino-bluetooth-basic-tutorial-d8b7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07067" y="2203704"/>
            <a:ext cx="7766936" cy="832104"/>
          </a:xfrm>
        </p:spPr>
        <p:txBody>
          <a:bodyPr/>
          <a:lstStyle/>
          <a:p>
            <a:pPr algn="ctr"/>
            <a:r>
              <a:rPr lang="he-IL" dirty="0"/>
              <a:t>מערכת לשכיבות סמיכה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07067" y="3127248"/>
            <a:ext cx="7766936" cy="3008376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מגישים</a:t>
            </a:r>
          </a:p>
          <a:p>
            <a:pPr algn="ctr"/>
            <a:r>
              <a:rPr lang="he-IL" dirty="0"/>
              <a:t> מתן </a:t>
            </a:r>
            <a:r>
              <a:rPr lang="he-IL" dirty="0" smtClean="0"/>
              <a:t>ממיסטבלוב</a:t>
            </a:r>
            <a:r>
              <a:rPr lang="he-IL" dirty="0" smtClean="0"/>
              <a:t>, </a:t>
            </a:r>
            <a:r>
              <a:rPr lang="he-IL" dirty="0" smtClean="0"/>
              <a:t>עמרי </a:t>
            </a:r>
            <a:r>
              <a:rPr lang="he-IL" dirty="0"/>
              <a:t>ויסברט, </a:t>
            </a:r>
            <a:r>
              <a:rPr lang="he-IL" smtClean="0"/>
              <a:t>זאבי יוסוב</a:t>
            </a:r>
            <a:endParaRPr lang="he-IL" dirty="0"/>
          </a:p>
          <a:p>
            <a:pPr algn="ctr"/>
            <a:endParaRPr lang="he-IL" dirty="0"/>
          </a:p>
          <a:p>
            <a:r>
              <a:rPr lang="he-IL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61430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 הפרויקט מממש?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הפרויקט הוא מערכת לביצוע שכיבות סמיכה.</a:t>
            </a:r>
          </a:p>
          <a:p>
            <a:r>
              <a:rPr lang="he-IL" dirty="0"/>
              <a:t> שני חיישני גמישות המוחזקים על ידי מגני מרפקים </a:t>
            </a:r>
            <a:r>
              <a:rPr lang="he-IL" dirty="0" err="1"/>
              <a:t>בגומץ</a:t>
            </a:r>
            <a:r>
              <a:rPr lang="he-IL" dirty="0"/>
              <a:t> הזרוע. לוח </a:t>
            </a:r>
            <a:r>
              <a:rPr lang="he-IL" dirty="0" err="1"/>
              <a:t>ארדואינו</a:t>
            </a:r>
            <a:r>
              <a:rPr lang="he-IL" dirty="0"/>
              <a:t> קורא את  מידת ההתנגדות המשתנה מהחיישנים (כתלות על מידת כיפוף היד). לפי מספר ספים לשילובי ההתנגדויות המשתנות, </a:t>
            </a:r>
            <a:r>
              <a:rPr lang="he-IL" dirty="0" err="1"/>
              <a:t>הארדואינו</a:t>
            </a:r>
            <a:r>
              <a:rPr lang="he-IL" dirty="0"/>
              <a:t> מסוגל לזהות כשהמשתמש מבצע שכיבת סמיכה. הוא מעניק למשתמש משוב על שכיבת הסמיכה, ושולח את הנתונים לאפליקציית אנדרואיד לשמירת הנתונים והצגתם, דרך מנשק </a:t>
            </a:r>
            <a:r>
              <a:rPr lang="en-US" dirty="0" err="1"/>
              <a:t>bluetooth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240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/>
              <a:t>הארדואינו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xmlns="" val="380946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האפליקציה, מסך ראשי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="" xmlns:a16="http://schemas.microsoft.com/office/drawing/2014/main" id="{D7761914-D360-4D2C-935C-1E27093B6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365" y="2160588"/>
            <a:ext cx="2183308" cy="3881437"/>
          </a:xfrm>
        </p:spPr>
      </p:pic>
    </p:spTree>
    <p:extLst>
      <p:ext uri="{BB962C8B-B14F-4D97-AF65-F5344CB8AC3E}">
        <p14:creationId xmlns:p14="http://schemas.microsoft.com/office/powerpoint/2010/main" xmlns="" val="23746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האפליקציה, מידע בזמן אמת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364" y="2160588"/>
            <a:ext cx="2397563" cy="4262335"/>
          </a:xfrm>
        </p:spPr>
      </p:pic>
    </p:spTree>
    <p:extLst>
      <p:ext uri="{BB962C8B-B14F-4D97-AF65-F5344CB8AC3E}">
        <p14:creationId xmlns:p14="http://schemas.microsoft.com/office/powerpoint/2010/main" xmlns="" val="80984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האפליקציה, תוצאות עבר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="" xmlns:a16="http://schemas.microsoft.com/office/drawing/2014/main" id="{C1C11726-95A4-4B58-88C1-03EEC5527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365" y="2160588"/>
            <a:ext cx="2183308" cy="3881437"/>
          </a:xfrm>
        </p:spPr>
      </p:pic>
    </p:spTree>
    <p:extLst>
      <p:ext uri="{BB962C8B-B14F-4D97-AF65-F5344CB8AC3E}">
        <p14:creationId xmlns:p14="http://schemas.microsoft.com/office/powerpoint/2010/main" xmlns="" val="124347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אופן חיבור החיישנים</a:t>
            </a:r>
            <a:br>
              <a:rPr lang="he-IL" dirty="0"/>
            </a:br>
            <a:r>
              <a:rPr lang="en-US" dirty="0">
                <a:hlinkClick r:id="rId2"/>
              </a:rPr>
              <a:t>https://www.ardumotive.com/how-to-use-a-flex-sensor-en.html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4833" y="2421645"/>
            <a:ext cx="6242371" cy="3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07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אופן חיבור ה-</a:t>
            </a:r>
            <a:r>
              <a:rPr lang="en-US" dirty="0" err="1"/>
              <a:t>bluetooth</a:t>
            </a:r>
            <a:r>
              <a:rPr lang="he-IL" dirty="0"/>
              <a:t>. הסוג שאצלנו בשימוש הוא </a:t>
            </a:r>
            <a:r>
              <a:rPr lang="en-US" dirty="0"/>
              <a:t>HC-06</a:t>
            </a:r>
            <a:r>
              <a:rPr lang="he-IL" dirty="0"/>
              <a:t>. </a:t>
            </a:r>
            <a:r>
              <a:rPr lang="en-US" sz="1300" dirty="0">
                <a:hlinkClick r:id="rId2"/>
              </a:rPr>
              <a:t>https://create.arduino.cc/projecthub/mayooghgirish/arduino-bluetooth-basic-tutorial-d8b737</a:t>
            </a:r>
            <a:endParaRPr lang="he-IL" sz="13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9424" y="2160588"/>
            <a:ext cx="393318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260847"/>
      </p:ext>
    </p:extLst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118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פיאה</vt:lpstr>
      <vt:lpstr>מערכת לשכיבות סמיכה</vt:lpstr>
      <vt:lpstr>מה הפרויקט מממש?</vt:lpstr>
      <vt:lpstr>הארדואינו</vt:lpstr>
      <vt:lpstr>האפליקציה, מסך ראשי</vt:lpstr>
      <vt:lpstr>האפליקציה, מידע בזמן אמת</vt:lpstr>
      <vt:lpstr>האפליקציה, תוצאות עבר</vt:lpstr>
      <vt:lpstr>אופן חיבור החיישנים https://www.ardumotive.com/how-to-use-a-flex-sensor-en.html</vt:lpstr>
      <vt:lpstr>אופן חיבור ה-bluetooth. הסוג שאצלנו בשימוש הוא HC-06. https://create.arduino.cc/projecthub/mayooghgirish/arduino-bluetooth-basic-tutorial-d8b737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לשכיבות סמיכה</dc:title>
  <dc:creator>matt mam</dc:creator>
  <cp:lastModifiedBy>Sivan Toledo</cp:lastModifiedBy>
  <cp:revision>10</cp:revision>
  <dcterms:created xsi:type="dcterms:W3CDTF">2020-01-18T22:49:04Z</dcterms:created>
  <dcterms:modified xsi:type="dcterms:W3CDTF">2020-02-09T14:36:37Z</dcterms:modified>
</cp:coreProperties>
</file>