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5" r:id="rId1"/>
  </p:sldMasterIdLst>
  <p:notesMasterIdLst>
    <p:notesMasterId r:id="rId5"/>
  </p:notesMasterIdLst>
  <p:handoutMasterIdLst>
    <p:handoutMasterId r:id="rId6"/>
  </p:handoutMasterIdLst>
  <p:sldIdLst>
    <p:sldId id="636" r:id="rId2"/>
    <p:sldId id="638" r:id="rId3"/>
    <p:sldId id="649" r:id="rId4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E8E7CF"/>
    <a:srgbClr val="3333FF"/>
    <a:srgbClr val="CC0000"/>
    <a:srgbClr val="FF0000"/>
    <a:srgbClr val="9933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853" autoAdjust="0"/>
  </p:normalViewPr>
  <p:slideViewPr>
    <p:cSldViewPr snapToGrid="0">
      <p:cViewPr>
        <p:scale>
          <a:sx n="69" d="100"/>
          <a:sy n="69" d="100"/>
        </p:scale>
        <p:origin x="-1170" y="-810"/>
      </p:cViewPr>
      <p:guideLst>
        <p:guide orient="horz" pos="12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fld id="{0494AD60-8423-476B-8579-3DD54C272D2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fld id="{056D2F00-42FB-4361-8F56-B9B24A36EE6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26A70-870A-4086-B888-6DC3592F12FC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74" tIns="45837" rIns="91674" bIns="45837" anchor="b"/>
          <a:lstStyle/>
          <a:p>
            <a:pPr defTabSz="917575" eaLnBrk="0" hangingPunct="0"/>
            <a:fld id="{F0F294BE-F34F-49FF-8EA6-F2BF514F7686}" type="slidenum">
              <a:rPr lang="he-IL" altLang="en-US" sz="1200">
                <a:latin typeface="Times New Roman" pitchFamily="18" charset="0"/>
              </a:rPr>
              <a:pPr defTabSz="917575" eaLnBrk="0" hangingPunct="0"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19512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0113"/>
            <a:ext cx="4975225" cy="4464050"/>
          </a:xfrm>
          <a:noFill/>
          <a:ln/>
        </p:spPr>
        <p:txBody>
          <a:bodyPr lIns="91674" tIns="45837" rIns="91674" bIns="45837"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7C2AFA-2A9B-4164-A283-E7056B774F50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73F6-AE56-46E1-868F-C8FF602E5AFF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27B1-9FC0-4C28-8F90-6330DBC08711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FA089-DDBC-44DB-BC35-3745B1FDC59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20A5-64ED-44C0-AAD9-47734FC6E35D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5390-F9AA-4A67-8225-C416C96D3621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EC42-9363-4410-9DE2-3C005BFEF0CA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CD2C-B8EA-4841-BD0A-57FEEA5A5261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50E2-73E9-4AB4-8036-EC56CDE99238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DEB3-8784-4AED-B7DE-833101395B84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4F65-A223-4B31-9DDD-4EC921B861F0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B30C-BAB5-4C88-B163-0EF422981517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82AC66-1976-4552-9746-BA9D4F6D8390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lection_sort" TargetMode="External"/><Relationship Id="rId2" Type="http://schemas.openxmlformats.org/officeDocument/2006/relationships/hyperlink" Target="http://en.wikipedia.org/wiki/Quicks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nsertion_sor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49C3F215-31BC-4F1A-8938-ADD5810C7DA7}" type="slidenum">
              <a:rPr lang="he-IL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Times New Roman" pitchFamily="18" charset="0"/>
              </a:rPr>
              <a:t>מיונים </a:t>
            </a:r>
            <a:r>
              <a:rPr lang="he-IL" dirty="0" err="1" smtClean="0">
                <a:cs typeface="Times New Roman" pitchFamily="18" charset="0"/>
              </a:rPr>
              <a:t>לתירגול</a:t>
            </a:r>
            <a:r>
              <a:rPr lang="he-IL" dirty="0" smtClean="0">
                <a:cs typeface="Times New Roman" pitchFamily="18" charset="0"/>
              </a:rPr>
              <a:t> \ ש.ב</a:t>
            </a:r>
            <a:r>
              <a:rPr lang="he-IL" smtClean="0">
                <a:cs typeface="Times New Roman" pitchFamily="18" charset="0"/>
              </a:rPr>
              <a:t>. 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l" rtl="0"/>
            <a:r>
              <a:rPr lang="en-US" sz="2800" dirty="0" smtClean="0">
                <a:solidFill>
                  <a:srgbClr val="003399"/>
                </a:solidFill>
                <a:hlinkClick r:id="rId2"/>
              </a:rPr>
              <a:t>http://en.wikipedia.org/wiki/Quicksort</a:t>
            </a:r>
            <a:endParaRPr lang="en-US" dirty="0" smtClean="0">
              <a:hlinkClick r:id="rId3"/>
            </a:endParaRPr>
          </a:p>
          <a:p>
            <a:pPr lvl="1" algn="l" rtl="0"/>
            <a:r>
              <a:rPr lang="en-US" dirty="0" smtClean="0">
                <a:hlinkClick r:id="rId3"/>
              </a:rPr>
              <a:t>http://en.wikipedia.org/wiki/Selection_sort</a:t>
            </a:r>
            <a:endParaRPr lang="en-US" dirty="0" smtClean="0"/>
          </a:p>
          <a:p>
            <a:pPr lvl="1" algn="l" rtl="0"/>
            <a:r>
              <a:rPr lang="en-US" dirty="0" smtClean="0">
                <a:hlinkClick r:id="rId4"/>
              </a:rPr>
              <a:t>http://en.wikipedia.org/wiki/Insertion_sort</a:t>
            </a:r>
            <a:r>
              <a:rPr lang="en-US" dirty="0" smtClean="0"/>
              <a:t>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err="1" smtClean="0"/>
              <a:t>Quicksort</a:t>
            </a:r>
            <a:r>
              <a:rPr lang="en-US" dirty="0" smtClean="0"/>
              <a:t> for </a:t>
            </a:r>
            <a:r>
              <a:rPr lang="en-US" dirty="0" err="1" smtClean="0"/>
              <a:t>tirgul</a:t>
            </a:r>
            <a:r>
              <a:rPr lang="en-US" dirty="0" smtClean="0"/>
              <a:t> (more recursion!)</a:t>
            </a:r>
          </a:p>
          <a:p>
            <a:pPr lvl="1" algn="l" rtl="0"/>
            <a:r>
              <a:rPr lang="en-US" dirty="0" smtClean="0"/>
              <a:t>Insertion for HW – you can give the explanation in </a:t>
            </a:r>
            <a:r>
              <a:rPr lang="en-US" dirty="0" err="1" smtClean="0"/>
              <a:t>tirgul</a:t>
            </a:r>
            <a:r>
              <a:rPr lang="en-US" dirty="0" smtClean="0"/>
              <a:t> and they have to only implement</a:t>
            </a:r>
          </a:p>
          <a:p>
            <a:pPr lvl="1" algn="l" rtl="0"/>
            <a:r>
              <a:rPr lang="en-US" dirty="0" smtClean="0"/>
              <a:t>Selection sort</a:t>
            </a:r>
            <a:r>
              <a:rPr lang="he-IL" dirty="0" smtClean="0"/>
              <a:t>אפשר לדבר על המיון הזה </a:t>
            </a:r>
            <a:r>
              <a:rPr lang="he-IL" dirty="0" err="1" smtClean="0"/>
              <a:t>בתירגול</a:t>
            </a:r>
            <a:r>
              <a:rPr lang="he-IL" dirty="0" smtClean="0"/>
              <a:t>, עדיף בלי קוד, אולי תהיה שאלה במבחן...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A29FE08E-BA6B-4747-92AE-C41361F341B7}" type="slidenum">
              <a:rPr lang="ar-SA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228600"/>
            <a:ext cx="7772400" cy="838200"/>
          </a:xfrm>
        </p:spPr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תמונה לתרגול...</a:t>
            </a:r>
            <a:endParaRPr lang="en-US" smtClean="0">
              <a:cs typeface="Times New Roman" pitchFamily="18" charset="0"/>
            </a:endParaRPr>
          </a:p>
        </p:txBody>
      </p:sp>
      <p:pic>
        <p:nvPicPr>
          <p:cNvPr id="45060" name="Picture 10" descr="http://www.cartoonstock.com/lowres/vsh0869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06675"/>
            <a:ext cx="46482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28600"/>
          </a:xfrm>
        </p:spPr>
        <p:txBody>
          <a:bodyPr/>
          <a:lstStyle/>
          <a:p>
            <a:pPr>
              <a:defRPr/>
            </a:pPr>
            <a:fld id="{F2E16EEC-5190-4C1A-9311-9373FB5EB670}" type="slidenum">
              <a:rPr lang="he-IL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>
                <a:cs typeface="Times New Roman" pitchFamily="18" charset="0"/>
              </a:rPr>
              <a:t>רעיונות נוספים לחומר לתרגול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Tx/>
              <a:buNone/>
            </a:pPr>
            <a:r>
              <a:rPr lang="he-IL" dirty="0" smtClean="0"/>
              <a:t>מילון - מיון של מילים</a:t>
            </a:r>
          </a:p>
          <a:p>
            <a:pPr lvl="1" algn="ctr">
              <a:buFontTx/>
              <a:buNone/>
            </a:pPr>
            <a:r>
              <a:rPr lang="he-IL" dirty="0" smtClean="0"/>
              <a:t>חיפוש במילון...</a:t>
            </a:r>
            <a:endParaRPr lang="en-US" dirty="0" smtClean="0"/>
          </a:p>
          <a:p>
            <a:pPr lvl="1" algn="ctr">
              <a:buFontTx/>
              <a:buNone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אפשר לתת כמה קטעי קוד לדבר על זמני ריצה, לדוגמא: חיפוש על מערך שבכל שלב מגרילים אינדקס </a:t>
            </a:r>
            <a:r>
              <a:rPr lang="he-IL" dirty="0" err="1" smtClean="0"/>
              <a:t>רנדומי</a:t>
            </a:r>
            <a:r>
              <a:rPr lang="he-IL" dirty="0" smtClean="0"/>
              <a:t> </a:t>
            </a:r>
          </a:p>
          <a:p>
            <a:pPr lvl="1" algn="ctr">
              <a:buFontTx/>
              <a:buNone/>
            </a:pPr>
            <a:endParaRPr lang="he-IL" dirty="0" smtClean="0"/>
          </a:p>
          <a:p>
            <a:pPr lvl="1" algn="ctr">
              <a:buFontTx/>
              <a:buNone/>
            </a:pPr>
            <a:r>
              <a:rPr lang="he-IL" dirty="0" err="1" smtClean="0"/>
              <a:t>פיבונאצ'י</a:t>
            </a:r>
            <a:r>
              <a:rPr lang="he-IL" dirty="0" smtClean="0"/>
              <a:t> רקורסיבי עם זיכרון (</a:t>
            </a:r>
            <a:r>
              <a:rPr lang="en-US" dirty="0" err="1" smtClean="0"/>
              <a:t>memoization</a:t>
            </a:r>
            <a:r>
              <a:rPr lang="he-IL" dirty="0" smtClean="0"/>
              <a:t>): נניח רוצים לקרוא </a:t>
            </a:r>
            <a:r>
              <a:rPr lang="en-US" dirty="0" smtClean="0"/>
              <a:t>n</a:t>
            </a:r>
            <a:r>
              <a:rPr lang="he-IL" dirty="0" smtClean="0"/>
              <a:t> פעמים </a:t>
            </a:r>
            <a:r>
              <a:rPr lang="he-IL" dirty="0" err="1" smtClean="0"/>
              <a:t>לפיבונאצ'י</a:t>
            </a:r>
            <a:r>
              <a:rPr lang="he-IL" dirty="0" smtClean="0"/>
              <a:t> עם </a:t>
            </a:r>
            <a:r>
              <a:rPr lang="he-IL" smtClean="0"/>
              <a:t>קלטים שונים -  למתי יש את הקוד, לאסף יש כמה שקפים רלוונטיים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16106</TotalTime>
  <Words>76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Layers</vt:lpstr>
      <vt:lpstr>מיונים לתירגול \ ש.ב. </vt:lpstr>
      <vt:lpstr>תמונה לתרגול...</vt:lpstr>
      <vt:lpstr>רעיונות נוספים לחומר לתרגול</vt:lpstr>
    </vt:vector>
  </TitlesOfParts>
  <Company>School of CS, 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</dc:title>
  <dc:subject>Arrays</dc:subject>
  <dc:creator>Mati Shomrat</dc:creator>
  <cp:lastModifiedBy>assafzar</cp:lastModifiedBy>
  <cp:revision>975</cp:revision>
  <dcterms:created xsi:type="dcterms:W3CDTF">2002-10-16T10:42:03Z</dcterms:created>
  <dcterms:modified xsi:type="dcterms:W3CDTF">2010-11-25T17:30:35Z</dcterms:modified>
</cp:coreProperties>
</file>