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ubik Medium"/>
      <p:regular r:id="rId19"/>
      <p:bold r:id="rId20"/>
      <p:italic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Abel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js+WZM+1qUXrCa8ACZYL3iaUOX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1D10291-6E25-4C63-A066-A7C846DF8089}">
  <a:tblStyle styleId="{C1D10291-6E25-4C63-A066-A7C846DF808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20" Type="http://schemas.openxmlformats.org/officeDocument/2006/relationships/font" Target="fonts/RubikMedium-bold.fntdata"/><Relationship Id="rId22" Type="http://schemas.openxmlformats.org/officeDocument/2006/relationships/font" Target="fonts/RubikMedium-boldItalic.fntdata"/><Relationship Id="rId21" Type="http://schemas.openxmlformats.org/officeDocument/2006/relationships/font" Target="fonts/RubikMedium-italic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customschemas.google.com/relationships/presentationmetadata" Target="metadata"/><Relationship Id="rId27" Type="http://schemas.openxmlformats.org/officeDocument/2006/relationships/font" Target="fonts/Abel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ubikMedium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5" name="Google Shape;69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Good afternoon everyone, and thank you for staying until now.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We’re the last team standing — so let’s make sure we leave a good final impression.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Today, we’re excited to present our final project — </a:t>
            </a:r>
            <a:r>
              <a:rPr b="1" lang="en">
                <a:solidFill>
                  <a:schemeClr val="dk1"/>
                </a:solidFill>
              </a:rPr>
              <a:t>Hermes</a:t>
            </a:r>
            <a:r>
              <a:rPr lang="en">
                <a:solidFill>
                  <a:schemeClr val="dk1"/>
                </a:solidFill>
              </a:rPr>
              <a:t>, a personalized news recommendation system.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Daniel -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For the ranking of articles we draw inspiration from the NRMS paper, training on the same dataset and having a very similar architecture.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We take a latent-space embedding approach, hoping to capture semantic meanings of titles in a given user’s history, and recommending items with titles which semantically match their taste.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First, we need a way to embed a given article to a dense vector - to do this, we first tokenize it’s header and pass it through a transformer encoder. By that point we have a sequence of vectors which should be semantically contextualized. We then sum all embeddings to acquire a single vector, and finally pass that through a small MLP post-net to obtain the final article embedding.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Daniel -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Then, to model a user’s probability of clicking on a candidate article we use the article embeddings from the previous slide - We feed them into another transformer encoder, which now should output a sequence of contextualized ‘article tokens’, essentially representing the user’s taste as a sequence of vectors.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We then sum-pool and run another post-net to acquire a ‘user embedding’, which should be a vector that represents a given user’s taste, based on their history.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We then encode the candidate article using the same encoder from the previous slide, and take the dot product between the user and candidate embeddings to achieve the final click probability.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practice, we run the article embedding once on every article when it enters our database, and cache the result to be used to recommend items faster.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1" name="Google Shape;83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 wrap up, we’d like to briefly highlight two major features we didn’t get to fully implement, but see as important next steps for Hermes.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first is </a:t>
            </a:r>
            <a:r>
              <a:rPr b="1" lang="en">
                <a:solidFill>
                  <a:schemeClr val="dk1"/>
                </a:solidFill>
              </a:rPr>
              <a:t>diversity-aware re-ranking</a:t>
            </a:r>
            <a:r>
              <a:rPr lang="en">
                <a:solidFill>
                  <a:schemeClr val="dk1"/>
                </a:solidFill>
              </a:rPr>
              <a:t>: Re-ranking is a post-processing step where we take the top recommended articles and reorder them to balance </a:t>
            </a:r>
            <a:r>
              <a:rPr b="1" lang="en">
                <a:solidFill>
                  <a:schemeClr val="dk1"/>
                </a:solidFill>
              </a:rPr>
              <a:t>relevance with diversity</a:t>
            </a:r>
            <a:r>
              <a:rPr lang="en">
                <a:solidFill>
                  <a:schemeClr val="dk1"/>
                </a:solidFill>
              </a:rPr>
              <a:t> — for example, mixing political viewpoints or introducing topic variety — without sacrificing too much engagement.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Practically, we would use algorithms like </a:t>
            </a:r>
            <a:r>
              <a:rPr b="1" lang="en">
                <a:solidFill>
                  <a:schemeClr val="dk1"/>
                </a:solidFill>
              </a:rPr>
              <a:t>MMR (Maximal Marginal Relevance)</a:t>
            </a:r>
            <a:r>
              <a:rPr lang="en">
                <a:solidFill>
                  <a:schemeClr val="dk1"/>
                </a:solidFill>
              </a:rPr>
              <a:t> or </a:t>
            </a:r>
            <a:r>
              <a:rPr b="1" lang="en">
                <a:solidFill>
                  <a:schemeClr val="dk1"/>
                </a:solidFill>
              </a:rPr>
              <a:t>intent-aware re-ranking</a:t>
            </a:r>
            <a:r>
              <a:rPr lang="en">
                <a:solidFill>
                  <a:schemeClr val="dk1"/>
                </a:solidFill>
              </a:rPr>
              <a:t>, which penalize redundancy and encourage topical or ideological variety.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second feature is </a:t>
            </a:r>
            <a:r>
              <a:rPr b="1" lang="en">
                <a:solidFill>
                  <a:schemeClr val="dk1"/>
                </a:solidFill>
              </a:rPr>
              <a:t>event-based categorization</a:t>
            </a:r>
            <a:r>
              <a:rPr lang="en">
                <a:solidFill>
                  <a:schemeClr val="dk1"/>
                </a:solidFill>
              </a:rPr>
              <a:t>. Currently, articles are grouped into broad, predefined categories like business, technology, or health. But real-world news often revolves around </a:t>
            </a:r>
            <a:r>
              <a:rPr b="1" lang="en">
                <a:solidFill>
                  <a:schemeClr val="dk1"/>
                </a:solidFill>
              </a:rPr>
              <a:t>emerging events</a:t>
            </a:r>
            <a:r>
              <a:rPr lang="en">
                <a:solidFill>
                  <a:schemeClr val="dk1"/>
                </a:solidFill>
              </a:rPr>
              <a:t>, like </a:t>
            </a:r>
            <a:r>
              <a:rPr i="1" lang="en">
                <a:solidFill>
                  <a:schemeClr val="dk1"/>
                </a:solidFill>
              </a:rPr>
              <a:t>The War in Ukraine</a:t>
            </a:r>
            <a:r>
              <a:rPr lang="en">
                <a:solidFill>
                  <a:schemeClr val="dk1"/>
                </a:solidFill>
              </a:rPr>
              <a:t> or </a:t>
            </a:r>
            <a:r>
              <a:rPr i="1" lang="en">
                <a:solidFill>
                  <a:schemeClr val="dk1"/>
                </a:solidFill>
              </a:rPr>
              <a:t>Elections 2025</a:t>
            </a:r>
            <a:r>
              <a:rPr lang="en">
                <a:solidFill>
                  <a:schemeClr val="dk1"/>
                </a:solidFill>
              </a:rPr>
              <a:t>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Our goal was to dynamically cluster articles into such high-level events — so users could explore evolving stories beyond static topics.</a:t>
            </a:r>
            <a:endParaRPr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 do this, we’d apply </a:t>
            </a:r>
            <a:r>
              <a:rPr b="1" lang="en">
                <a:solidFill>
                  <a:schemeClr val="dk1"/>
                </a:solidFill>
              </a:rPr>
              <a:t>unsupervised clustering</a:t>
            </a:r>
            <a:r>
              <a:rPr lang="en">
                <a:solidFill>
                  <a:schemeClr val="dk1"/>
                </a:solidFill>
              </a:rPr>
              <a:t> on article embeddings — possibly using BERTopic or other topic modeling techniques — and assign emerging event labels based on semantic similarity and timeline grouping.”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7" name="Google Shape;83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2" name="Google Shape;70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So the motivation for our project is a problem we all are familiar with — the way people consume news today is broken.</a:t>
            </a:r>
            <a:br>
              <a:rPr b="1"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We’re living in the most connected era in history — and yet, people are more </a:t>
            </a:r>
            <a:r>
              <a:rPr b="1" lang="en">
                <a:solidFill>
                  <a:schemeClr val="dk1"/>
                </a:solidFill>
              </a:rPr>
              <a:t>misinformed, overwhelmed, and polarized</a:t>
            </a:r>
            <a:r>
              <a:rPr lang="en">
                <a:solidFill>
                  <a:schemeClr val="dk1"/>
                </a:solidFill>
              </a:rPr>
              <a:t> than ever.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News is everywhere — but today we </a:t>
            </a:r>
            <a:r>
              <a:rPr b="1" lang="en">
                <a:solidFill>
                  <a:schemeClr val="dk1"/>
                </a:solidFill>
              </a:rPr>
              <a:t>either</a:t>
            </a:r>
            <a:r>
              <a:rPr lang="en">
                <a:solidFill>
                  <a:schemeClr val="dk1"/>
                </a:solidFill>
              </a:rPr>
              <a:t> get it from </a:t>
            </a:r>
            <a:r>
              <a:rPr b="1" lang="en">
                <a:solidFill>
                  <a:schemeClr val="dk1"/>
                </a:solidFill>
              </a:rPr>
              <a:t>old-school platforms</a:t>
            </a:r>
            <a:r>
              <a:rPr lang="en">
                <a:solidFill>
                  <a:schemeClr val="dk1"/>
                </a:solidFill>
              </a:rPr>
              <a:t> filled with irrelevant content, or from </a:t>
            </a:r>
            <a:r>
              <a:rPr b="1" lang="en">
                <a:solidFill>
                  <a:schemeClr val="dk1"/>
                </a:solidFill>
              </a:rPr>
              <a:t>social media</a:t>
            </a:r>
            <a:r>
              <a:rPr lang="en">
                <a:solidFill>
                  <a:schemeClr val="dk1"/>
                </a:solidFill>
              </a:rPr>
              <a:t> full of clickbait posts and misinformation.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dk1"/>
                </a:solidFill>
              </a:rPr>
              <a:t>Either way, we end up seeing content that just reinforces what we already believe.</a:t>
            </a:r>
            <a:endParaRPr u="sng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a result, many people avoid the news altogether — and when they do try to engage, they’re often left with a </a:t>
            </a:r>
            <a:r>
              <a:rPr b="1" lang="en">
                <a:solidFill>
                  <a:schemeClr val="dk1"/>
                </a:solidFill>
              </a:rPr>
              <a:t>distorted or incomplete picture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9" name="Google Shape;7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let’s just review this quick example from just last Saturday. </a:t>
            </a:r>
            <a:r>
              <a:rPr i="1" lang="en">
                <a:solidFill>
                  <a:schemeClr val="dk1"/>
                </a:solidFill>
              </a:rPr>
              <a:t>(Cue slide)</a:t>
            </a:r>
            <a:br>
              <a:rPr i="1"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Two major outlets reported the exact same event — but in </a:t>
            </a:r>
            <a:r>
              <a:rPr b="1" lang="en">
                <a:solidFill>
                  <a:schemeClr val="dk1"/>
                </a:solidFill>
              </a:rPr>
              <a:t>completely different ways</a:t>
            </a:r>
            <a:r>
              <a:rPr lang="en">
                <a:solidFill>
                  <a:schemeClr val="dk1"/>
                </a:solidFill>
              </a:rPr>
              <a:t>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So if you only follow one source, you’re not uninformed — you’re </a:t>
            </a:r>
            <a:r>
              <a:rPr b="1" lang="en">
                <a:solidFill>
                  <a:schemeClr val="dk1"/>
                </a:solidFill>
              </a:rPr>
              <a:t>misinformed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u="sng">
                <a:solidFill>
                  <a:schemeClr val="dk1"/>
                </a:solidFill>
              </a:rPr>
              <a:t>So to conclude</a:t>
            </a:r>
            <a:r>
              <a:rPr lang="en">
                <a:solidFill>
                  <a:schemeClr val="dk1"/>
                </a:solidFill>
              </a:rPr>
              <a:t>, the core problem we are addressing is helping people access news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that’s</a:t>
            </a:r>
            <a:r>
              <a:rPr b="1" lang="en">
                <a:solidFill>
                  <a:schemeClr val="dk1"/>
                </a:solidFill>
              </a:rPr>
              <a:t> relevant and personalised </a:t>
            </a:r>
            <a:r>
              <a:rPr lang="en">
                <a:solidFill>
                  <a:schemeClr val="dk1"/>
                </a:solidFill>
              </a:rPr>
              <a:t>to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them, </a:t>
            </a:r>
            <a:br>
              <a:rPr lang="en">
                <a:solidFill>
                  <a:schemeClr val="dk1"/>
                </a:solidFill>
              </a:rPr>
            </a:br>
            <a:r>
              <a:rPr b="1" lang="en">
                <a:solidFill>
                  <a:schemeClr val="dk1"/>
                </a:solidFill>
              </a:rPr>
              <a:t>without</a:t>
            </a:r>
            <a:r>
              <a:rPr lang="en">
                <a:solidFill>
                  <a:schemeClr val="dk1"/>
                </a:solidFill>
              </a:rPr>
              <a:t> leaving them </a:t>
            </a:r>
            <a:r>
              <a:rPr b="1" lang="en">
                <a:solidFill>
                  <a:schemeClr val="dk1"/>
                </a:solidFill>
              </a:rPr>
              <a:t>trapped in a bubble</a:t>
            </a:r>
            <a:r>
              <a:rPr lang="en">
                <a:solidFill>
                  <a:schemeClr val="dk1"/>
                </a:solidFill>
              </a:rPr>
              <a:t> and half informed.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now going to dive straight into the live DEMO. for that i’m going to pass the stage to Shahar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shahar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1" name="Google Shape;7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shahar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6" name="Google Shape;7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shahar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1" name="Google Shape;7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Let’s start at the very beginning of our pipeline — with the articles themselves.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fetch news articles from two sources: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First, a large static dataset of over </a:t>
            </a:r>
            <a:r>
              <a:rPr b="1" lang="en">
                <a:solidFill>
                  <a:schemeClr val="dk1"/>
                </a:solidFill>
              </a:rPr>
              <a:t>150,000 articles</a:t>
            </a:r>
            <a:r>
              <a:rPr lang="en">
                <a:solidFill>
                  <a:schemeClr val="dk1"/>
                </a:solidFill>
              </a:rPr>
              <a:t> from Google News,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and second, </a:t>
            </a:r>
            <a:r>
              <a:rPr b="1" lang="en">
                <a:solidFill>
                  <a:schemeClr val="dk1"/>
                </a:solidFill>
              </a:rPr>
              <a:t>live articles</a:t>
            </a:r>
            <a:r>
              <a:rPr lang="en">
                <a:solidFill>
                  <a:schemeClr val="dk1"/>
                </a:solidFill>
              </a:rPr>
              <a:t> pulled using the </a:t>
            </a:r>
            <a:r>
              <a:rPr b="1" lang="en">
                <a:solidFill>
                  <a:schemeClr val="dk1"/>
                </a:solidFill>
              </a:rPr>
              <a:t>GNews API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Once we fetch an article, it goes through two main components: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First, we assign it a topic using meta’s roberta zero shot classifier, which helps us classify each article into a clear category.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Second, we embed the article title — this allows us to compare it with other articles and use it later on in the recommendation model.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Once both steps are complete, the article is stored in our </a:t>
            </a:r>
            <a:r>
              <a:rPr b="1" lang="en">
                <a:solidFill>
                  <a:schemeClr val="dk1"/>
                </a:solidFill>
              </a:rPr>
              <a:t>MongoDB</a:t>
            </a:r>
            <a:r>
              <a:rPr lang="en">
                <a:solidFill>
                  <a:schemeClr val="dk1"/>
                </a:solidFill>
              </a:rPr>
              <a:t> database, ready to power real-time personalization.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9" name="Google Shape;7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7" name="Google Shape;7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Daniel -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To achieve the fully personalized interface we saw earlier, we use a hierarchical approach: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	For each user, we first rank the most relevant topics for him, based on his history, by simply sorting them by their counts in the user’s history.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	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	Then, for each topic - we rank the articles inside that topic using a content based approach.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s://www.flaticon.com/?utm_source=slidesgo_template&amp;utm_medium=referral-link&amp;utm_campaign=s%20g_resources&amp;utm_content=flaticon" TargetMode="External"/><Relationship Id="rId4" Type="http://schemas.openxmlformats.org/officeDocument/2006/relationships/hyperlink" Target="https://www.freepik.com/?utm_source=slidesgo_template&amp;utm_medium=referral-link&amp;utm_campaign=s%20g_resources&amp;utm_content=freepik" TargetMode="Externa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87"/>
          <p:cNvGrpSpPr/>
          <p:nvPr/>
        </p:nvGrpSpPr>
        <p:grpSpPr>
          <a:xfrm>
            <a:off x="-2896958" y="-2537327"/>
            <a:ext cx="13462914" cy="9678220"/>
            <a:chOff x="-2896958" y="-2537327"/>
            <a:chExt cx="13462914" cy="9678220"/>
          </a:xfrm>
        </p:grpSpPr>
        <p:sp>
          <p:nvSpPr>
            <p:cNvPr id="11" name="Google Shape;11;p87"/>
            <p:cNvSpPr/>
            <p:nvPr/>
          </p:nvSpPr>
          <p:spPr>
            <a:xfrm rot="1514338">
              <a:off x="5806126" y="-191038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87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87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87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87"/>
            <p:cNvSpPr/>
            <p:nvPr/>
          </p:nvSpPr>
          <p:spPr>
            <a:xfrm rot="1430265">
              <a:off x="6184762" y="-1321502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87"/>
            <p:cNvSpPr/>
            <p:nvPr/>
          </p:nvSpPr>
          <p:spPr>
            <a:xfrm rot="1430265">
              <a:off x="6604611" y="-1035768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87"/>
            <p:cNvSpPr/>
            <p:nvPr/>
          </p:nvSpPr>
          <p:spPr>
            <a:xfrm>
              <a:off x="2575476" y="1244155"/>
              <a:ext cx="4003500" cy="266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87"/>
            <p:cNvSpPr/>
            <p:nvPr/>
          </p:nvSpPr>
          <p:spPr>
            <a:xfrm rot="5400000">
              <a:off x="3228495" y="568429"/>
              <a:ext cx="2687009" cy="4013952"/>
            </a:xfrm>
            <a:custGeom>
              <a:rect b="b" l="l" r="r" t="t"/>
              <a:pathLst>
                <a:path extrusionOk="0" h="71534" w="47852">
                  <a:moveTo>
                    <a:pt x="47852" y="71533"/>
                  </a:moveTo>
                  <a:lnTo>
                    <a:pt x="0" y="71533"/>
                  </a:lnTo>
                  <a:lnTo>
                    <a:pt x="0" y="0"/>
                  </a:lnTo>
                  <a:lnTo>
                    <a:pt x="47852" y="0"/>
                  </a:lnTo>
                  <a:close/>
                  <a:moveTo>
                    <a:pt x="441" y="71093"/>
                  </a:moveTo>
                  <a:lnTo>
                    <a:pt x="47411" y="71093"/>
                  </a:lnTo>
                  <a:lnTo>
                    <a:pt x="47411" y="453"/>
                  </a:lnTo>
                  <a:lnTo>
                    <a:pt x="441" y="453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19;p87"/>
          <p:cNvSpPr txBox="1"/>
          <p:nvPr>
            <p:ph type="ctrTitle"/>
          </p:nvPr>
        </p:nvSpPr>
        <p:spPr>
          <a:xfrm>
            <a:off x="2745400" y="1637150"/>
            <a:ext cx="3653400" cy="18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85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Rubik Medium"/>
              <a:buNone/>
              <a:defRPr b="0" sz="52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defRPr>
            </a:lvl9pPr>
          </a:lstStyle>
          <a:p/>
        </p:txBody>
      </p:sp>
      <p:sp>
        <p:nvSpPr>
          <p:cNvPr id="20" name="Google Shape;20;p87"/>
          <p:cNvSpPr txBox="1"/>
          <p:nvPr>
            <p:ph idx="1" type="subTitle"/>
          </p:nvPr>
        </p:nvSpPr>
        <p:spPr>
          <a:xfrm>
            <a:off x="2053275" y="3906550"/>
            <a:ext cx="50376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96"/>
          <p:cNvGrpSpPr/>
          <p:nvPr/>
        </p:nvGrpSpPr>
        <p:grpSpPr>
          <a:xfrm>
            <a:off x="-585686" y="-1099379"/>
            <a:ext cx="10929759" cy="7352891"/>
            <a:chOff x="-585686" y="-1099379"/>
            <a:chExt cx="10929759" cy="7352891"/>
          </a:xfrm>
        </p:grpSpPr>
        <p:sp>
          <p:nvSpPr>
            <p:cNvPr id="142" name="Google Shape;142;p96"/>
            <p:cNvSpPr/>
            <p:nvPr/>
          </p:nvSpPr>
          <p:spPr>
            <a:xfrm rot="315833">
              <a:off x="-470260" y="2809509"/>
              <a:ext cx="2437809" cy="2628347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96"/>
            <p:cNvSpPr/>
            <p:nvPr/>
          </p:nvSpPr>
          <p:spPr>
            <a:xfrm rot="315833">
              <a:off x="-13572" y="3038950"/>
              <a:ext cx="2377152" cy="288229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96"/>
            <p:cNvSpPr/>
            <p:nvPr/>
          </p:nvSpPr>
          <p:spPr>
            <a:xfrm rot="315833">
              <a:off x="-286641" y="3248850"/>
              <a:ext cx="2747897" cy="288469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96"/>
            <p:cNvSpPr/>
            <p:nvPr/>
          </p:nvSpPr>
          <p:spPr>
            <a:xfrm rot="315633">
              <a:off x="6771567" y="-971975"/>
              <a:ext cx="2924002" cy="3152541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96"/>
            <p:cNvSpPr/>
            <p:nvPr/>
          </p:nvSpPr>
          <p:spPr>
            <a:xfrm rot="315633">
              <a:off x="6951891" y="-552494"/>
              <a:ext cx="2851248" cy="345713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96"/>
            <p:cNvSpPr/>
            <p:nvPr/>
          </p:nvSpPr>
          <p:spPr>
            <a:xfrm rot="315633">
              <a:off x="6896466" y="-360189"/>
              <a:ext cx="3295933" cy="346001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96"/>
            <p:cNvSpPr/>
            <p:nvPr/>
          </p:nvSpPr>
          <p:spPr>
            <a:xfrm>
              <a:off x="1271525" y="759175"/>
              <a:ext cx="6595500" cy="364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96"/>
            <p:cNvSpPr/>
            <p:nvPr/>
          </p:nvSpPr>
          <p:spPr>
            <a:xfrm rot="5400000">
              <a:off x="2739044" y="-751734"/>
              <a:ext cx="3665822" cy="6646939"/>
            </a:xfrm>
            <a:custGeom>
              <a:rect b="b" l="l" r="r" t="t"/>
              <a:pathLst>
                <a:path extrusionOk="0" h="71534" w="47852">
                  <a:moveTo>
                    <a:pt x="47852" y="71533"/>
                  </a:moveTo>
                  <a:lnTo>
                    <a:pt x="0" y="71533"/>
                  </a:lnTo>
                  <a:lnTo>
                    <a:pt x="0" y="0"/>
                  </a:lnTo>
                  <a:lnTo>
                    <a:pt x="47852" y="0"/>
                  </a:lnTo>
                  <a:close/>
                  <a:moveTo>
                    <a:pt x="441" y="71093"/>
                  </a:moveTo>
                  <a:lnTo>
                    <a:pt x="47411" y="71093"/>
                  </a:lnTo>
                  <a:lnTo>
                    <a:pt x="47411" y="453"/>
                  </a:lnTo>
                  <a:lnTo>
                    <a:pt x="441" y="453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96"/>
          <p:cNvSpPr txBox="1"/>
          <p:nvPr>
            <p:ph type="title"/>
          </p:nvPr>
        </p:nvSpPr>
        <p:spPr>
          <a:xfrm>
            <a:off x="2716500" y="2904100"/>
            <a:ext cx="37110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1" name="Google Shape;151;p96"/>
          <p:cNvSpPr txBox="1"/>
          <p:nvPr>
            <p:ph idx="1" type="subTitle"/>
          </p:nvPr>
        </p:nvSpPr>
        <p:spPr>
          <a:xfrm>
            <a:off x="1986000" y="1750675"/>
            <a:ext cx="5172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MAIN_POINT_1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97"/>
          <p:cNvGrpSpPr/>
          <p:nvPr/>
        </p:nvGrpSpPr>
        <p:grpSpPr>
          <a:xfrm>
            <a:off x="5642288" y="1021651"/>
            <a:ext cx="3764211" cy="2374663"/>
            <a:chOff x="640875" y="3095850"/>
            <a:chExt cx="750800" cy="386300"/>
          </a:xfrm>
        </p:grpSpPr>
        <p:sp>
          <p:nvSpPr>
            <p:cNvPr id="154" name="Google Shape;154;p97"/>
            <p:cNvSpPr/>
            <p:nvPr/>
          </p:nvSpPr>
          <p:spPr>
            <a:xfrm>
              <a:off x="640875" y="3095850"/>
              <a:ext cx="750800" cy="386300"/>
            </a:xfrm>
            <a:custGeom>
              <a:rect b="b" l="l" r="r" t="t"/>
              <a:pathLst>
                <a:path extrusionOk="0" h="15452" w="30032">
                  <a:moveTo>
                    <a:pt x="19262" y="0"/>
                  </a:moveTo>
                  <a:lnTo>
                    <a:pt x="46" y="11295"/>
                  </a:lnTo>
                  <a:cubicBezTo>
                    <a:pt x="0" y="11337"/>
                    <a:pt x="0" y="11337"/>
                    <a:pt x="0" y="11382"/>
                  </a:cubicBezTo>
                  <a:lnTo>
                    <a:pt x="46" y="11424"/>
                  </a:lnTo>
                  <a:lnTo>
                    <a:pt x="14667" y="15452"/>
                  </a:lnTo>
                  <a:lnTo>
                    <a:pt x="14709" y="15452"/>
                  </a:lnTo>
                  <a:lnTo>
                    <a:pt x="29989" y="3895"/>
                  </a:lnTo>
                  <a:cubicBezTo>
                    <a:pt x="30031" y="3852"/>
                    <a:pt x="30031" y="3807"/>
                    <a:pt x="29989" y="3807"/>
                  </a:cubicBezTo>
                  <a:cubicBezTo>
                    <a:pt x="29989" y="3786"/>
                    <a:pt x="29978" y="3775"/>
                    <a:pt x="29966" y="3775"/>
                  </a:cubicBezTo>
                  <a:cubicBezTo>
                    <a:pt x="29955" y="3775"/>
                    <a:pt x="29944" y="3786"/>
                    <a:pt x="29944" y="3807"/>
                  </a:cubicBezTo>
                  <a:lnTo>
                    <a:pt x="14667" y="15322"/>
                  </a:lnTo>
                  <a:lnTo>
                    <a:pt x="221" y="11337"/>
                  </a:lnTo>
                  <a:lnTo>
                    <a:pt x="19350" y="130"/>
                  </a:lnTo>
                  <a:cubicBezTo>
                    <a:pt x="19350" y="88"/>
                    <a:pt x="19395" y="42"/>
                    <a:pt x="19350" y="42"/>
                  </a:cubicBezTo>
                  <a:cubicBezTo>
                    <a:pt x="19350" y="0"/>
                    <a:pt x="19308" y="0"/>
                    <a:pt x="19262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97"/>
            <p:cNvSpPr/>
            <p:nvPr/>
          </p:nvSpPr>
          <p:spPr>
            <a:xfrm>
              <a:off x="1122425" y="3095850"/>
              <a:ext cx="269250" cy="97375"/>
            </a:xfrm>
            <a:custGeom>
              <a:rect b="b" l="l" r="r" t="t"/>
              <a:pathLst>
                <a:path extrusionOk="0" h="3895" w="10770">
                  <a:moveTo>
                    <a:pt x="88" y="0"/>
                  </a:moveTo>
                  <a:cubicBezTo>
                    <a:pt x="46" y="0"/>
                    <a:pt x="0" y="0"/>
                    <a:pt x="0" y="42"/>
                  </a:cubicBezTo>
                  <a:cubicBezTo>
                    <a:pt x="0" y="88"/>
                    <a:pt x="0" y="88"/>
                    <a:pt x="46" y="130"/>
                  </a:cubicBezTo>
                  <a:lnTo>
                    <a:pt x="10682" y="3895"/>
                  </a:lnTo>
                  <a:cubicBezTo>
                    <a:pt x="10727" y="3895"/>
                    <a:pt x="10727" y="3895"/>
                    <a:pt x="10769" y="3852"/>
                  </a:cubicBezTo>
                  <a:cubicBezTo>
                    <a:pt x="10769" y="3807"/>
                    <a:pt x="10769" y="3807"/>
                    <a:pt x="10727" y="3765"/>
                  </a:cubicBezTo>
                  <a:lnTo>
                    <a:pt x="88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97"/>
          <p:cNvSpPr/>
          <p:nvPr/>
        </p:nvSpPr>
        <p:spPr>
          <a:xfrm>
            <a:off x="5317725" y="788675"/>
            <a:ext cx="546600" cy="355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97"/>
          <p:cNvSpPr/>
          <p:nvPr/>
        </p:nvSpPr>
        <p:spPr>
          <a:xfrm rot="9899924">
            <a:off x="5926541" y="457884"/>
            <a:ext cx="2672857" cy="3050260"/>
          </a:xfrm>
          <a:custGeom>
            <a:rect b="b" l="l" r="r" t="t"/>
            <a:pathLst>
              <a:path extrusionOk="0" h="24386" w="17383">
                <a:moveTo>
                  <a:pt x="17207" y="308"/>
                </a:moveTo>
                <a:lnTo>
                  <a:pt x="14272" y="14229"/>
                </a:lnTo>
                <a:lnTo>
                  <a:pt x="2586" y="24210"/>
                </a:lnTo>
                <a:lnTo>
                  <a:pt x="176" y="396"/>
                </a:lnTo>
                <a:lnTo>
                  <a:pt x="6305" y="14184"/>
                </a:lnTo>
                <a:cubicBezTo>
                  <a:pt x="6305" y="14229"/>
                  <a:pt x="6350" y="14229"/>
                  <a:pt x="6350" y="14229"/>
                </a:cubicBezTo>
                <a:cubicBezTo>
                  <a:pt x="6392" y="14229"/>
                  <a:pt x="6392" y="14229"/>
                  <a:pt x="6392" y="14184"/>
                </a:cubicBezTo>
                <a:lnTo>
                  <a:pt x="17207" y="308"/>
                </a:lnTo>
                <a:close/>
                <a:moveTo>
                  <a:pt x="47" y="0"/>
                </a:moveTo>
                <a:cubicBezTo>
                  <a:pt x="1" y="0"/>
                  <a:pt x="1" y="46"/>
                  <a:pt x="1" y="88"/>
                </a:cubicBezTo>
                <a:lnTo>
                  <a:pt x="2453" y="24298"/>
                </a:lnTo>
                <a:cubicBezTo>
                  <a:pt x="2453" y="24340"/>
                  <a:pt x="2498" y="24340"/>
                  <a:pt x="2498" y="24340"/>
                </a:cubicBezTo>
                <a:cubicBezTo>
                  <a:pt x="2498" y="24386"/>
                  <a:pt x="2540" y="24386"/>
                  <a:pt x="2540" y="24386"/>
                </a:cubicBezTo>
                <a:cubicBezTo>
                  <a:pt x="2540" y="24386"/>
                  <a:pt x="2540" y="24340"/>
                  <a:pt x="2586" y="24340"/>
                </a:cubicBezTo>
                <a:lnTo>
                  <a:pt x="14360" y="14317"/>
                </a:lnTo>
                <a:lnTo>
                  <a:pt x="14360" y="14271"/>
                </a:lnTo>
                <a:lnTo>
                  <a:pt x="17382" y="88"/>
                </a:lnTo>
                <a:cubicBezTo>
                  <a:pt x="17382" y="46"/>
                  <a:pt x="17382" y="0"/>
                  <a:pt x="17337" y="0"/>
                </a:cubicBezTo>
                <a:cubicBezTo>
                  <a:pt x="17337" y="0"/>
                  <a:pt x="17295" y="0"/>
                  <a:pt x="17295" y="46"/>
                </a:cubicBezTo>
                <a:lnTo>
                  <a:pt x="6392" y="14054"/>
                </a:lnTo>
                <a:lnTo>
                  <a:pt x="134" y="46"/>
                </a:lnTo>
                <a:cubicBezTo>
                  <a:pt x="89" y="0"/>
                  <a:pt x="89" y="0"/>
                  <a:pt x="47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7"/>
          <p:cNvSpPr/>
          <p:nvPr/>
        </p:nvSpPr>
        <p:spPr>
          <a:xfrm rot="929458">
            <a:off x="7076777" y="2014046"/>
            <a:ext cx="2384620" cy="2712288"/>
          </a:xfrm>
          <a:custGeom>
            <a:rect b="b" l="l" r="r" t="t"/>
            <a:pathLst>
              <a:path extrusionOk="0" h="26343" w="23160">
                <a:moveTo>
                  <a:pt x="22939" y="209"/>
                </a:moveTo>
                <a:lnTo>
                  <a:pt x="18257" y="10145"/>
                </a:lnTo>
                <a:lnTo>
                  <a:pt x="396" y="12817"/>
                </a:lnTo>
                <a:lnTo>
                  <a:pt x="22939" y="209"/>
                </a:lnTo>
                <a:close/>
                <a:moveTo>
                  <a:pt x="18169" y="10278"/>
                </a:moveTo>
                <a:lnTo>
                  <a:pt x="7050" y="26167"/>
                </a:lnTo>
                <a:lnTo>
                  <a:pt x="175" y="12947"/>
                </a:lnTo>
                <a:lnTo>
                  <a:pt x="175" y="12947"/>
                </a:lnTo>
                <a:lnTo>
                  <a:pt x="18169" y="10278"/>
                </a:lnTo>
                <a:close/>
                <a:moveTo>
                  <a:pt x="23093" y="0"/>
                </a:moveTo>
                <a:cubicBezTo>
                  <a:pt x="23083" y="0"/>
                  <a:pt x="23072" y="11"/>
                  <a:pt x="23072" y="34"/>
                </a:cubicBezTo>
                <a:lnTo>
                  <a:pt x="46" y="12859"/>
                </a:lnTo>
                <a:cubicBezTo>
                  <a:pt x="46" y="12905"/>
                  <a:pt x="0" y="12905"/>
                  <a:pt x="46" y="12947"/>
                </a:cubicBezTo>
                <a:lnTo>
                  <a:pt x="6962" y="26300"/>
                </a:lnTo>
                <a:lnTo>
                  <a:pt x="7004" y="26342"/>
                </a:lnTo>
                <a:cubicBezTo>
                  <a:pt x="7050" y="26342"/>
                  <a:pt x="7050" y="26342"/>
                  <a:pt x="7050" y="26300"/>
                </a:cubicBezTo>
                <a:lnTo>
                  <a:pt x="18344" y="10233"/>
                </a:lnTo>
                <a:lnTo>
                  <a:pt x="23160" y="76"/>
                </a:lnTo>
                <a:cubicBezTo>
                  <a:pt x="23160" y="76"/>
                  <a:pt x="23160" y="34"/>
                  <a:pt x="23114" y="34"/>
                </a:cubicBezTo>
                <a:cubicBezTo>
                  <a:pt x="23114" y="11"/>
                  <a:pt x="23104" y="0"/>
                  <a:pt x="23093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7"/>
          <p:cNvSpPr txBox="1"/>
          <p:nvPr>
            <p:ph type="title"/>
          </p:nvPr>
        </p:nvSpPr>
        <p:spPr>
          <a:xfrm>
            <a:off x="1012325" y="2911200"/>
            <a:ext cx="37110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0" name="Google Shape;160;p97"/>
          <p:cNvSpPr txBox="1"/>
          <p:nvPr>
            <p:ph idx="1" type="subTitle"/>
          </p:nvPr>
        </p:nvSpPr>
        <p:spPr>
          <a:xfrm>
            <a:off x="1012325" y="1838375"/>
            <a:ext cx="43782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97"/>
          <p:cNvSpPr/>
          <p:nvPr/>
        </p:nvSpPr>
        <p:spPr>
          <a:xfrm rot="5400000">
            <a:off x="1317889" y="-288529"/>
            <a:ext cx="3639982" cy="5707340"/>
          </a:xfrm>
          <a:custGeom>
            <a:rect b="b" l="l" r="r" t="t"/>
            <a:pathLst>
              <a:path extrusionOk="0" h="71534" w="47852">
                <a:moveTo>
                  <a:pt x="47852" y="71533"/>
                </a:moveTo>
                <a:lnTo>
                  <a:pt x="0" y="71533"/>
                </a:lnTo>
                <a:lnTo>
                  <a:pt x="0" y="0"/>
                </a:lnTo>
                <a:lnTo>
                  <a:pt x="47852" y="0"/>
                </a:lnTo>
                <a:close/>
                <a:moveTo>
                  <a:pt x="441" y="71093"/>
                </a:moveTo>
                <a:lnTo>
                  <a:pt x="47411" y="71093"/>
                </a:lnTo>
                <a:lnTo>
                  <a:pt x="47411" y="453"/>
                </a:lnTo>
                <a:lnTo>
                  <a:pt x="441" y="45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8"/>
          <p:cNvSpPr txBox="1"/>
          <p:nvPr>
            <p:ph type="title"/>
          </p:nvPr>
        </p:nvSpPr>
        <p:spPr>
          <a:xfrm>
            <a:off x="5439725" y="1726072"/>
            <a:ext cx="2846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grpSp>
        <p:nvGrpSpPr>
          <p:cNvPr id="164" name="Google Shape;164;p98"/>
          <p:cNvGrpSpPr/>
          <p:nvPr/>
        </p:nvGrpSpPr>
        <p:grpSpPr>
          <a:xfrm flipH="1">
            <a:off x="-1967333" y="-2924127"/>
            <a:ext cx="5436706" cy="5991673"/>
            <a:chOff x="5129250" y="-2537327"/>
            <a:chExt cx="5436706" cy="5991673"/>
          </a:xfrm>
        </p:grpSpPr>
        <p:sp>
          <p:nvSpPr>
            <p:cNvPr id="165" name="Google Shape;165;p98"/>
            <p:cNvSpPr/>
            <p:nvPr/>
          </p:nvSpPr>
          <p:spPr>
            <a:xfrm rot="1514338">
              <a:off x="5806126" y="-191038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98"/>
            <p:cNvSpPr/>
            <p:nvPr/>
          </p:nvSpPr>
          <p:spPr>
            <a:xfrm rot="1430265">
              <a:off x="6184762" y="-1321502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98"/>
            <p:cNvSpPr/>
            <p:nvPr/>
          </p:nvSpPr>
          <p:spPr>
            <a:xfrm rot="1430265">
              <a:off x="6604611" y="-1035768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98"/>
          <p:cNvGrpSpPr/>
          <p:nvPr/>
        </p:nvGrpSpPr>
        <p:grpSpPr>
          <a:xfrm flipH="1">
            <a:off x="3951019" y="2219348"/>
            <a:ext cx="5773512" cy="5606870"/>
            <a:chOff x="-2896958" y="1534023"/>
            <a:chExt cx="5773512" cy="5606870"/>
          </a:xfrm>
        </p:grpSpPr>
        <p:sp>
          <p:nvSpPr>
            <p:cNvPr id="169" name="Google Shape;169;p98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98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98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" name="Google Shape;172;p98"/>
          <p:cNvSpPr txBox="1"/>
          <p:nvPr>
            <p:ph idx="1" type="subTitle"/>
          </p:nvPr>
        </p:nvSpPr>
        <p:spPr>
          <a:xfrm>
            <a:off x="5232875" y="2323535"/>
            <a:ext cx="3259800" cy="8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2_1_1_1_1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9"/>
          <p:cNvSpPr txBox="1"/>
          <p:nvPr>
            <p:ph idx="1" type="subTitle"/>
          </p:nvPr>
        </p:nvSpPr>
        <p:spPr>
          <a:xfrm>
            <a:off x="5001575" y="3714075"/>
            <a:ext cx="3394800" cy="7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5" name="Google Shape;175;p99"/>
          <p:cNvSpPr txBox="1"/>
          <p:nvPr>
            <p:ph type="title"/>
          </p:nvPr>
        </p:nvSpPr>
        <p:spPr>
          <a:xfrm>
            <a:off x="6842325" y="3155425"/>
            <a:ext cx="15540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2_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0"/>
          <p:cNvSpPr txBox="1"/>
          <p:nvPr>
            <p:ph type="title"/>
          </p:nvPr>
        </p:nvSpPr>
        <p:spPr>
          <a:xfrm>
            <a:off x="872575" y="1726072"/>
            <a:ext cx="2846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grpSp>
        <p:nvGrpSpPr>
          <p:cNvPr id="178" name="Google Shape;178;p100"/>
          <p:cNvGrpSpPr/>
          <p:nvPr/>
        </p:nvGrpSpPr>
        <p:grpSpPr>
          <a:xfrm>
            <a:off x="4912189" y="-2543127"/>
            <a:ext cx="5436706" cy="5991673"/>
            <a:chOff x="5129250" y="-2537327"/>
            <a:chExt cx="5436706" cy="5991673"/>
          </a:xfrm>
        </p:grpSpPr>
        <p:sp>
          <p:nvSpPr>
            <p:cNvPr id="179" name="Google Shape;179;p100"/>
            <p:cNvSpPr/>
            <p:nvPr/>
          </p:nvSpPr>
          <p:spPr>
            <a:xfrm rot="1514338">
              <a:off x="5806126" y="-191038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00"/>
            <p:cNvSpPr/>
            <p:nvPr/>
          </p:nvSpPr>
          <p:spPr>
            <a:xfrm rot="1430265">
              <a:off x="6184762" y="-1321502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00"/>
            <p:cNvSpPr/>
            <p:nvPr/>
          </p:nvSpPr>
          <p:spPr>
            <a:xfrm rot="1430265">
              <a:off x="6604611" y="-1035768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100"/>
          <p:cNvGrpSpPr/>
          <p:nvPr/>
        </p:nvGrpSpPr>
        <p:grpSpPr>
          <a:xfrm>
            <a:off x="-1412384" y="2219348"/>
            <a:ext cx="5773512" cy="5606870"/>
            <a:chOff x="-2896958" y="1534023"/>
            <a:chExt cx="5773512" cy="5606870"/>
          </a:xfrm>
        </p:grpSpPr>
        <p:sp>
          <p:nvSpPr>
            <p:cNvPr id="183" name="Google Shape;183;p100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00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00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100"/>
          <p:cNvSpPr txBox="1"/>
          <p:nvPr>
            <p:ph idx="1" type="subTitle"/>
          </p:nvPr>
        </p:nvSpPr>
        <p:spPr>
          <a:xfrm>
            <a:off x="665726" y="2323535"/>
            <a:ext cx="3259800" cy="8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2_1_1_1_1_1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1"/>
          <p:cNvSpPr txBox="1"/>
          <p:nvPr>
            <p:ph idx="1" type="subTitle"/>
          </p:nvPr>
        </p:nvSpPr>
        <p:spPr>
          <a:xfrm>
            <a:off x="745825" y="1218200"/>
            <a:ext cx="3394800" cy="7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89" name="Google Shape;189;p101"/>
          <p:cNvSpPr txBox="1"/>
          <p:nvPr>
            <p:ph type="title"/>
          </p:nvPr>
        </p:nvSpPr>
        <p:spPr>
          <a:xfrm>
            <a:off x="745825" y="659550"/>
            <a:ext cx="15540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190" name="Google Shape;190;p101"/>
          <p:cNvGrpSpPr/>
          <p:nvPr/>
        </p:nvGrpSpPr>
        <p:grpSpPr>
          <a:xfrm>
            <a:off x="-1641089" y="2712152"/>
            <a:ext cx="4873999" cy="4733320"/>
            <a:chOff x="-2896958" y="1534023"/>
            <a:chExt cx="5773512" cy="5606870"/>
          </a:xfrm>
        </p:grpSpPr>
        <p:sp>
          <p:nvSpPr>
            <p:cNvPr id="191" name="Google Shape;191;p101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01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01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101"/>
          <p:cNvGrpSpPr/>
          <p:nvPr/>
        </p:nvGrpSpPr>
        <p:grpSpPr>
          <a:xfrm>
            <a:off x="5812711" y="-2453448"/>
            <a:ext cx="4873999" cy="4733320"/>
            <a:chOff x="-2896958" y="1534023"/>
            <a:chExt cx="5773512" cy="5606870"/>
          </a:xfrm>
        </p:grpSpPr>
        <p:sp>
          <p:nvSpPr>
            <p:cNvPr id="195" name="Google Shape;195;p101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01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01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02"/>
          <p:cNvGrpSpPr/>
          <p:nvPr/>
        </p:nvGrpSpPr>
        <p:grpSpPr>
          <a:xfrm>
            <a:off x="-3030308" y="-2842127"/>
            <a:ext cx="15253614" cy="10299995"/>
            <a:chOff x="-3030308" y="-2842127"/>
            <a:chExt cx="15253614" cy="10299995"/>
          </a:xfrm>
        </p:grpSpPr>
        <p:sp>
          <p:nvSpPr>
            <p:cNvPr id="200" name="Google Shape;200;p102"/>
            <p:cNvSpPr/>
            <p:nvPr/>
          </p:nvSpPr>
          <p:spPr>
            <a:xfrm rot="-9285662">
              <a:off x="7702278" y="-1512919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02"/>
            <p:cNvSpPr/>
            <p:nvPr/>
          </p:nvSpPr>
          <p:spPr>
            <a:xfrm rot="-9285662">
              <a:off x="-1764529" y="261899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02"/>
            <p:cNvSpPr/>
            <p:nvPr/>
          </p:nvSpPr>
          <p:spPr>
            <a:xfrm rot="-9285662">
              <a:off x="-2326551" y="26877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02"/>
            <p:cNvSpPr/>
            <p:nvPr/>
          </p:nvSpPr>
          <p:spPr>
            <a:xfrm rot="-9285662">
              <a:off x="-2353432" y="2795402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02"/>
            <p:cNvSpPr/>
            <p:nvPr/>
          </p:nvSpPr>
          <p:spPr>
            <a:xfrm rot="-9369735">
              <a:off x="7789087" y="-1709064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02"/>
            <p:cNvSpPr/>
            <p:nvPr/>
          </p:nvSpPr>
          <p:spPr>
            <a:xfrm rot="-9369735">
              <a:off x="7453307" y="-2346755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p102"/>
          <p:cNvSpPr txBox="1"/>
          <p:nvPr>
            <p:ph type="title"/>
          </p:nvPr>
        </p:nvSpPr>
        <p:spPr>
          <a:xfrm>
            <a:off x="2439450" y="2337508"/>
            <a:ext cx="42651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7" name="Google Shape;207;p102"/>
          <p:cNvSpPr txBox="1"/>
          <p:nvPr>
            <p:ph idx="1" type="subTitle"/>
          </p:nvPr>
        </p:nvSpPr>
        <p:spPr>
          <a:xfrm>
            <a:off x="3133400" y="3782163"/>
            <a:ext cx="28773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08" name="Google Shape;208;p102"/>
          <p:cNvSpPr txBox="1"/>
          <p:nvPr>
            <p:ph idx="2" type="title"/>
          </p:nvPr>
        </p:nvSpPr>
        <p:spPr>
          <a:xfrm>
            <a:off x="3082350" y="867950"/>
            <a:ext cx="29793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_1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3"/>
          <p:cNvSpPr/>
          <p:nvPr/>
        </p:nvSpPr>
        <p:spPr>
          <a:xfrm rot="8834965">
            <a:off x="-887750" y="4016369"/>
            <a:ext cx="3031658" cy="3182581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3"/>
          <p:cNvSpPr/>
          <p:nvPr/>
        </p:nvSpPr>
        <p:spPr>
          <a:xfrm rot="9614344">
            <a:off x="7337510" y="-58456"/>
            <a:ext cx="3410295" cy="3676842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03"/>
          <p:cNvSpPr/>
          <p:nvPr/>
        </p:nvSpPr>
        <p:spPr>
          <a:xfrm rot="9614344">
            <a:off x="7126753" y="365560"/>
            <a:ext cx="3325440" cy="4032089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3"/>
          <p:cNvSpPr/>
          <p:nvPr/>
        </p:nvSpPr>
        <p:spPr>
          <a:xfrm rot="9614344">
            <a:off x="7109100" y="276815"/>
            <a:ext cx="3844081" cy="4035449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03"/>
          <p:cNvSpPr/>
          <p:nvPr/>
        </p:nvSpPr>
        <p:spPr>
          <a:xfrm rot="8750940">
            <a:off x="-1027752" y="4104699"/>
            <a:ext cx="2664626" cy="2872891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03"/>
          <p:cNvSpPr/>
          <p:nvPr/>
        </p:nvSpPr>
        <p:spPr>
          <a:xfrm rot="8750940">
            <a:off x="-1461296" y="4025577"/>
            <a:ext cx="2598325" cy="3150463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03"/>
          <p:cNvSpPr txBox="1"/>
          <p:nvPr>
            <p:ph type="title"/>
          </p:nvPr>
        </p:nvSpPr>
        <p:spPr>
          <a:xfrm>
            <a:off x="1601350" y="2245364"/>
            <a:ext cx="37719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17" name="Google Shape;217;p103"/>
          <p:cNvSpPr txBox="1"/>
          <p:nvPr>
            <p:ph idx="1" type="subTitle"/>
          </p:nvPr>
        </p:nvSpPr>
        <p:spPr>
          <a:xfrm>
            <a:off x="2226425" y="3756250"/>
            <a:ext cx="30177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18" name="Google Shape;218;p103"/>
          <p:cNvSpPr txBox="1"/>
          <p:nvPr>
            <p:ph idx="2" type="title"/>
          </p:nvPr>
        </p:nvSpPr>
        <p:spPr>
          <a:xfrm>
            <a:off x="5543000" y="2850625"/>
            <a:ext cx="13947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219" name="Google Shape;219;p103"/>
          <p:cNvSpPr/>
          <p:nvPr/>
        </p:nvSpPr>
        <p:spPr>
          <a:xfrm rot="-10228322">
            <a:off x="-512570" y="-688744"/>
            <a:ext cx="3031654" cy="3182578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03"/>
          <p:cNvSpPr/>
          <p:nvPr/>
        </p:nvSpPr>
        <p:spPr>
          <a:xfrm rot="-10312309">
            <a:off x="-523691" y="-800846"/>
            <a:ext cx="2664682" cy="2872952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03"/>
          <p:cNvSpPr/>
          <p:nvPr/>
        </p:nvSpPr>
        <p:spPr>
          <a:xfrm rot="-10312309">
            <a:off x="-875970" y="-1209471"/>
            <a:ext cx="2598379" cy="315053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04"/>
          <p:cNvGrpSpPr/>
          <p:nvPr/>
        </p:nvGrpSpPr>
        <p:grpSpPr>
          <a:xfrm>
            <a:off x="-1440508" y="-1153724"/>
            <a:ext cx="13405962" cy="9754155"/>
            <a:chOff x="-1440508" y="-1153724"/>
            <a:chExt cx="13405962" cy="9754155"/>
          </a:xfrm>
        </p:grpSpPr>
        <p:sp>
          <p:nvSpPr>
            <p:cNvPr id="224" name="Google Shape;224;p104"/>
            <p:cNvSpPr/>
            <p:nvPr/>
          </p:nvSpPr>
          <p:spPr>
            <a:xfrm rot="1514338">
              <a:off x="7444426" y="3937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4"/>
            <p:cNvSpPr/>
            <p:nvPr/>
          </p:nvSpPr>
          <p:spPr>
            <a:xfrm rot="5114100">
              <a:off x="-1266016" y="-994810"/>
              <a:ext cx="2215747" cy="23889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4"/>
            <p:cNvSpPr/>
            <p:nvPr/>
          </p:nvSpPr>
          <p:spPr>
            <a:xfrm rot="5114100">
              <a:off x="-760283" y="-943898"/>
              <a:ext cx="2160615" cy="261974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4"/>
            <p:cNvSpPr/>
            <p:nvPr/>
          </p:nvSpPr>
          <p:spPr>
            <a:xfrm rot="5114100">
              <a:off x="-942760" y="-1111308"/>
              <a:ext cx="2497588" cy="26219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04"/>
            <p:cNvSpPr/>
            <p:nvPr/>
          </p:nvSpPr>
          <p:spPr>
            <a:xfrm rot="1430265">
              <a:off x="6938512" y="3660036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04"/>
            <p:cNvSpPr/>
            <p:nvPr/>
          </p:nvSpPr>
          <p:spPr>
            <a:xfrm rot="1430265">
              <a:off x="7358361" y="3640970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104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0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5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233" name="Google Shape;233;p105"/>
          <p:cNvGrpSpPr/>
          <p:nvPr/>
        </p:nvGrpSpPr>
        <p:grpSpPr>
          <a:xfrm>
            <a:off x="-3621963" y="-1003614"/>
            <a:ext cx="14748864" cy="9515698"/>
            <a:chOff x="-3621963" y="-1003614"/>
            <a:chExt cx="14748864" cy="9515698"/>
          </a:xfrm>
        </p:grpSpPr>
        <p:sp>
          <p:nvSpPr>
            <p:cNvPr id="234" name="Google Shape;234;p105"/>
            <p:cNvSpPr/>
            <p:nvPr/>
          </p:nvSpPr>
          <p:spPr>
            <a:xfrm>
              <a:off x="-2981249" y="4185615"/>
              <a:ext cx="3844172" cy="4035545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05"/>
            <p:cNvSpPr/>
            <p:nvPr/>
          </p:nvSpPr>
          <p:spPr>
            <a:xfrm rot="5114100">
              <a:off x="8678084" y="-994810"/>
              <a:ext cx="2215747" cy="23889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05"/>
            <p:cNvSpPr/>
            <p:nvPr/>
          </p:nvSpPr>
          <p:spPr>
            <a:xfrm rot="5114100">
              <a:off x="8650417" y="-715298"/>
              <a:ext cx="2160615" cy="261974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05"/>
            <p:cNvSpPr/>
            <p:nvPr/>
          </p:nvSpPr>
          <p:spPr>
            <a:xfrm rot="5114100">
              <a:off x="8467940" y="-882708"/>
              <a:ext cx="2497588" cy="26219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05"/>
            <p:cNvSpPr/>
            <p:nvPr/>
          </p:nvSpPr>
          <p:spPr>
            <a:xfrm rot="1430265">
              <a:off x="-3029963" y="3507636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05"/>
            <p:cNvSpPr/>
            <p:nvPr/>
          </p:nvSpPr>
          <p:spPr>
            <a:xfrm rot="1430265">
              <a:off x="-2686314" y="4021970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7">
  <p:cSld name="CUSTOM_2_1_1_1_1_1_1_1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8"/>
          <p:cNvSpPr txBox="1"/>
          <p:nvPr>
            <p:ph idx="1" type="subTitle"/>
          </p:nvPr>
        </p:nvSpPr>
        <p:spPr>
          <a:xfrm>
            <a:off x="4385325" y="2146075"/>
            <a:ext cx="37110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" name="Google Shape;23;p88"/>
          <p:cNvSpPr txBox="1"/>
          <p:nvPr>
            <p:ph type="title"/>
          </p:nvPr>
        </p:nvSpPr>
        <p:spPr>
          <a:xfrm>
            <a:off x="4385325" y="1663625"/>
            <a:ext cx="33948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24" name="Google Shape;24;p88"/>
          <p:cNvGrpSpPr/>
          <p:nvPr/>
        </p:nvGrpSpPr>
        <p:grpSpPr>
          <a:xfrm rot="-7707251">
            <a:off x="5698446" y="-2223855"/>
            <a:ext cx="4874014" cy="4733335"/>
            <a:chOff x="-2896958" y="1534023"/>
            <a:chExt cx="5773512" cy="5606870"/>
          </a:xfrm>
        </p:grpSpPr>
        <p:sp>
          <p:nvSpPr>
            <p:cNvPr id="25" name="Google Shape;25;p88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88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88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6"/>
          <p:cNvSpPr/>
          <p:nvPr/>
        </p:nvSpPr>
        <p:spPr>
          <a:xfrm rot="315833">
            <a:off x="-470260" y="2809509"/>
            <a:ext cx="2437809" cy="2628347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06"/>
          <p:cNvSpPr/>
          <p:nvPr/>
        </p:nvSpPr>
        <p:spPr>
          <a:xfrm rot="315833">
            <a:off x="-13572" y="3038950"/>
            <a:ext cx="2377152" cy="288229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6"/>
          <p:cNvSpPr/>
          <p:nvPr/>
        </p:nvSpPr>
        <p:spPr>
          <a:xfrm rot="315833">
            <a:off x="-286641" y="3248850"/>
            <a:ext cx="2747897" cy="2884694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06"/>
          <p:cNvSpPr/>
          <p:nvPr/>
        </p:nvSpPr>
        <p:spPr>
          <a:xfrm rot="315633">
            <a:off x="6771567" y="-971975"/>
            <a:ext cx="2924002" cy="3152541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6"/>
          <p:cNvSpPr/>
          <p:nvPr/>
        </p:nvSpPr>
        <p:spPr>
          <a:xfrm rot="315633">
            <a:off x="6951891" y="-552494"/>
            <a:ext cx="2851248" cy="345713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06"/>
          <p:cNvSpPr/>
          <p:nvPr/>
        </p:nvSpPr>
        <p:spPr>
          <a:xfrm rot="315633">
            <a:off x="6896466" y="-360189"/>
            <a:ext cx="3295933" cy="3460013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06"/>
          <p:cNvSpPr/>
          <p:nvPr/>
        </p:nvSpPr>
        <p:spPr>
          <a:xfrm>
            <a:off x="1271525" y="759175"/>
            <a:ext cx="6595500" cy="364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6"/>
          <p:cNvSpPr/>
          <p:nvPr/>
        </p:nvSpPr>
        <p:spPr>
          <a:xfrm rot="5400000">
            <a:off x="2739044" y="-751734"/>
            <a:ext cx="3665822" cy="6646939"/>
          </a:xfrm>
          <a:custGeom>
            <a:rect b="b" l="l" r="r" t="t"/>
            <a:pathLst>
              <a:path extrusionOk="0" h="71534" w="47852">
                <a:moveTo>
                  <a:pt x="47852" y="71533"/>
                </a:moveTo>
                <a:lnTo>
                  <a:pt x="0" y="71533"/>
                </a:lnTo>
                <a:lnTo>
                  <a:pt x="0" y="0"/>
                </a:lnTo>
                <a:lnTo>
                  <a:pt x="47852" y="0"/>
                </a:lnTo>
                <a:close/>
                <a:moveTo>
                  <a:pt x="441" y="71093"/>
                </a:moveTo>
                <a:lnTo>
                  <a:pt x="47411" y="71093"/>
                </a:lnTo>
                <a:lnTo>
                  <a:pt x="47411" y="453"/>
                </a:lnTo>
                <a:lnTo>
                  <a:pt x="441" y="45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6"/>
          <p:cNvSpPr txBox="1"/>
          <p:nvPr>
            <p:ph hasCustomPrompt="1" type="title"/>
          </p:nvPr>
        </p:nvSpPr>
        <p:spPr>
          <a:xfrm>
            <a:off x="1021525" y="1691625"/>
            <a:ext cx="7101000" cy="14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0" name="Google Shape;250;p106"/>
          <p:cNvSpPr txBox="1"/>
          <p:nvPr>
            <p:ph idx="1" type="body"/>
          </p:nvPr>
        </p:nvSpPr>
        <p:spPr>
          <a:xfrm>
            <a:off x="1021500" y="2999825"/>
            <a:ext cx="71010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CUSTOM_12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7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253" name="Google Shape;253;p107"/>
          <p:cNvSpPr txBox="1"/>
          <p:nvPr>
            <p:ph idx="1" type="subTitle"/>
          </p:nvPr>
        </p:nvSpPr>
        <p:spPr>
          <a:xfrm>
            <a:off x="652375" y="1807199"/>
            <a:ext cx="22596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4" name="Google Shape;254;p107"/>
          <p:cNvSpPr txBox="1"/>
          <p:nvPr>
            <p:ph idx="2" type="subTitle"/>
          </p:nvPr>
        </p:nvSpPr>
        <p:spPr>
          <a:xfrm>
            <a:off x="652375" y="2096300"/>
            <a:ext cx="20280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5" name="Google Shape;255;p107"/>
          <p:cNvSpPr txBox="1"/>
          <p:nvPr>
            <p:ph idx="3" type="title"/>
          </p:nvPr>
        </p:nvSpPr>
        <p:spPr>
          <a:xfrm>
            <a:off x="1195975" y="1136050"/>
            <a:ext cx="11724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56" name="Google Shape;256;p107"/>
          <p:cNvSpPr txBox="1"/>
          <p:nvPr>
            <p:ph idx="4" type="subTitle"/>
          </p:nvPr>
        </p:nvSpPr>
        <p:spPr>
          <a:xfrm>
            <a:off x="3442200" y="1807199"/>
            <a:ext cx="22596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7" name="Google Shape;257;p107"/>
          <p:cNvSpPr txBox="1"/>
          <p:nvPr>
            <p:ph idx="5" type="subTitle"/>
          </p:nvPr>
        </p:nvSpPr>
        <p:spPr>
          <a:xfrm>
            <a:off x="3548275" y="2088875"/>
            <a:ext cx="20475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8" name="Google Shape;258;p107"/>
          <p:cNvSpPr txBox="1"/>
          <p:nvPr>
            <p:ph idx="6" type="title"/>
          </p:nvPr>
        </p:nvSpPr>
        <p:spPr>
          <a:xfrm>
            <a:off x="3985800" y="1136050"/>
            <a:ext cx="11724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59" name="Google Shape;259;p107"/>
          <p:cNvSpPr txBox="1"/>
          <p:nvPr>
            <p:ph idx="7" type="subTitle"/>
          </p:nvPr>
        </p:nvSpPr>
        <p:spPr>
          <a:xfrm>
            <a:off x="6232025" y="1807199"/>
            <a:ext cx="22596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0" name="Google Shape;260;p107"/>
          <p:cNvSpPr txBox="1"/>
          <p:nvPr>
            <p:ph idx="8" type="subTitle"/>
          </p:nvPr>
        </p:nvSpPr>
        <p:spPr>
          <a:xfrm>
            <a:off x="6326525" y="2088888"/>
            <a:ext cx="20706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1" name="Google Shape;261;p107"/>
          <p:cNvSpPr txBox="1"/>
          <p:nvPr>
            <p:ph idx="9" type="title"/>
          </p:nvPr>
        </p:nvSpPr>
        <p:spPr>
          <a:xfrm>
            <a:off x="6775625" y="1136050"/>
            <a:ext cx="11724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2" name="Google Shape;262;p107"/>
          <p:cNvSpPr txBox="1"/>
          <p:nvPr>
            <p:ph idx="13" type="subTitle"/>
          </p:nvPr>
        </p:nvSpPr>
        <p:spPr>
          <a:xfrm>
            <a:off x="2047300" y="3573850"/>
            <a:ext cx="2259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3" name="Google Shape;263;p107"/>
          <p:cNvSpPr txBox="1"/>
          <p:nvPr>
            <p:ph idx="14" type="subTitle"/>
          </p:nvPr>
        </p:nvSpPr>
        <p:spPr>
          <a:xfrm>
            <a:off x="2163100" y="3862975"/>
            <a:ext cx="20280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4" name="Google Shape;264;p107"/>
          <p:cNvSpPr txBox="1"/>
          <p:nvPr>
            <p:ph idx="15" type="title"/>
          </p:nvPr>
        </p:nvSpPr>
        <p:spPr>
          <a:xfrm>
            <a:off x="2590888" y="2902700"/>
            <a:ext cx="11724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5" name="Google Shape;265;p107"/>
          <p:cNvSpPr txBox="1"/>
          <p:nvPr>
            <p:ph idx="16" type="subTitle"/>
          </p:nvPr>
        </p:nvSpPr>
        <p:spPr>
          <a:xfrm>
            <a:off x="4837125" y="3573850"/>
            <a:ext cx="2259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6" name="Google Shape;266;p107"/>
          <p:cNvSpPr txBox="1"/>
          <p:nvPr>
            <p:ph idx="17" type="subTitle"/>
          </p:nvPr>
        </p:nvSpPr>
        <p:spPr>
          <a:xfrm>
            <a:off x="4952929" y="3862975"/>
            <a:ext cx="20280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7" name="Google Shape;267;p107"/>
          <p:cNvSpPr txBox="1"/>
          <p:nvPr>
            <p:ph idx="18" type="title"/>
          </p:nvPr>
        </p:nvSpPr>
        <p:spPr>
          <a:xfrm>
            <a:off x="5380713" y="2902700"/>
            <a:ext cx="1172400" cy="5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8" name="Google Shape;268;p107"/>
          <p:cNvSpPr/>
          <p:nvPr/>
        </p:nvSpPr>
        <p:spPr>
          <a:xfrm>
            <a:off x="6392555" y="4169300"/>
            <a:ext cx="3991296" cy="2626253"/>
          </a:xfrm>
          <a:custGeom>
            <a:rect b="b" l="l" r="r" t="t"/>
            <a:pathLst>
              <a:path extrusionOk="0" h="30908" w="46973">
                <a:moveTo>
                  <a:pt x="29286" y="88"/>
                </a:moveTo>
                <a:lnTo>
                  <a:pt x="46797" y="6480"/>
                </a:lnTo>
                <a:lnTo>
                  <a:pt x="14664" y="30820"/>
                </a:lnTo>
                <a:lnTo>
                  <a:pt x="176" y="26792"/>
                </a:lnTo>
                <a:lnTo>
                  <a:pt x="19305" y="15585"/>
                </a:lnTo>
                <a:cubicBezTo>
                  <a:pt x="19350" y="15585"/>
                  <a:pt x="19350" y="15540"/>
                  <a:pt x="19350" y="15540"/>
                </a:cubicBezTo>
                <a:lnTo>
                  <a:pt x="19350" y="88"/>
                </a:lnTo>
                <a:close/>
                <a:moveTo>
                  <a:pt x="19305" y="1"/>
                </a:moveTo>
                <a:cubicBezTo>
                  <a:pt x="19263" y="1"/>
                  <a:pt x="19217" y="1"/>
                  <a:pt x="19217" y="43"/>
                </a:cubicBezTo>
                <a:lnTo>
                  <a:pt x="19217" y="15498"/>
                </a:lnTo>
                <a:lnTo>
                  <a:pt x="1" y="26792"/>
                </a:lnTo>
                <a:lnTo>
                  <a:pt x="1" y="26834"/>
                </a:lnTo>
                <a:cubicBezTo>
                  <a:pt x="1" y="26880"/>
                  <a:pt x="1" y="26880"/>
                  <a:pt x="43" y="26880"/>
                </a:cubicBezTo>
                <a:lnTo>
                  <a:pt x="14664" y="30907"/>
                </a:lnTo>
                <a:lnTo>
                  <a:pt x="14710" y="30907"/>
                </a:lnTo>
                <a:lnTo>
                  <a:pt x="46930" y="6522"/>
                </a:lnTo>
                <a:cubicBezTo>
                  <a:pt x="46972" y="6522"/>
                  <a:pt x="46972" y="6480"/>
                  <a:pt x="46972" y="6480"/>
                </a:cubicBezTo>
                <a:cubicBezTo>
                  <a:pt x="46972" y="6434"/>
                  <a:pt x="46930" y="6434"/>
                  <a:pt x="46930" y="6434"/>
                </a:cubicBezTo>
                <a:lnTo>
                  <a:pt x="29332" y="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107"/>
          <p:cNvGrpSpPr/>
          <p:nvPr/>
        </p:nvGrpSpPr>
        <p:grpSpPr>
          <a:xfrm>
            <a:off x="7583835" y="3551801"/>
            <a:ext cx="2112949" cy="2097994"/>
            <a:chOff x="1586450" y="2207175"/>
            <a:chExt cx="621675" cy="617275"/>
          </a:xfrm>
        </p:grpSpPr>
        <p:sp>
          <p:nvSpPr>
            <p:cNvPr id="270" name="Google Shape;270;p107"/>
            <p:cNvSpPr/>
            <p:nvPr/>
          </p:nvSpPr>
          <p:spPr>
            <a:xfrm>
              <a:off x="2043925" y="2361450"/>
              <a:ext cx="164200" cy="379825"/>
            </a:xfrm>
            <a:custGeom>
              <a:rect b="b" l="l" r="r" t="t"/>
              <a:pathLst>
                <a:path extrusionOk="0" h="15193" w="6568">
                  <a:moveTo>
                    <a:pt x="6525" y="0"/>
                  </a:moveTo>
                  <a:cubicBezTo>
                    <a:pt x="6525" y="0"/>
                    <a:pt x="6480" y="0"/>
                    <a:pt x="6480" y="46"/>
                  </a:cubicBezTo>
                  <a:lnTo>
                    <a:pt x="0" y="15147"/>
                  </a:lnTo>
                  <a:cubicBezTo>
                    <a:pt x="0" y="15147"/>
                    <a:pt x="0" y="15192"/>
                    <a:pt x="46" y="15192"/>
                  </a:cubicBezTo>
                  <a:lnTo>
                    <a:pt x="134" y="15192"/>
                  </a:lnTo>
                  <a:lnTo>
                    <a:pt x="6567" y="88"/>
                  </a:lnTo>
                  <a:cubicBezTo>
                    <a:pt x="6567" y="46"/>
                    <a:pt x="6567" y="46"/>
                    <a:pt x="652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07"/>
            <p:cNvSpPr/>
            <p:nvPr/>
          </p:nvSpPr>
          <p:spPr>
            <a:xfrm>
              <a:off x="1586450" y="2207175"/>
              <a:ext cx="621675" cy="617275"/>
            </a:xfrm>
            <a:custGeom>
              <a:rect b="b" l="l" r="r" t="t"/>
              <a:pathLst>
                <a:path extrusionOk="0" h="24691" w="24867">
                  <a:moveTo>
                    <a:pt x="6480" y="0"/>
                  </a:moveTo>
                  <a:lnTo>
                    <a:pt x="1" y="9193"/>
                  </a:lnTo>
                  <a:lnTo>
                    <a:pt x="1" y="9235"/>
                  </a:lnTo>
                  <a:lnTo>
                    <a:pt x="7793" y="24645"/>
                  </a:lnTo>
                  <a:cubicBezTo>
                    <a:pt x="7793" y="24690"/>
                    <a:pt x="7793" y="24690"/>
                    <a:pt x="7838" y="24690"/>
                  </a:cubicBezTo>
                  <a:lnTo>
                    <a:pt x="18387" y="21363"/>
                  </a:lnTo>
                  <a:cubicBezTo>
                    <a:pt x="18433" y="21363"/>
                    <a:pt x="18433" y="21318"/>
                    <a:pt x="18433" y="21318"/>
                  </a:cubicBezTo>
                  <a:cubicBezTo>
                    <a:pt x="18433" y="21276"/>
                    <a:pt x="18387" y="21276"/>
                    <a:pt x="18345" y="21276"/>
                  </a:cubicBezTo>
                  <a:lnTo>
                    <a:pt x="7838" y="24557"/>
                  </a:lnTo>
                  <a:lnTo>
                    <a:pt x="134" y="9193"/>
                  </a:lnTo>
                  <a:lnTo>
                    <a:pt x="6567" y="130"/>
                  </a:lnTo>
                  <a:lnTo>
                    <a:pt x="24779" y="6304"/>
                  </a:lnTo>
                  <a:cubicBezTo>
                    <a:pt x="24824" y="6304"/>
                    <a:pt x="24866" y="6304"/>
                    <a:pt x="24866" y="6259"/>
                  </a:cubicBezTo>
                  <a:cubicBezTo>
                    <a:pt x="24866" y="6217"/>
                    <a:pt x="24866" y="6171"/>
                    <a:pt x="24824" y="6171"/>
                  </a:cubicBezTo>
                  <a:lnTo>
                    <a:pt x="6567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" name="Google Shape;272;p107"/>
          <p:cNvGrpSpPr/>
          <p:nvPr/>
        </p:nvGrpSpPr>
        <p:grpSpPr>
          <a:xfrm>
            <a:off x="-507592" y="-237698"/>
            <a:ext cx="2253001" cy="1159209"/>
            <a:chOff x="640875" y="3095850"/>
            <a:chExt cx="750800" cy="386300"/>
          </a:xfrm>
        </p:grpSpPr>
        <p:sp>
          <p:nvSpPr>
            <p:cNvPr id="273" name="Google Shape;273;p107"/>
            <p:cNvSpPr/>
            <p:nvPr/>
          </p:nvSpPr>
          <p:spPr>
            <a:xfrm>
              <a:off x="640875" y="3095850"/>
              <a:ext cx="750800" cy="386300"/>
            </a:xfrm>
            <a:custGeom>
              <a:rect b="b" l="l" r="r" t="t"/>
              <a:pathLst>
                <a:path extrusionOk="0" h="15452" w="30032">
                  <a:moveTo>
                    <a:pt x="19262" y="0"/>
                  </a:moveTo>
                  <a:lnTo>
                    <a:pt x="46" y="11295"/>
                  </a:lnTo>
                  <a:cubicBezTo>
                    <a:pt x="0" y="11337"/>
                    <a:pt x="0" y="11337"/>
                    <a:pt x="0" y="11382"/>
                  </a:cubicBezTo>
                  <a:lnTo>
                    <a:pt x="46" y="11424"/>
                  </a:lnTo>
                  <a:lnTo>
                    <a:pt x="14667" y="15452"/>
                  </a:lnTo>
                  <a:lnTo>
                    <a:pt x="14709" y="15452"/>
                  </a:lnTo>
                  <a:lnTo>
                    <a:pt x="29989" y="3895"/>
                  </a:lnTo>
                  <a:cubicBezTo>
                    <a:pt x="30031" y="3852"/>
                    <a:pt x="30031" y="3807"/>
                    <a:pt x="29989" y="3807"/>
                  </a:cubicBezTo>
                  <a:cubicBezTo>
                    <a:pt x="29989" y="3786"/>
                    <a:pt x="29978" y="3775"/>
                    <a:pt x="29966" y="3775"/>
                  </a:cubicBezTo>
                  <a:cubicBezTo>
                    <a:pt x="29955" y="3775"/>
                    <a:pt x="29944" y="3786"/>
                    <a:pt x="29944" y="3807"/>
                  </a:cubicBezTo>
                  <a:lnTo>
                    <a:pt x="14667" y="15322"/>
                  </a:lnTo>
                  <a:lnTo>
                    <a:pt x="221" y="11337"/>
                  </a:lnTo>
                  <a:lnTo>
                    <a:pt x="19350" y="130"/>
                  </a:lnTo>
                  <a:cubicBezTo>
                    <a:pt x="19350" y="88"/>
                    <a:pt x="19395" y="42"/>
                    <a:pt x="19350" y="42"/>
                  </a:cubicBezTo>
                  <a:cubicBezTo>
                    <a:pt x="19350" y="0"/>
                    <a:pt x="19308" y="0"/>
                    <a:pt x="19262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07"/>
            <p:cNvSpPr/>
            <p:nvPr/>
          </p:nvSpPr>
          <p:spPr>
            <a:xfrm>
              <a:off x="1122425" y="3095850"/>
              <a:ext cx="269250" cy="97375"/>
            </a:xfrm>
            <a:custGeom>
              <a:rect b="b" l="l" r="r" t="t"/>
              <a:pathLst>
                <a:path extrusionOk="0" h="3895" w="10770">
                  <a:moveTo>
                    <a:pt x="88" y="0"/>
                  </a:moveTo>
                  <a:cubicBezTo>
                    <a:pt x="46" y="0"/>
                    <a:pt x="0" y="0"/>
                    <a:pt x="0" y="42"/>
                  </a:cubicBezTo>
                  <a:cubicBezTo>
                    <a:pt x="0" y="88"/>
                    <a:pt x="0" y="88"/>
                    <a:pt x="46" y="130"/>
                  </a:cubicBezTo>
                  <a:lnTo>
                    <a:pt x="10682" y="3895"/>
                  </a:lnTo>
                  <a:cubicBezTo>
                    <a:pt x="10727" y="3895"/>
                    <a:pt x="10727" y="3895"/>
                    <a:pt x="10769" y="3852"/>
                  </a:cubicBezTo>
                  <a:cubicBezTo>
                    <a:pt x="10769" y="3807"/>
                    <a:pt x="10769" y="3807"/>
                    <a:pt x="10727" y="3765"/>
                  </a:cubicBezTo>
                  <a:lnTo>
                    <a:pt x="88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107"/>
          <p:cNvGrpSpPr/>
          <p:nvPr/>
        </p:nvGrpSpPr>
        <p:grpSpPr>
          <a:xfrm rot="2544563">
            <a:off x="-954270" y="-138610"/>
            <a:ext cx="2041840" cy="1426966"/>
            <a:chOff x="1327125" y="3425225"/>
            <a:chExt cx="693875" cy="484900"/>
          </a:xfrm>
        </p:grpSpPr>
        <p:sp>
          <p:nvSpPr>
            <p:cNvPr id="276" name="Google Shape;276;p107"/>
            <p:cNvSpPr/>
            <p:nvPr/>
          </p:nvSpPr>
          <p:spPr>
            <a:xfrm>
              <a:off x="1327125" y="3425225"/>
              <a:ext cx="252775" cy="389625"/>
            </a:xfrm>
            <a:custGeom>
              <a:rect b="b" l="l" r="r" t="t"/>
              <a:pathLst>
                <a:path extrusionOk="0" h="15585" w="10111">
                  <a:moveTo>
                    <a:pt x="88" y="0"/>
                  </a:moveTo>
                  <a:cubicBezTo>
                    <a:pt x="42" y="0"/>
                    <a:pt x="0" y="0"/>
                    <a:pt x="0" y="46"/>
                  </a:cubicBezTo>
                  <a:lnTo>
                    <a:pt x="0" y="15543"/>
                  </a:lnTo>
                  <a:cubicBezTo>
                    <a:pt x="0" y="15585"/>
                    <a:pt x="42" y="15585"/>
                    <a:pt x="88" y="15585"/>
                  </a:cubicBezTo>
                  <a:cubicBezTo>
                    <a:pt x="88" y="15585"/>
                    <a:pt x="130" y="15585"/>
                    <a:pt x="130" y="15543"/>
                  </a:cubicBezTo>
                  <a:lnTo>
                    <a:pt x="130" y="88"/>
                  </a:lnTo>
                  <a:lnTo>
                    <a:pt x="10069" y="88"/>
                  </a:lnTo>
                  <a:cubicBezTo>
                    <a:pt x="10111" y="88"/>
                    <a:pt x="10111" y="88"/>
                    <a:pt x="10111" y="46"/>
                  </a:cubicBezTo>
                  <a:cubicBezTo>
                    <a:pt x="10111" y="0"/>
                    <a:pt x="10111" y="0"/>
                    <a:pt x="1006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07"/>
            <p:cNvSpPr/>
            <p:nvPr/>
          </p:nvSpPr>
          <p:spPr>
            <a:xfrm>
              <a:off x="1577700" y="3425225"/>
              <a:ext cx="443300" cy="484900"/>
            </a:xfrm>
            <a:custGeom>
              <a:rect b="b" l="l" r="r" t="t"/>
              <a:pathLst>
                <a:path extrusionOk="0" h="19396" w="17732">
                  <a:moveTo>
                    <a:pt x="88" y="133"/>
                  </a:moveTo>
                  <a:lnTo>
                    <a:pt x="17557" y="6525"/>
                  </a:lnTo>
                  <a:lnTo>
                    <a:pt x="746" y="19220"/>
                  </a:lnTo>
                  <a:lnTo>
                    <a:pt x="88" y="133"/>
                  </a:lnTo>
                  <a:close/>
                  <a:moveTo>
                    <a:pt x="0" y="0"/>
                  </a:moveTo>
                  <a:lnTo>
                    <a:pt x="0" y="46"/>
                  </a:lnTo>
                  <a:lnTo>
                    <a:pt x="659" y="19308"/>
                  </a:lnTo>
                  <a:lnTo>
                    <a:pt x="659" y="19350"/>
                  </a:lnTo>
                  <a:cubicBezTo>
                    <a:pt x="659" y="19395"/>
                    <a:pt x="701" y="19395"/>
                    <a:pt x="701" y="19395"/>
                  </a:cubicBezTo>
                  <a:cubicBezTo>
                    <a:pt x="701" y="19395"/>
                    <a:pt x="701" y="19350"/>
                    <a:pt x="746" y="19350"/>
                  </a:cubicBezTo>
                  <a:lnTo>
                    <a:pt x="17686" y="6525"/>
                  </a:lnTo>
                  <a:cubicBezTo>
                    <a:pt x="17732" y="6525"/>
                    <a:pt x="17732" y="6479"/>
                    <a:pt x="17732" y="6479"/>
                  </a:cubicBezTo>
                  <a:cubicBezTo>
                    <a:pt x="17732" y="6437"/>
                    <a:pt x="17686" y="6437"/>
                    <a:pt x="17686" y="6437"/>
                  </a:cubicBezTo>
                  <a:lnTo>
                    <a:pt x="88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07"/>
            <p:cNvSpPr/>
            <p:nvPr/>
          </p:nvSpPr>
          <p:spPr>
            <a:xfrm>
              <a:off x="1327125" y="3812175"/>
              <a:ext cx="269250" cy="97950"/>
            </a:xfrm>
            <a:custGeom>
              <a:rect b="b" l="l" r="r" t="t"/>
              <a:pathLst>
                <a:path extrusionOk="0" h="3918" w="10770">
                  <a:moveTo>
                    <a:pt x="54" y="1"/>
                  </a:moveTo>
                  <a:cubicBezTo>
                    <a:pt x="37" y="1"/>
                    <a:pt x="28" y="19"/>
                    <a:pt x="0" y="19"/>
                  </a:cubicBezTo>
                  <a:cubicBezTo>
                    <a:pt x="0" y="65"/>
                    <a:pt x="0" y="107"/>
                    <a:pt x="42" y="107"/>
                  </a:cubicBezTo>
                  <a:lnTo>
                    <a:pt x="10682" y="3872"/>
                  </a:lnTo>
                  <a:lnTo>
                    <a:pt x="10724" y="3917"/>
                  </a:lnTo>
                  <a:lnTo>
                    <a:pt x="10769" y="3872"/>
                  </a:lnTo>
                  <a:cubicBezTo>
                    <a:pt x="10769" y="3830"/>
                    <a:pt x="10769" y="3784"/>
                    <a:pt x="10724" y="3784"/>
                  </a:cubicBezTo>
                  <a:lnTo>
                    <a:pt x="88" y="19"/>
                  </a:lnTo>
                  <a:cubicBezTo>
                    <a:pt x="73" y="5"/>
                    <a:pt x="62" y="1"/>
                    <a:pt x="5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1">
  <p:cSld name="BIG_NUMBER_1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8"/>
          <p:cNvSpPr/>
          <p:nvPr/>
        </p:nvSpPr>
        <p:spPr>
          <a:xfrm rot="315833">
            <a:off x="6187715" y="3082759"/>
            <a:ext cx="2437809" cy="2628347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08"/>
          <p:cNvSpPr/>
          <p:nvPr/>
        </p:nvSpPr>
        <p:spPr>
          <a:xfrm rot="315833">
            <a:off x="6644403" y="3312200"/>
            <a:ext cx="2377152" cy="288229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08"/>
          <p:cNvSpPr/>
          <p:nvPr/>
        </p:nvSpPr>
        <p:spPr>
          <a:xfrm rot="315833">
            <a:off x="6371334" y="3522100"/>
            <a:ext cx="2747897" cy="2884694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08"/>
          <p:cNvSpPr/>
          <p:nvPr/>
        </p:nvSpPr>
        <p:spPr>
          <a:xfrm rot="315633">
            <a:off x="-143583" y="-1239125"/>
            <a:ext cx="2924002" cy="3152541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08"/>
          <p:cNvSpPr/>
          <p:nvPr/>
        </p:nvSpPr>
        <p:spPr>
          <a:xfrm rot="315633">
            <a:off x="36741" y="-819644"/>
            <a:ext cx="2851248" cy="345713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08"/>
          <p:cNvSpPr/>
          <p:nvPr/>
        </p:nvSpPr>
        <p:spPr>
          <a:xfrm rot="315633">
            <a:off x="-18684" y="-627339"/>
            <a:ext cx="3295933" cy="3460013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08"/>
          <p:cNvSpPr/>
          <p:nvPr/>
        </p:nvSpPr>
        <p:spPr>
          <a:xfrm>
            <a:off x="1273472" y="759175"/>
            <a:ext cx="7341000" cy="364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08"/>
          <p:cNvSpPr/>
          <p:nvPr/>
        </p:nvSpPr>
        <p:spPr>
          <a:xfrm rot="5400000">
            <a:off x="3111168" y="-1123710"/>
            <a:ext cx="3665822" cy="7390893"/>
          </a:xfrm>
          <a:custGeom>
            <a:rect b="b" l="l" r="r" t="t"/>
            <a:pathLst>
              <a:path extrusionOk="0" h="71534" w="47852">
                <a:moveTo>
                  <a:pt x="47852" y="71533"/>
                </a:moveTo>
                <a:lnTo>
                  <a:pt x="0" y="71533"/>
                </a:lnTo>
                <a:lnTo>
                  <a:pt x="0" y="0"/>
                </a:lnTo>
                <a:lnTo>
                  <a:pt x="47852" y="0"/>
                </a:lnTo>
                <a:close/>
                <a:moveTo>
                  <a:pt x="441" y="71093"/>
                </a:moveTo>
                <a:lnTo>
                  <a:pt x="47411" y="71093"/>
                </a:lnTo>
                <a:lnTo>
                  <a:pt x="47411" y="453"/>
                </a:lnTo>
                <a:lnTo>
                  <a:pt x="441" y="45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08"/>
          <p:cNvSpPr txBox="1"/>
          <p:nvPr>
            <p:ph type="title"/>
          </p:nvPr>
        </p:nvSpPr>
        <p:spPr>
          <a:xfrm>
            <a:off x="2051425" y="1646325"/>
            <a:ext cx="6056400" cy="14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289" name="Google Shape;289;p108"/>
          <p:cNvSpPr txBox="1"/>
          <p:nvPr>
            <p:ph idx="1" type="body"/>
          </p:nvPr>
        </p:nvSpPr>
        <p:spPr>
          <a:xfrm>
            <a:off x="2251750" y="3230750"/>
            <a:ext cx="56271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1_1_1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9"/>
          <p:cNvSpPr/>
          <p:nvPr/>
        </p:nvSpPr>
        <p:spPr>
          <a:xfrm rot="-9142173">
            <a:off x="-1913838" y="1149538"/>
            <a:ext cx="3031730" cy="3182657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09"/>
          <p:cNvSpPr/>
          <p:nvPr/>
        </p:nvSpPr>
        <p:spPr>
          <a:xfrm rot="8012216">
            <a:off x="7844727" y="474119"/>
            <a:ext cx="2974468" cy="3206950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09"/>
          <p:cNvSpPr/>
          <p:nvPr/>
        </p:nvSpPr>
        <p:spPr>
          <a:xfrm rot="8012216">
            <a:off x="7920276" y="887258"/>
            <a:ext cx="2900457" cy="3516798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09"/>
          <p:cNvSpPr/>
          <p:nvPr/>
        </p:nvSpPr>
        <p:spPr>
          <a:xfrm rot="8012216">
            <a:off x="7848289" y="723209"/>
            <a:ext cx="3352817" cy="3519729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09"/>
          <p:cNvSpPr/>
          <p:nvPr/>
        </p:nvSpPr>
        <p:spPr>
          <a:xfrm rot="10419108">
            <a:off x="-1756776" y="1247233"/>
            <a:ext cx="2664570" cy="2872832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09"/>
          <p:cNvSpPr/>
          <p:nvPr/>
        </p:nvSpPr>
        <p:spPr>
          <a:xfrm rot="10419108">
            <a:off x="-1630874" y="1324543"/>
            <a:ext cx="2598271" cy="3150398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09"/>
          <p:cNvSpPr txBox="1"/>
          <p:nvPr>
            <p:ph type="title"/>
          </p:nvPr>
        </p:nvSpPr>
        <p:spPr>
          <a:xfrm>
            <a:off x="4134863" y="1587738"/>
            <a:ext cx="29793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98" name="Google Shape;298;p109"/>
          <p:cNvSpPr txBox="1"/>
          <p:nvPr>
            <p:ph idx="1" type="subTitle"/>
          </p:nvPr>
        </p:nvSpPr>
        <p:spPr>
          <a:xfrm>
            <a:off x="4134873" y="3037650"/>
            <a:ext cx="29793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9" name="Google Shape;299;p109"/>
          <p:cNvSpPr txBox="1"/>
          <p:nvPr>
            <p:ph idx="2" type="title"/>
          </p:nvPr>
        </p:nvSpPr>
        <p:spPr>
          <a:xfrm>
            <a:off x="2303425" y="1914525"/>
            <a:ext cx="13947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accent1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110"/>
          <p:cNvGrpSpPr/>
          <p:nvPr/>
        </p:nvGrpSpPr>
        <p:grpSpPr>
          <a:xfrm flipH="1" rot="10800000">
            <a:off x="-3157404" y="-2327777"/>
            <a:ext cx="14457596" cy="9492188"/>
            <a:chOff x="-3157404" y="-2327775"/>
            <a:chExt cx="14457596" cy="9492188"/>
          </a:xfrm>
        </p:grpSpPr>
        <p:sp>
          <p:nvSpPr>
            <p:cNvPr id="302" name="Google Shape;302;p110"/>
            <p:cNvSpPr/>
            <p:nvPr/>
          </p:nvSpPr>
          <p:spPr>
            <a:xfrm rot="1514360">
              <a:off x="7664166" y="-1848832"/>
              <a:ext cx="2936660" cy="308285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10"/>
            <p:cNvSpPr/>
            <p:nvPr/>
          </p:nvSpPr>
          <p:spPr>
            <a:xfrm rot="1514343">
              <a:off x="-2679303" y="3909620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10"/>
            <p:cNvSpPr/>
            <p:nvPr/>
          </p:nvSpPr>
          <p:spPr>
            <a:xfrm rot="1514343">
              <a:off x="-1814818" y="3416661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10"/>
            <p:cNvSpPr/>
            <p:nvPr/>
          </p:nvSpPr>
          <p:spPr>
            <a:xfrm rot="1514343">
              <a:off x="-2193340" y="3331226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10"/>
            <p:cNvSpPr/>
            <p:nvPr/>
          </p:nvSpPr>
          <p:spPr>
            <a:xfrm rot="1430259">
              <a:off x="7953466" y="-1399018"/>
              <a:ext cx="2580939" cy="2782664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10"/>
            <p:cNvSpPr/>
            <p:nvPr/>
          </p:nvSpPr>
          <p:spPr>
            <a:xfrm rot="1430259">
              <a:off x="8274188" y="-1180746"/>
              <a:ext cx="2516720" cy="305151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110"/>
          <p:cNvSpPr txBox="1"/>
          <p:nvPr>
            <p:ph idx="1" type="body"/>
          </p:nvPr>
        </p:nvSpPr>
        <p:spPr>
          <a:xfrm>
            <a:off x="1572325" y="2586704"/>
            <a:ext cx="2599200" cy="12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9" name="Google Shape;309;p110"/>
          <p:cNvSpPr txBox="1"/>
          <p:nvPr>
            <p:ph idx="2" type="body"/>
          </p:nvPr>
        </p:nvSpPr>
        <p:spPr>
          <a:xfrm>
            <a:off x="4972523" y="2586704"/>
            <a:ext cx="2599200" cy="12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0" name="Google Shape;310;p110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11" name="Google Shape;311;p110"/>
          <p:cNvSpPr txBox="1"/>
          <p:nvPr>
            <p:ph idx="3" type="subTitle"/>
          </p:nvPr>
        </p:nvSpPr>
        <p:spPr>
          <a:xfrm>
            <a:off x="1551500" y="2382475"/>
            <a:ext cx="2599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110"/>
          <p:cNvSpPr txBox="1"/>
          <p:nvPr>
            <p:ph idx="4" type="subTitle"/>
          </p:nvPr>
        </p:nvSpPr>
        <p:spPr>
          <a:xfrm>
            <a:off x="4972525" y="2382475"/>
            <a:ext cx="2599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7_1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111"/>
          <p:cNvGrpSpPr/>
          <p:nvPr/>
        </p:nvGrpSpPr>
        <p:grpSpPr>
          <a:xfrm flipH="1">
            <a:off x="-1183563" y="-1003614"/>
            <a:ext cx="14748864" cy="9515698"/>
            <a:chOff x="-3621963" y="-1003614"/>
            <a:chExt cx="14748864" cy="9515698"/>
          </a:xfrm>
        </p:grpSpPr>
        <p:sp>
          <p:nvSpPr>
            <p:cNvPr id="315" name="Google Shape;315;p111"/>
            <p:cNvSpPr/>
            <p:nvPr/>
          </p:nvSpPr>
          <p:spPr>
            <a:xfrm>
              <a:off x="-2981249" y="4185615"/>
              <a:ext cx="3844172" cy="4035545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11"/>
            <p:cNvSpPr/>
            <p:nvPr/>
          </p:nvSpPr>
          <p:spPr>
            <a:xfrm rot="5114100">
              <a:off x="8678084" y="-994810"/>
              <a:ext cx="2215747" cy="23889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11"/>
            <p:cNvSpPr/>
            <p:nvPr/>
          </p:nvSpPr>
          <p:spPr>
            <a:xfrm rot="5114100">
              <a:off x="8650417" y="-715298"/>
              <a:ext cx="2160615" cy="261974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11"/>
            <p:cNvSpPr/>
            <p:nvPr/>
          </p:nvSpPr>
          <p:spPr>
            <a:xfrm rot="5114100">
              <a:off x="8467940" y="-882708"/>
              <a:ext cx="2497588" cy="26219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11"/>
            <p:cNvSpPr/>
            <p:nvPr/>
          </p:nvSpPr>
          <p:spPr>
            <a:xfrm rot="1430265">
              <a:off x="-3029963" y="3507636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1"/>
            <p:cNvSpPr/>
            <p:nvPr/>
          </p:nvSpPr>
          <p:spPr>
            <a:xfrm rot="1430265">
              <a:off x="-2686314" y="4021970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111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22" name="Google Shape;322;p111"/>
          <p:cNvSpPr txBox="1"/>
          <p:nvPr>
            <p:ph idx="1" type="subTitle"/>
          </p:nvPr>
        </p:nvSpPr>
        <p:spPr>
          <a:xfrm>
            <a:off x="1165275" y="1629800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3" name="Google Shape;323;p111"/>
          <p:cNvSpPr txBox="1"/>
          <p:nvPr>
            <p:ph idx="2" type="subTitle"/>
          </p:nvPr>
        </p:nvSpPr>
        <p:spPr>
          <a:xfrm>
            <a:off x="1165275" y="1989126"/>
            <a:ext cx="22002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4" name="Google Shape;324;p111"/>
          <p:cNvSpPr txBox="1"/>
          <p:nvPr>
            <p:ph idx="3" type="subTitle"/>
          </p:nvPr>
        </p:nvSpPr>
        <p:spPr>
          <a:xfrm>
            <a:off x="1165275" y="3087973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5" name="Google Shape;325;p111"/>
          <p:cNvSpPr txBox="1"/>
          <p:nvPr>
            <p:ph idx="4" type="subTitle"/>
          </p:nvPr>
        </p:nvSpPr>
        <p:spPr>
          <a:xfrm>
            <a:off x="1165275" y="3447375"/>
            <a:ext cx="22002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6" name="Google Shape;326;p111"/>
          <p:cNvSpPr txBox="1"/>
          <p:nvPr>
            <p:ph idx="5" type="subTitle"/>
          </p:nvPr>
        </p:nvSpPr>
        <p:spPr>
          <a:xfrm>
            <a:off x="5778525" y="1629800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7" name="Google Shape;327;p111"/>
          <p:cNvSpPr txBox="1"/>
          <p:nvPr>
            <p:ph idx="6" type="subTitle"/>
          </p:nvPr>
        </p:nvSpPr>
        <p:spPr>
          <a:xfrm>
            <a:off x="5778525" y="1989126"/>
            <a:ext cx="22002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8" name="Google Shape;328;p111"/>
          <p:cNvSpPr txBox="1"/>
          <p:nvPr>
            <p:ph idx="7" type="subTitle"/>
          </p:nvPr>
        </p:nvSpPr>
        <p:spPr>
          <a:xfrm>
            <a:off x="5778525" y="3087973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9" name="Google Shape;329;p111"/>
          <p:cNvSpPr txBox="1"/>
          <p:nvPr>
            <p:ph idx="8" type="subTitle"/>
          </p:nvPr>
        </p:nvSpPr>
        <p:spPr>
          <a:xfrm>
            <a:off x="5778525" y="3447375"/>
            <a:ext cx="22002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6_1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2"/>
          <p:cNvSpPr txBox="1"/>
          <p:nvPr>
            <p:ph idx="1" type="subTitle"/>
          </p:nvPr>
        </p:nvSpPr>
        <p:spPr>
          <a:xfrm>
            <a:off x="1277100" y="347384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2" name="Google Shape;332;p112"/>
          <p:cNvSpPr txBox="1"/>
          <p:nvPr>
            <p:ph idx="2" type="subTitle"/>
          </p:nvPr>
        </p:nvSpPr>
        <p:spPr>
          <a:xfrm>
            <a:off x="1277100" y="366727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3" name="Google Shape;333;p112"/>
          <p:cNvSpPr txBox="1"/>
          <p:nvPr>
            <p:ph idx="3" type="subTitle"/>
          </p:nvPr>
        </p:nvSpPr>
        <p:spPr>
          <a:xfrm>
            <a:off x="1277100" y="143759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4" name="Google Shape;334;p112"/>
          <p:cNvSpPr txBox="1"/>
          <p:nvPr>
            <p:ph idx="4" type="subTitle"/>
          </p:nvPr>
        </p:nvSpPr>
        <p:spPr>
          <a:xfrm>
            <a:off x="1277100" y="163102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5" name="Google Shape;335;p112"/>
          <p:cNvSpPr txBox="1"/>
          <p:nvPr>
            <p:ph idx="5" type="subTitle"/>
          </p:nvPr>
        </p:nvSpPr>
        <p:spPr>
          <a:xfrm>
            <a:off x="5517900" y="143759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6" name="Google Shape;336;p112"/>
          <p:cNvSpPr txBox="1"/>
          <p:nvPr>
            <p:ph idx="6" type="subTitle"/>
          </p:nvPr>
        </p:nvSpPr>
        <p:spPr>
          <a:xfrm>
            <a:off x="5517900" y="163102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7" name="Google Shape;337;p112"/>
          <p:cNvSpPr txBox="1"/>
          <p:nvPr>
            <p:ph idx="7" type="subTitle"/>
          </p:nvPr>
        </p:nvSpPr>
        <p:spPr>
          <a:xfrm>
            <a:off x="5517900" y="347384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8" name="Google Shape;338;p112"/>
          <p:cNvSpPr txBox="1"/>
          <p:nvPr>
            <p:ph idx="8" type="subTitle"/>
          </p:nvPr>
        </p:nvSpPr>
        <p:spPr>
          <a:xfrm>
            <a:off x="5517900" y="366727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9" name="Google Shape;339;p112"/>
          <p:cNvSpPr txBox="1"/>
          <p:nvPr>
            <p:ph idx="9" type="subTitle"/>
          </p:nvPr>
        </p:nvSpPr>
        <p:spPr>
          <a:xfrm>
            <a:off x="1277100" y="245572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0" name="Google Shape;340;p112"/>
          <p:cNvSpPr txBox="1"/>
          <p:nvPr>
            <p:ph idx="13" type="subTitle"/>
          </p:nvPr>
        </p:nvSpPr>
        <p:spPr>
          <a:xfrm>
            <a:off x="1277100" y="2649150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1" name="Google Shape;341;p112"/>
          <p:cNvSpPr txBox="1"/>
          <p:nvPr>
            <p:ph idx="14" type="subTitle"/>
          </p:nvPr>
        </p:nvSpPr>
        <p:spPr>
          <a:xfrm>
            <a:off x="5517900" y="245572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2" name="Google Shape;342;p112"/>
          <p:cNvSpPr txBox="1"/>
          <p:nvPr>
            <p:ph idx="15" type="subTitle"/>
          </p:nvPr>
        </p:nvSpPr>
        <p:spPr>
          <a:xfrm>
            <a:off x="5517900" y="2649150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3" name="Google Shape;343;p112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44" name="Google Shape;344;p112"/>
          <p:cNvSpPr/>
          <p:nvPr/>
        </p:nvSpPr>
        <p:spPr>
          <a:xfrm flipH="1" rot="-1514522">
            <a:off x="-1358416" y="3444933"/>
            <a:ext cx="2459868" cy="2582326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12"/>
          <p:cNvSpPr/>
          <p:nvPr/>
        </p:nvSpPr>
        <p:spPr>
          <a:xfrm flipH="1" rot="-1514455">
            <a:off x="8372613" y="-377734"/>
            <a:ext cx="1597641" cy="1722512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12"/>
          <p:cNvSpPr/>
          <p:nvPr/>
        </p:nvSpPr>
        <p:spPr>
          <a:xfrm flipH="1" rot="-1514455">
            <a:off x="7886249" y="-677748"/>
            <a:ext cx="1557889" cy="1888937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12"/>
          <p:cNvSpPr/>
          <p:nvPr/>
        </p:nvSpPr>
        <p:spPr>
          <a:xfrm flipH="1" rot="-1514455">
            <a:off x="7873646" y="-729738"/>
            <a:ext cx="1800860" cy="1890511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12"/>
          <p:cNvSpPr/>
          <p:nvPr/>
        </p:nvSpPr>
        <p:spPr>
          <a:xfrm flipH="1" rot="-1430168">
            <a:off x="-1303062" y="3821729"/>
            <a:ext cx="2162115" cy="2331105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12"/>
          <p:cNvSpPr/>
          <p:nvPr/>
        </p:nvSpPr>
        <p:spPr>
          <a:xfrm flipH="1" rot="-1430168">
            <a:off x="-1517927" y="4004572"/>
            <a:ext cx="2108318" cy="2556331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SECTION_HEADER_1_1_1_1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3"/>
          <p:cNvSpPr/>
          <p:nvPr/>
        </p:nvSpPr>
        <p:spPr>
          <a:xfrm rot="-5243822">
            <a:off x="7020678" y="940116"/>
            <a:ext cx="3031654" cy="3182577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13"/>
          <p:cNvSpPr/>
          <p:nvPr/>
        </p:nvSpPr>
        <p:spPr>
          <a:xfrm rot="-10663663">
            <a:off x="-400078" y="2659798"/>
            <a:ext cx="2974466" cy="3206949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13"/>
          <p:cNvSpPr/>
          <p:nvPr/>
        </p:nvSpPr>
        <p:spPr>
          <a:xfrm rot="-10663663">
            <a:off x="-764644" y="2908509"/>
            <a:ext cx="2900456" cy="3516796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13"/>
          <p:cNvSpPr/>
          <p:nvPr/>
        </p:nvSpPr>
        <p:spPr>
          <a:xfrm rot="-10663663">
            <a:off x="-766917" y="2915713"/>
            <a:ext cx="3352816" cy="3519727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13"/>
          <p:cNvSpPr/>
          <p:nvPr/>
        </p:nvSpPr>
        <p:spPr>
          <a:xfrm rot="-7282708">
            <a:off x="7121406" y="1083369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13"/>
          <p:cNvSpPr/>
          <p:nvPr/>
        </p:nvSpPr>
        <p:spPr>
          <a:xfrm rot="-7282708">
            <a:off x="-1146294" y="-1726506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13"/>
          <p:cNvSpPr/>
          <p:nvPr/>
        </p:nvSpPr>
        <p:spPr>
          <a:xfrm>
            <a:off x="1271525" y="759175"/>
            <a:ext cx="6595500" cy="364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13"/>
          <p:cNvSpPr/>
          <p:nvPr/>
        </p:nvSpPr>
        <p:spPr>
          <a:xfrm rot="5400000">
            <a:off x="2739044" y="-751734"/>
            <a:ext cx="3665822" cy="6646939"/>
          </a:xfrm>
          <a:custGeom>
            <a:rect b="b" l="l" r="r" t="t"/>
            <a:pathLst>
              <a:path extrusionOk="0" h="71534" w="47852">
                <a:moveTo>
                  <a:pt x="47852" y="71533"/>
                </a:moveTo>
                <a:lnTo>
                  <a:pt x="0" y="71533"/>
                </a:lnTo>
                <a:lnTo>
                  <a:pt x="0" y="0"/>
                </a:lnTo>
                <a:lnTo>
                  <a:pt x="47852" y="0"/>
                </a:lnTo>
                <a:close/>
                <a:moveTo>
                  <a:pt x="441" y="71093"/>
                </a:moveTo>
                <a:lnTo>
                  <a:pt x="47411" y="71093"/>
                </a:lnTo>
                <a:lnTo>
                  <a:pt x="47411" y="453"/>
                </a:lnTo>
                <a:lnTo>
                  <a:pt x="441" y="45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13"/>
          <p:cNvSpPr txBox="1"/>
          <p:nvPr>
            <p:ph type="title"/>
          </p:nvPr>
        </p:nvSpPr>
        <p:spPr>
          <a:xfrm>
            <a:off x="3906146" y="1963138"/>
            <a:ext cx="3087000" cy="6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60" name="Google Shape;360;p113"/>
          <p:cNvSpPr txBox="1"/>
          <p:nvPr>
            <p:ph idx="1" type="subTitle"/>
          </p:nvPr>
        </p:nvSpPr>
        <p:spPr>
          <a:xfrm>
            <a:off x="3906175" y="2611563"/>
            <a:ext cx="3087000" cy="5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61" name="Google Shape;361;p113"/>
          <p:cNvSpPr txBox="1"/>
          <p:nvPr>
            <p:ph idx="2" type="title"/>
          </p:nvPr>
        </p:nvSpPr>
        <p:spPr>
          <a:xfrm>
            <a:off x="2150863" y="2051850"/>
            <a:ext cx="13947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chnological app">
  <p:cSld name="CUSTOM_4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114"/>
          <p:cNvGrpSpPr/>
          <p:nvPr/>
        </p:nvGrpSpPr>
        <p:grpSpPr>
          <a:xfrm>
            <a:off x="-3075158" y="-3061150"/>
            <a:ext cx="15800563" cy="10202043"/>
            <a:chOff x="-3075158" y="-3061150"/>
            <a:chExt cx="15800563" cy="10202043"/>
          </a:xfrm>
        </p:grpSpPr>
        <p:sp>
          <p:nvSpPr>
            <p:cNvPr id="364" name="Google Shape;364;p114"/>
            <p:cNvSpPr/>
            <p:nvPr/>
          </p:nvSpPr>
          <p:spPr>
            <a:xfrm rot="6014436">
              <a:off x="-2080991" y="-2828732"/>
              <a:ext cx="3844166" cy="4035538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14"/>
            <p:cNvSpPr/>
            <p:nvPr/>
          </p:nvSpPr>
          <p:spPr>
            <a:xfrm flipH="1" rot="-1514338">
              <a:off x="8693921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14"/>
            <p:cNvSpPr/>
            <p:nvPr/>
          </p:nvSpPr>
          <p:spPr>
            <a:xfrm flipH="1" rot="-1514338">
              <a:off x="7655649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14"/>
            <p:cNvSpPr/>
            <p:nvPr/>
          </p:nvSpPr>
          <p:spPr>
            <a:xfrm flipH="1" rot="-1514338">
              <a:off x="7628768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14"/>
            <p:cNvSpPr/>
            <p:nvPr/>
          </p:nvSpPr>
          <p:spPr>
            <a:xfrm rot="5930292">
              <a:off x="-2189566" y="-2389777"/>
              <a:ext cx="3378681" cy="3642756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14"/>
            <p:cNvSpPr/>
            <p:nvPr/>
          </p:nvSpPr>
          <p:spPr>
            <a:xfrm rot="5930292">
              <a:off x="-2495725" y="-2081314"/>
              <a:ext cx="3294613" cy="399471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114"/>
          <p:cNvSpPr txBox="1"/>
          <p:nvPr>
            <p:ph idx="1" type="subTitle"/>
          </p:nvPr>
        </p:nvSpPr>
        <p:spPr>
          <a:xfrm>
            <a:off x="1116488" y="2036100"/>
            <a:ext cx="2727900" cy="16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114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2_1_1_1_1_1_1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15"/>
          <p:cNvSpPr txBox="1"/>
          <p:nvPr>
            <p:ph idx="1" type="subTitle"/>
          </p:nvPr>
        </p:nvSpPr>
        <p:spPr>
          <a:xfrm>
            <a:off x="2456400" y="3724025"/>
            <a:ext cx="4231200" cy="7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4" name="Google Shape;374;p115"/>
          <p:cNvSpPr txBox="1"/>
          <p:nvPr>
            <p:ph type="title"/>
          </p:nvPr>
        </p:nvSpPr>
        <p:spPr>
          <a:xfrm>
            <a:off x="2874600" y="3241575"/>
            <a:ext cx="33948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375" name="Google Shape;375;p115"/>
          <p:cNvGrpSpPr/>
          <p:nvPr/>
        </p:nvGrpSpPr>
        <p:grpSpPr>
          <a:xfrm rot="-3565151">
            <a:off x="-3079285" y="530812"/>
            <a:ext cx="4874118" cy="4733435"/>
            <a:chOff x="-2896958" y="1534023"/>
            <a:chExt cx="5773512" cy="5606870"/>
          </a:xfrm>
        </p:grpSpPr>
        <p:sp>
          <p:nvSpPr>
            <p:cNvPr id="376" name="Google Shape;376;p115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15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15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p115"/>
          <p:cNvGrpSpPr/>
          <p:nvPr/>
        </p:nvGrpSpPr>
        <p:grpSpPr>
          <a:xfrm rot="-3437330">
            <a:off x="6803343" y="205141"/>
            <a:ext cx="4873899" cy="4733223"/>
            <a:chOff x="-2896958" y="1534023"/>
            <a:chExt cx="5773512" cy="5606870"/>
          </a:xfrm>
        </p:grpSpPr>
        <p:sp>
          <p:nvSpPr>
            <p:cNvPr id="380" name="Google Shape;380;p115"/>
            <p:cNvSpPr/>
            <p:nvPr/>
          </p:nvSpPr>
          <p:spPr>
            <a:xfrm rot="1514338">
              <a:off x="-2275832" y="2912408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15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15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89"/>
          <p:cNvGrpSpPr/>
          <p:nvPr/>
        </p:nvGrpSpPr>
        <p:grpSpPr>
          <a:xfrm>
            <a:off x="-1870949" y="-2015865"/>
            <a:ext cx="12501888" cy="9499587"/>
            <a:chOff x="-1870949" y="-2015865"/>
            <a:chExt cx="12501888" cy="9499587"/>
          </a:xfrm>
        </p:grpSpPr>
        <p:sp>
          <p:nvSpPr>
            <p:cNvPr id="30" name="Google Shape;30;p89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89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89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89"/>
            <p:cNvSpPr/>
            <p:nvPr/>
          </p:nvSpPr>
          <p:spPr>
            <a:xfrm rot="10463436">
              <a:off x="8101045" y="-1455062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89"/>
            <p:cNvSpPr/>
            <p:nvPr/>
          </p:nvSpPr>
          <p:spPr>
            <a:xfrm rot="10463436">
              <a:off x="7693739" y="-1870925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89"/>
            <p:cNvSpPr/>
            <p:nvPr/>
          </p:nvSpPr>
          <p:spPr>
            <a:xfrm rot="10463436">
              <a:off x="7691103" y="-1889993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89"/>
            <p:cNvSpPr/>
            <p:nvPr/>
          </p:nvSpPr>
          <p:spPr>
            <a:xfrm rot="-336564">
              <a:off x="-1374459" y="4490863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89"/>
            <p:cNvSpPr/>
            <p:nvPr/>
          </p:nvSpPr>
          <p:spPr>
            <a:xfrm rot="-336564">
              <a:off x="-1738147" y="4507557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8;p89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9" name="Google Shape;39;p89"/>
          <p:cNvSpPr txBox="1"/>
          <p:nvPr>
            <p:ph idx="1" type="subTitle"/>
          </p:nvPr>
        </p:nvSpPr>
        <p:spPr>
          <a:xfrm>
            <a:off x="1573800" y="1470499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89"/>
          <p:cNvSpPr txBox="1"/>
          <p:nvPr>
            <p:ph idx="2" type="subTitle"/>
          </p:nvPr>
        </p:nvSpPr>
        <p:spPr>
          <a:xfrm>
            <a:off x="1573800" y="1638475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89"/>
          <p:cNvSpPr txBox="1"/>
          <p:nvPr>
            <p:ph idx="3" type="title"/>
          </p:nvPr>
        </p:nvSpPr>
        <p:spPr>
          <a:xfrm>
            <a:off x="718284" y="1405861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2" name="Google Shape;42;p89"/>
          <p:cNvSpPr txBox="1"/>
          <p:nvPr>
            <p:ph idx="4" type="subTitle"/>
          </p:nvPr>
        </p:nvSpPr>
        <p:spPr>
          <a:xfrm>
            <a:off x="1573800" y="2591424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89"/>
          <p:cNvSpPr txBox="1"/>
          <p:nvPr>
            <p:ph idx="5" type="subTitle"/>
          </p:nvPr>
        </p:nvSpPr>
        <p:spPr>
          <a:xfrm>
            <a:off x="1573800" y="2759400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89"/>
          <p:cNvSpPr txBox="1"/>
          <p:nvPr>
            <p:ph idx="6" type="title"/>
          </p:nvPr>
        </p:nvSpPr>
        <p:spPr>
          <a:xfrm>
            <a:off x="718284" y="2526786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5" name="Google Shape;45;p89"/>
          <p:cNvSpPr txBox="1"/>
          <p:nvPr>
            <p:ph idx="7" type="subTitle"/>
          </p:nvPr>
        </p:nvSpPr>
        <p:spPr>
          <a:xfrm>
            <a:off x="1573800" y="3712349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" name="Google Shape;46;p89"/>
          <p:cNvSpPr txBox="1"/>
          <p:nvPr>
            <p:ph idx="8" type="subTitle"/>
          </p:nvPr>
        </p:nvSpPr>
        <p:spPr>
          <a:xfrm>
            <a:off x="1573800" y="3880325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89"/>
          <p:cNvSpPr txBox="1"/>
          <p:nvPr>
            <p:ph idx="9" type="title"/>
          </p:nvPr>
        </p:nvSpPr>
        <p:spPr>
          <a:xfrm>
            <a:off x="718284" y="3647711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8" name="Google Shape;48;p89"/>
          <p:cNvSpPr txBox="1"/>
          <p:nvPr>
            <p:ph idx="13" type="subTitle"/>
          </p:nvPr>
        </p:nvSpPr>
        <p:spPr>
          <a:xfrm>
            <a:off x="5261925" y="1470499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" name="Google Shape;49;p89"/>
          <p:cNvSpPr txBox="1"/>
          <p:nvPr>
            <p:ph idx="14" type="subTitle"/>
          </p:nvPr>
        </p:nvSpPr>
        <p:spPr>
          <a:xfrm>
            <a:off x="5261925" y="1638475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89"/>
          <p:cNvSpPr txBox="1"/>
          <p:nvPr>
            <p:ph idx="15" type="title"/>
          </p:nvPr>
        </p:nvSpPr>
        <p:spPr>
          <a:xfrm>
            <a:off x="4406409" y="1405861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" name="Google Shape;51;p89"/>
          <p:cNvSpPr txBox="1"/>
          <p:nvPr>
            <p:ph idx="16" type="subTitle"/>
          </p:nvPr>
        </p:nvSpPr>
        <p:spPr>
          <a:xfrm>
            <a:off x="5261925" y="2591424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89"/>
          <p:cNvSpPr txBox="1"/>
          <p:nvPr>
            <p:ph idx="17" type="subTitle"/>
          </p:nvPr>
        </p:nvSpPr>
        <p:spPr>
          <a:xfrm>
            <a:off x="5261925" y="2759400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89"/>
          <p:cNvSpPr txBox="1"/>
          <p:nvPr>
            <p:ph idx="18" type="title"/>
          </p:nvPr>
        </p:nvSpPr>
        <p:spPr>
          <a:xfrm>
            <a:off x="4406409" y="2526786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89"/>
          <p:cNvSpPr txBox="1"/>
          <p:nvPr>
            <p:ph idx="19" type="subTitle"/>
          </p:nvPr>
        </p:nvSpPr>
        <p:spPr>
          <a:xfrm>
            <a:off x="5261925" y="3712349"/>
            <a:ext cx="268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89"/>
          <p:cNvSpPr txBox="1"/>
          <p:nvPr>
            <p:ph idx="20" type="subTitle"/>
          </p:nvPr>
        </p:nvSpPr>
        <p:spPr>
          <a:xfrm>
            <a:off x="5261925" y="3880325"/>
            <a:ext cx="2680200" cy="7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89"/>
          <p:cNvSpPr txBox="1"/>
          <p:nvPr>
            <p:ph idx="21" type="title"/>
          </p:nvPr>
        </p:nvSpPr>
        <p:spPr>
          <a:xfrm>
            <a:off x="4406409" y="3647711"/>
            <a:ext cx="9573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description">
  <p:cSld name="CUSTOM_5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116"/>
          <p:cNvGrpSpPr/>
          <p:nvPr/>
        </p:nvGrpSpPr>
        <p:grpSpPr>
          <a:xfrm>
            <a:off x="-3100002" y="-1641977"/>
            <a:ext cx="15032908" cy="8840157"/>
            <a:chOff x="-3100002" y="-1641977"/>
            <a:chExt cx="15032908" cy="8840157"/>
          </a:xfrm>
        </p:grpSpPr>
        <p:sp>
          <p:nvSpPr>
            <p:cNvPr id="385" name="Google Shape;385;p116"/>
            <p:cNvSpPr/>
            <p:nvPr/>
          </p:nvSpPr>
          <p:spPr>
            <a:xfrm rot="1514338">
              <a:off x="7173076" y="-101503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6"/>
            <p:cNvSpPr/>
            <p:nvPr/>
          </p:nvSpPr>
          <p:spPr>
            <a:xfrm rot="-8385681">
              <a:off x="-1067073" y="2244669"/>
              <a:ext cx="3410414" cy="367697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6"/>
            <p:cNvSpPr/>
            <p:nvPr/>
          </p:nvSpPr>
          <p:spPr>
            <a:xfrm rot="-8385681">
              <a:off x="-2188305" y="2234378"/>
              <a:ext cx="3325556" cy="4032230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6"/>
            <p:cNvSpPr/>
            <p:nvPr/>
          </p:nvSpPr>
          <p:spPr>
            <a:xfrm rot="-8385681">
              <a:off x="-2251408" y="2398451"/>
              <a:ext cx="3844216" cy="4035590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16"/>
            <p:cNvSpPr/>
            <p:nvPr/>
          </p:nvSpPr>
          <p:spPr>
            <a:xfrm rot="1430265">
              <a:off x="7551712" y="-426152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16"/>
            <p:cNvSpPr/>
            <p:nvPr/>
          </p:nvSpPr>
          <p:spPr>
            <a:xfrm rot="1430265">
              <a:off x="7971561" y="-140418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" name="Google Shape;391;p116"/>
          <p:cNvSpPr txBox="1"/>
          <p:nvPr>
            <p:ph idx="1" type="subTitle"/>
          </p:nvPr>
        </p:nvSpPr>
        <p:spPr>
          <a:xfrm>
            <a:off x="3335425" y="1786125"/>
            <a:ext cx="2473200" cy="15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2" name="Google Shape;392;p116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SECTION_HEADER_1_1_1_1_1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17"/>
          <p:cNvSpPr/>
          <p:nvPr/>
        </p:nvSpPr>
        <p:spPr>
          <a:xfrm rot="-5243822">
            <a:off x="-1561347" y="3461366"/>
            <a:ext cx="3031654" cy="3182577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17"/>
          <p:cNvSpPr/>
          <p:nvPr/>
        </p:nvSpPr>
        <p:spPr>
          <a:xfrm rot="-7282708">
            <a:off x="-1460619" y="3604619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17"/>
          <p:cNvSpPr txBox="1"/>
          <p:nvPr>
            <p:ph type="title"/>
          </p:nvPr>
        </p:nvSpPr>
        <p:spPr>
          <a:xfrm>
            <a:off x="3287150" y="3373275"/>
            <a:ext cx="4590000" cy="6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7" name="Google Shape;397;p117"/>
          <p:cNvSpPr txBox="1"/>
          <p:nvPr>
            <p:ph idx="1" type="subTitle"/>
          </p:nvPr>
        </p:nvSpPr>
        <p:spPr>
          <a:xfrm>
            <a:off x="3287175" y="4021700"/>
            <a:ext cx="45900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8" name="Google Shape;398;p117"/>
          <p:cNvSpPr txBox="1"/>
          <p:nvPr>
            <p:ph idx="2" type="title"/>
          </p:nvPr>
        </p:nvSpPr>
        <p:spPr>
          <a:xfrm>
            <a:off x="722250" y="515775"/>
            <a:ext cx="13947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399" name="Google Shape;399;p117"/>
          <p:cNvSpPr/>
          <p:nvPr/>
        </p:nvSpPr>
        <p:spPr>
          <a:xfrm rot="-7282708">
            <a:off x="-1374894" y="2616894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0" name="Google Shape;400;p117"/>
          <p:cNvGrpSpPr/>
          <p:nvPr/>
        </p:nvGrpSpPr>
        <p:grpSpPr>
          <a:xfrm rot="-3795736">
            <a:off x="3734416" y="-2679609"/>
            <a:ext cx="5497547" cy="6098434"/>
            <a:chOff x="7257578" y="3227563"/>
            <a:chExt cx="4071418" cy="4516428"/>
          </a:xfrm>
        </p:grpSpPr>
        <p:sp>
          <p:nvSpPr>
            <p:cNvPr id="401" name="Google Shape;401;p117"/>
            <p:cNvSpPr/>
            <p:nvPr/>
          </p:nvSpPr>
          <p:spPr>
            <a:xfrm rot="6914343">
              <a:off x="8064330" y="4538249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7"/>
            <p:cNvSpPr/>
            <p:nvPr/>
          </p:nvSpPr>
          <p:spPr>
            <a:xfrm rot="6914343">
              <a:off x="7929276" y="3855129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7"/>
            <p:cNvSpPr/>
            <p:nvPr/>
          </p:nvSpPr>
          <p:spPr>
            <a:xfrm rot="6914343">
              <a:off x="7813807" y="3674924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6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18"/>
          <p:cNvSpPr txBox="1"/>
          <p:nvPr>
            <p:ph idx="1" type="subTitle"/>
          </p:nvPr>
        </p:nvSpPr>
        <p:spPr>
          <a:xfrm>
            <a:off x="3397475" y="18852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6" name="Google Shape;406;p118"/>
          <p:cNvSpPr txBox="1"/>
          <p:nvPr>
            <p:ph idx="2" type="subTitle"/>
          </p:nvPr>
        </p:nvSpPr>
        <p:spPr>
          <a:xfrm>
            <a:off x="3397475" y="2078700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7" name="Google Shape;407;p118"/>
          <p:cNvSpPr txBox="1"/>
          <p:nvPr>
            <p:ph idx="3" type="subTitle"/>
          </p:nvPr>
        </p:nvSpPr>
        <p:spPr>
          <a:xfrm>
            <a:off x="819875" y="18852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8" name="Google Shape;408;p118"/>
          <p:cNvSpPr txBox="1"/>
          <p:nvPr>
            <p:ph idx="4" type="subTitle"/>
          </p:nvPr>
        </p:nvSpPr>
        <p:spPr>
          <a:xfrm>
            <a:off x="819875" y="2078700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9" name="Google Shape;409;p118"/>
          <p:cNvSpPr txBox="1"/>
          <p:nvPr>
            <p:ph idx="5" type="subTitle"/>
          </p:nvPr>
        </p:nvSpPr>
        <p:spPr>
          <a:xfrm>
            <a:off x="5975075" y="18852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0" name="Google Shape;410;p118"/>
          <p:cNvSpPr txBox="1"/>
          <p:nvPr>
            <p:ph idx="6" type="subTitle"/>
          </p:nvPr>
        </p:nvSpPr>
        <p:spPr>
          <a:xfrm>
            <a:off x="5975075" y="2078700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1" name="Google Shape;411;p118"/>
          <p:cNvSpPr txBox="1"/>
          <p:nvPr>
            <p:ph idx="7" type="subTitle"/>
          </p:nvPr>
        </p:nvSpPr>
        <p:spPr>
          <a:xfrm>
            <a:off x="3397475" y="343679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2" name="Google Shape;412;p118"/>
          <p:cNvSpPr txBox="1"/>
          <p:nvPr>
            <p:ph idx="8" type="subTitle"/>
          </p:nvPr>
        </p:nvSpPr>
        <p:spPr>
          <a:xfrm>
            <a:off x="3397475" y="363022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3" name="Google Shape;413;p118"/>
          <p:cNvSpPr txBox="1"/>
          <p:nvPr>
            <p:ph idx="9" type="subTitle"/>
          </p:nvPr>
        </p:nvSpPr>
        <p:spPr>
          <a:xfrm>
            <a:off x="819875" y="343679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4" name="Google Shape;414;p118"/>
          <p:cNvSpPr txBox="1"/>
          <p:nvPr>
            <p:ph idx="13" type="subTitle"/>
          </p:nvPr>
        </p:nvSpPr>
        <p:spPr>
          <a:xfrm>
            <a:off x="819875" y="363022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5" name="Google Shape;415;p118"/>
          <p:cNvSpPr txBox="1"/>
          <p:nvPr>
            <p:ph idx="14" type="subTitle"/>
          </p:nvPr>
        </p:nvSpPr>
        <p:spPr>
          <a:xfrm>
            <a:off x="5975075" y="343679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6" name="Google Shape;416;p118"/>
          <p:cNvSpPr txBox="1"/>
          <p:nvPr>
            <p:ph idx="15" type="subTitle"/>
          </p:nvPr>
        </p:nvSpPr>
        <p:spPr>
          <a:xfrm>
            <a:off x="5975075" y="3630225"/>
            <a:ext cx="23490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7" name="Google Shape;417;p118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418" name="Google Shape;418;p118"/>
          <p:cNvGrpSpPr/>
          <p:nvPr/>
        </p:nvGrpSpPr>
        <p:grpSpPr>
          <a:xfrm>
            <a:off x="-1944548" y="-2078751"/>
            <a:ext cx="12510594" cy="8501586"/>
            <a:chOff x="-1944548" y="-2078751"/>
            <a:chExt cx="12510594" cy="8501586"/>
          </a:xfrm>
        </p:grpSpPr>
        <p:sp>
          <p:nvSpPr>
            <p:cNvPr id="419" name="Google Shape;419;p118"/>
            <p:cNvSpPr/>
            <p:nvPr/>
          </p:nvSpPr>
          <p:spPr>
            <a:xfrm flipH="1" rot="-1514522">
              <a:off x="-1358416" y="-1677542"/>
              <a:ext cx="2459868" cy="2582326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8"/>
            <p:cNvSpPr/>
            <p:nvPr/>
          </p:nvSpPr>
          <p:spPr>
            <a:xfrm flipH="1" rot="-1514455">
              <a:off x="8677413" y="4441916"/>
              <a:ext cx="1597641" cy="1722512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8"/>
            <p:cNvSpPr/>
            <p:nvPr/>
          </p:nvSpPr>
          <p:spPr>
            <a:xfrm flipH="1" rot="-1514455">
              <a:off x="8191049" y="4141902"/>
              <a:ext cx="1557889" cy="1888937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18"/>
            <p:cNvSpPr/>
            <p:nvPr/>
          </p:nvSpPr>
          <p:spPr>
            <a:xfrm flipH="1" rot="-1514455">
              <a:off x="8178446" y="4089912"/>
              <a:ext cx="1800860" cy="1890511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8"/>
            <p:cNvSpPr/>
            <p:nvPr/>
          </p:nvSpPr>
          <p:spPr>
            <a:xfrm flipH="1" rot="-1430168">
              <a:off x="-1303062" y="-1300746"/>
              <a:ext cx="2162115" cy="233110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18"/>
            <p:cNvSpPr/>
            <p:nvPr/>
          </p:nvSpPr>
          <p:spPr>
            <a:xfrm flipH="1" rot="-1430168">
              <a:off x="-1517927" y="-1117903"/>
              <a:ext cx="2108318" cy="255633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_2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119"/>
          <p:cNvGrpSpPr/>
          <p:nvPr/>
        </p:nvGrpSpPr>
        <p:grpSpPr>
          <a:xfrm rot="5400000">
            <a:off x="-1728070" y="2610981"/>
            <a:ext cx="3796550" cy="4039561"/>
            <a:chOff x="7558302" y="3163860"/>
            <a:chExt cx="3072637" cy="3269312"/>
          </a:xfrm>
        </p:grpSpPr>
        <p:sp>
          <p:nvSpPr>
            <p:cNvPr id="427" name="Google Shape;427;p119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19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19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119"/>
          <p:cNvGrpSpPr/>
          <p:nvPr/>
        </p:nvGrpSpPr>
        <p:grpSpPr>
          <a:xfrm rot="-599528">
            <a:off x="7434939" y="-1327015"/>
            <a:ext cx="3796682" cy="4039701"/>
            <a:chOff x="7558302" y="3163860"/>
            <a:chExt cx="3072637" cy="3269312"/>
          </a:xfrm>
        </p:grpSpPr>
        <p:sp>
          <p:nvSpPr>
            <p:cNvPr id="431" name="Google Shape;431;p119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9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19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4" name="Google Shape;434;p119"/>
          <p:cNvSpPr txBox="1"/>
          <p:nvPr>
            <p:ph idx="1" type="subTitle"/>
          </p:nvPr>
        </p:nvSpPr>
        <p:spPr>
          <a:xfrm>
            <a:off x="3266411" y="3221697"/>
            <a:ext cx="3333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5" name="Google Shape;435;p119"/>
          <p:cNvSpPr txBox="1"/>
          <p:nvPr>
            <p:ph idx="2" type="subTitle"/>
          </p:nvPr>
        </p:nvSpPr>
        <p:spPr>
          <a:xfrm>
            <a:off x="3266400" y="3415125"/>
            <a:ext cx="3333000" cy="7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6" name="Google Shape;436;p119"/>
          <p:cNvSpPr txBox="1"/>
          <p:nvPr>
            <p:ph idx="3" type="subTitle"/>
          </p:nvPr>
        </p:nvSpPr>
        <p:spPr>
          <a:xfrm>
            <a:off x="2534825" y="1628475"/>
            <a:ext cx="3333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7" name="Google Shape;437;p119"/>
          <p:cNvSpPr txBox="1"/>
          <p:nvPr>
            <p:ph idx="4" type="subTitle"/>
          </p:nvPr>
        </p:nvSpPr>
        <p:spPr>
          <a:xfrm>
            <a:off x="2534838" y="1821901"/>
            <a:ext cx="3333000" cy="7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8" name="Google Shape;438;p119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0_1_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0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441" name="Google Shape;441;p120"/>
          <p:cNvSpPr/>
          <p:nvPr/>
        </p:nvSpPr>
        <p:spPr>
          <a:xfrm rot="-336564">
            <a:off x="-1876817" y="2064614"/>
            <a:ext cx="2408737" cy="2597003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20"/>
          <p:cNvSpPr/>
          <p:nvPr/>
        </p:nvSpPr>
        <p:spPr>
          <a:xfrm rot="-336564">
            <a:off x="-1409577" y="2229561"/>
            <a:ext cx="2348804" cy="2847919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20"/>
          <p:cNvSpPr/>
          <p:nvPr/>
        </p:nvSpPr>
        <p:spPr>
          <a:xfrm rot="-336564">
            <a:off x="-1773265" y="2246256"/>
            <a:ext cx="2715127" cy="2850293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20"/>
          <p:cNvSpPr/>
          <p:nvPr/>
        </p:nvSpPr>
        <p:spPr>
          <a:xfrm rot="-6244945">
            <a:off x="6487877" y="-1533402"/>
            <a:ext cx="2408731" cy="2596996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20"/>
          <p:cNvSpPr/>
          <p:nvPr/>
        </p:nvSpPr>
        <p:spPr>
          <a:xfrm rot="-6244945">
            <a:off x="6740666" y="-2134147"/>
            <a:ext cx="2348797" cy="284791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20"/>
          <p:cNvSpPr/>
          <p:nvPr/>
        </p:nvSpPr>
        <p:spPr>
          <a:xfrm rot="-6244945">
            <a:off x="6601778" y="-1959409"/>
            <a:ext cx="2715120" cy="2850285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120"/>
          <p:cNvGrpSpPr/>
          <p:nvPr/>
        </p:nvGrpSpPr>
        <p:grpSpPr>
          <a:xfrm rot="2219984">
            <a:off x="7913360" y="3296805"/>
            <a:ext cx="3796560" cy="4039572"/>
            <a:chOff x="7558302" y="3163860"/>
            <a:chExt cx="3072637" cy="3269312"/>
          </a:xfrm>
        </p:grpSpPr>
        <p:sp>
          <p:nvSpPr>
            <p:cNvPr id="448" name="Google Shape;448;p120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20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20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">
  <p:cSld name="CUSTOM_8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oogle Shape;452;p121"/>
          <p:cNvGrpSpPr/>
          <p:nvPr/>
        </p:nvGrpSpPr>
        <p:grpSpPr>
          <a:xfrm>
            <a:off x="-585686" y="-1099379"/>
            <a:ext cx="10929759" cy="7352891"/>
            <a:chOff x="-585686" y="-1099379"/>
            <a:chExt cx="10929759" cy="7352891"/>
          </a:xfrm>
        </p:grpSpPr>
        <p:sp>
          <p:nvSpPr>
            <p:cNvPr id="453" name="Google Shape;453;p121"/>
            <p:cNvSpPr/>
            <p:nvPr/>
          </p:nvSpPr>
          <p:spPr>
            <a:xfrm rot="315833">
              <a:off x="-470260" y="2809509"/>
              <a:ext cx="2437809" cy="2628347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21"/>
            <p:cNvSpPr/>
            <p:nvPr/>
          </p:nvSpPr>
          <p:spPr>
            <a:xfrm rot="315833">
              <a:off x="-13572" y="3038950"/>
              <a:ext cx="2377152" cy="288229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21"/>
            <p:cNvSpPr/>
            <p:nvPr/>
          </p:nvSpPr>
          <p:spPr>
            <a:xfrm rot="315833">
              <a:off x="-286641" y="3248850"/>
              <a:ext cx="2747897" cy="288469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21"/>
            <p:cNvSpPr/>
            <p:nvPr/>
          </p:nvSpPr>
          <p:spPr>
            <a:xfrm rot="315633">
              <a:off x="6771567" y="-971975"/>
              <a:ext cx="2924002" cy="3152541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21"/>
            <p:cNvSpPr/>
            <p:nvPr/>
          </p:nvSpPr>
          <p:spPr>
            <a:xfrm rot="315633">
              <a:off x="6951891" y="-552494"/>
              <a:ext cx="2851248" cy="345713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21"/>
            <p:cNvSpPr/>
            <p:nvPr/>
          </p:nvSpPr>
          <p:spPr>
            <a:xfrm rot="315633">
              <a:off x="6896466" y="-360189"/>
              <a:ext cx="3295933" cy="346001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21"/>
            <p:cNvSpPr/>
            <p:nvPr/>
          </p:nvSpPr>
          <p:spPr>
            <a:xfrm>
              <a:off x="718309" y="578058"/>
              <a:ext cx="7701300" cy="4009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21"/>
            <p:cNvSpPr/>
            <p:nvPr/>
          </p:nvSpPr>
          <p:spPr>
            <a:xfrm rot="5400000">
              <a:off x="2555945" y="-1308801"/>
              <a:ext cx="4032129" cy="7761081"/>
            </a:xfrm>
            <a:custGeom>
              <a:rect b="b" l="l" r="r" t="t"/>
              <a:pathLst>
                <a:path extrusionOk="0" h="71534" w="47852">
                  <a:moveTo>
                    <a:pt x="47852" y="71533"/>
                  </a:moveTo>
                  <a:lnTo>
                    <a:pt x="0" y="71533"/>
                  </a:lnTo>
                  <a:lnTo>
                    <a:pt x="0" y="0"/>
                  </a:lnTo>
                  <a:lnTo>
                    <a:pt x="47852" y="0"/>
                  </a:lnTo>
                  <a:close/>
                  <a:moveTo>
                    <a:pt x="441" y="71093"/>
                  </a:moveTo>
                  <a:lnTo>
                    <a:pt x="47411" y="71093"/>
                  </a:lnTo>
                  <a:lnTo>
                    <a:pt x="47411" y="453"/>
                  </a:lnTo>
                  <a:lnTo>
                    <a:pt x="441" y="453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1" name="Google Shape;461;p121"/>
          <p:cNvSpPr txBox="1"/>
          <p:nvPr>
            <p:ph type="title"/>
          </p:nvPr>
        </p:nvSpPr>
        <p:spPr>
          <a:xfrm>
            <a:off x="2822850" y="6919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62" name="Google Shape;462;p121"/>
          <p:cNvSpPr txBox="1"/>
          <p:nvPr>
            <p:ph idx="1" type="subTitle"/>
          </p:nvPr>
        </p:nvSpPr>
        <p:spPr>
          <a:xfrm>
            <a:off x="2822975" y="14875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3" name="Google Shape;463;p121"/>
          <p:cNvSpPr txBox="1"/>
          <p:nvPr>
            <p:ph idx="2" type="title"/>
          </p:nvPr>
        </p:nvSpPr>
        <p:spPr>
          <a:xfrm>
            <a:off x="2822850" y="19627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64" name="Google Shape;464;p121"/>
          <p:cNvSpPr txBox="1"/>
          <p:nvPr>
            <p:ph idx="3" type="subTitle"/>
          </p:nvPr>
        </p:nvSpPr>
        <p:spPr>
          <a:xfrm>
            <a:off x="2822975" y="27583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5" name="Google Shape;465;p121"/>
          <p:cNvSpPr txBox="1"/>
          <p:nvPr>
            <p:ph idx="4" type="title"/>
          </p:nvPr>
        </p:nvSpPr>
        <p:spPr>
          <a:xfrm>
            <a:off x="2822850" y="32335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66" name="Google Shape;466;p121"/>
          <p:cNvSpPr txBox="1"/>
          <p:nvPr>
            <p:ph idx="5" type="subTitle"/>
          </p:nvPr>
        </p:nvSpPr>
        <p:spPr>
          <a:xfrm>
            <a:off x="2822975" y="40291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1">
  <p:cSld name="CUSTOM_8_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2"/>
          <p:cNvSpPr/>
          <p:nvPr/>
        </p:nvSpPr>
        <p:spPr>
          <a:xfrm rot="7338455">
            <a:off x="212758" y="3100709"/>
            <a:ext cx="2437865" cy="2628407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22"/>
          <p:cNvSpPr/>
          <p:nvPr/>
        </p:nvSpPr>
        <p:spPr>
          <a:xfrm rot="7338455">
            <a:off x="-268221" y="3191407"/>
            <a:ext cx="2377206" cy="2882357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22"/>
          <p:cNvSpPr/>
          <p:nvPr/>
        </p:nvSpPr>
        <p:spPr>
          <a:xfrm rot="7338455">
            <a:off x="-601735" y="3016119"/>
            <a:ext cx="2747959" cy="2884759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22"/>
          <p:cNvSpPr/>
          <p:nvPr/>
        </p:nvSpPr>
        <p:spPr>
          <a:xfrm rot="8415755">
            <a:off x="7842589" y="-353790"/>
            <a:ext cx="2924024" cy="3152564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22"/>
          <p:cNvSpPr/>
          <p:nvPr/>
        </p:nvSpPr>
        <p:spPr>
          <a:xfrm rot="8415755">
            <a:off x="7372879" y="-808611"/>
            <a:ext cx="2851269" cy="3457158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22"/>
          <p:cNvSpPr/>
          <p:nvPr/>
        </p:nvSpPr>
        <p:spPr>
          <a:xfrm rot="8415755">
            <a:off x="6895501" y="-829027"/>
            <a:ext cx="3295958" cy="3460039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22"/>
          <p:cNvSpPr txBox="1"/>
          <p:nvPr>
            <p:ph type="title"/>
          </p:nvPr>
        </p:nvSpPr>
        <p:spPr>
          <a:xfrm>
            <a:off x="1679850" y="6919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75" name="Google Shape;475;p122"/>
          <p:cNvSpPr txBox="1"/>
          <p:nvPr>
            <p:ph idx="1" type="subTitle"/>
          </p:nvPr>
        </p:nvSpPr>
        <p:spPr>
          <a:xfrm>
            <a:off x="1679975" y="14875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6" name="Google Shape;476;p122"/>
          <p:cNvSpPr txBox="1"/>
          <p:nvPr>
            <p:ph idx="2" type="title"/>
          </p:nvPr>
        </p:nvSpPr>
        <p:spPr>
          <a:xfrm>
            <a:off x="2822850" y="19627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77" name="Google Shape;477;p122"/>
          <p:cNvSpPr txBox="1"/>
          <p:nvPr>
            <p:ph idx="3" type="subTitle"/>
          </p:nvPr>
        </p:nvSpPr>
        <p:spPr>
          <a:xfrm>
            <a:off x="2822975" y="27583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8" name="Google Shape;478;p122"/>
          <p:cNvSpPr txBox="1"/>
          <p:nvPr>
            <p:ph idx="4" type="title"/>
          </p:nvPr>
        </p:nvSpPr>
        <p:spPr>
          <a:xfrm>
            <a:off x="3965850" y="3233500"/>
            <a:ext cx="34983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479" name="Google Shape;479;p122"/>
          <p:cNvSpPr txBox="1"/>
          <p:nvPr>
            <p:ph idx="5" type="subTitle"/>
          </p:nvPr>
        </p:nvSpPr>
        <p:spPr>
          <a:xfrm>
            <a:off x="3965975" y="4029100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3"/>
          <p:cNvSpPr txBox="1"/>
          <p:nvPr>
            <p:ph type="title"/>
          </p:nvPr>
        </p:nvSpPr>
        <p:spPr>
          <a:xfrm>
            <a:off x="1996950" y="702925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/>
        </p:txBody>
      </p:sp>
      <p:grpSp>
        <p:nvGrpSpPr>
          <p:cNvPr id="482" name="Google Shape;482;p123"/>
          <p:cNvGrpSpPr/>
          <p:nvPr/>
        </p:nvGrpSpPr>
        <p:grpSpPr>
          <a:xfrm>
            <a:off x="-2875649" y="-4743981"/>
            <a:ext cx="15551676" cy="13379483"/>
            <a:chOff x="-2875649" y="-4743981"/>
            <a:chExt cx="15551676" cy="13379483"/>
          </a:xfrm>
        </p:grpSpPr>
        <p:grpSp>
          <p:nvGrpSpPr>
            <p:cNvPr id="483" name="Google Shape;483;p123"/>
            <p:cNvGrpSpPr/>
            <p:nvPr/>
          </p:nvGrpSpPr>
          <p:grpSpPr>
            <a:xfrm>
              <a:off x="5914476" y="1761269"/>
              <a:ext cx="6761551" cy="6874233"/>
              <a:chOff x="5663051" y="1538594"/>
              <a:chExt cx="6761551" cy="6874233"/>
            </a:xfrm>
          </p:grpSpPr>
          <p:sp>
            <p:nvSpPr>
              <p:cNvPr id="484" name="Google Shape;484;p123"/>
              <p:cNvSpPr/>
              <p:nvPr/>
            </p:nvSpPr>
            <p:spPr>
              <a:xfrm rot="6914310">
                <a:off x="7064089" y="2220790"/>
                <a:ext cx="4512295" cy="4736929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23"/>
              <p:cNvSpPr/>
              <p:nvPr/>
            </p:nvSpPr>
            <p:spPr>
              <a:xfrm flipH="1" rot="899953">
                <a:off x="6876393" y="2622569"/>
                <a:ext cx="3966060" cy="4276045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23"/>
              <p:cNvSpPr/>
              <p:nvPr/>
            </p:nvSpPr>
            <p:spPr>
              <a:xfrm rot="-3600001">
                <a:off x="6726648" y="3221489"/>
                <a:ext cx="3867247" cy="468902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123"/>
            <p:cNvGrpSpPr/>
            <p:nvPr/>
          </p:nvGrpSpPr>
          <p:grpSpPr>
            <a:xfrm>
              <a:off x="-2875649" y="-4743981"/>
              <a:ext cx="6761551" cy="6874233"/>
              <a:chOff x="5663051" y="1538594"/>
              <a:chExt cx="6761551" cy="6874233"/>
            </a:xfrm>
          </p:grpSpPr>
          <p:sp>
            <p:nvSpPr>
              <p:cNvPr id="488" name="Google Shape;488;p123"/>
              <p:cNvSpPr/>
              <p:nvPr/>
            </p:nvSpPr>
            <p:spPr>
              <a:xfrm rot="6914310">
                <a:off x="7064089" y="2220790"/>
                <a:ext cx="4512295" cy="4736929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23"/>
              <p:cNvSpPr/>
              <p:nvPr/>
            </p:nvSpPr>
            <p:spPr>
              <a:xfrm flipH="1" rot="899953">
                <a:off x="6876393" y="2622569"/>
                <a:ext cx="3966060" cy="4276045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23"/>
              <p:cNvSpPr/>
              <p:nvPr/>
            </p:nvSpPr>
            <p:spPr>
              <a:xfrm rot="-3600001">
                <a:off x="6726648" y="3221489"/>
                <a:ext cx="3867247" cy="468902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_ONLY_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24"/>
          <p:cNvSpPr txBox="1"/>
          <p:nvPr>
            <p:ph type="title"/>
          </p:nvPr>
        </p:nvSpPr>
        <p:spPr>
          <a:xfrm>
            <a:off x="1996950" y="917725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/>
        </p:txBody>
      </p:sp>
      <p:grpSp>
        <p:nvGrpSpPr>
          <p:cNvPr id="493" name="Google Shape;493;p124"/>
          <p:cNvGrpSpPr/>
          <p:nvPr/>
        </p:nvGrpSpPr>
        <p:grpSpPr>
          <a:xfrm flipH="1">
            <a:off x="-2875651" y="-4743981"/>
            <a:ext cx="15551676" cy="13379483"/>
            <a:chOff x="-2875649" y="-4743981"/>
            <a:chExt cx="15551676" cy="13379483"/>
          </a:xfrm>
        </p:grpSpPr>
        <p:grpSp>
          <p:nvGrpSpPr>
            <p:cNvPr id="494" name="Google Shape;494;p124"/>
            <p:cNvGrpSpPr/>
            <p:nvPr/>
          </p:nvGrpSpPr>
          <p:grpSpPr>
            <a:xfrm>
              <a:off x="5914476" y="1761269"/>
              <a:ext cx="6761551" cy="6874233"/>
              <a:chOff x="5663051" y="1538594"/>
              <a:chExt cx="6761551" cy="6874233"/>
            </a:xfrm>
          </p:grpSpPr>
          <p:sp>
            <p:nvSpPr>
              <p:cNvPr id="495" name="Google Shape;495;p124"/>
              <p:cNvSpPr/>
              <p:nvPr/>
            </p:nvSpPr>
            <p:spPr>
              <a:xfrm rot="6914310">
                <a:off x="7064089" y="2220790"/>
                <a:ext cx="4512295" cy="4736929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124"/>
              <p:cNvSpPr/>
              <p:nvPr/>
            </p:nvSpPr>
            <p:spPr>
              <a:xfrm flipH="1" rot="899953">
                <a:off x="6876393" y="2622569"/>
                <a:ext cx="3966060" cy="4276045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24"/>
              <p:cNvSpPr/>
              <p:nvPr/>
            </p:nvSpPr>
            <p:spPr>
              <a:xfrm rot="-3600001">
                <a:off x="6726648" y="3221489"/>
                <a:ext cx="3867247" cy="468902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8" name="Google Shape;498;p124"/>
            <p:cNvGrpSpPr/>
            <p:nvPr/>
          </p:nvGrpSpPr>
          <p:grpSpPr>
            <a:xfrm>
              <a:off x="-2875649" y="-4743981"/>
              <a:ext cx="6761551" cy="6874233"/>
              <a:chOff x="5663051" y="1538594"/>
              <a:chExt cx="6761551" cy="6874233"/>
            </a:xfrm>
          </p:grpSpPr>
          <p:sp>
            <p:nvSpPr>
              <p:cNvPr id="499" name="Google Shape;499;p124"/>
              <p:cNvSpPr/>
              <p:nvPr/>
            </p:nvSpPr>
            <p:spPr>
              <a:xfrm rot="6914310">
                <a:off x="7064089" y="2220790"/>
                <a:ext cx="4512295" cy="4736929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24"/>
              <p:cNvSpPr/>
              <p:nvPr/>
            </p:nvSpPr>
            <p:spPr>
              <a:xfrm flipH="1" rot="899953">
                <a:off x="6876393" y="2622569"/>
                <a:ext cx="3966060" cy="4276045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124"/>
              <p:cNvSpPr/>
              <p:nvPr/>
            </p:nvSpPr>
            <p:spPr>
              <a:xfrm rot="-3600001">
                <a:off x="6726648" y="3221489"/>
                <a:ext cx="3867247" cy="468902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p125"/>
          <p:cNvGrpSpPr/>
          <p:nvPr/>
        </p:nvGrpSpPr>
        <p:grpSpPr>
          <a:xfrm>
            <a:off x="-2625958" y="-2071525"/>
            <a:ext cx="13782479" cy="8905482"/>
            <a:chOff x="-2625958" y="-2071525"/>
            <a:chExt cx="13782479" cy="8905482"/>
          </a:xfrm>
        </p:grpSpPr>
        <p:sp>
          <p:nvSpPr>
            <p:cNvPr id="504" name="Google Shape;504;p125"/>
            <p:cNvSpPr/>
            <p:nvPr/>
          </p:nvSpPr>
          <p:spPr>
            <a:xfrm rot="1514233">
              <a:off x="7878011" y="-1639693"/>
              <a:ext cx="2647934" cy="2779755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25"/>
            <p:cNvSpPr/>
            <p:nvPr/>
          </p:nvSpPr>
          <p:spPr>
            <a:xfrm rot="1514503">
              <a:off x="-2219652" y="4068093"/>
              <a:ext cx="2230706" cy="2405056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25"/>
            <p:cNvSpPr/>
            <p:nvPr/>
          </p:nvSpPr>
          <p:spPr>
            <a:xfrm rot="1514503">
              <a:off x="-1485024" y="3649180"/>
              <a:ext cx="2175201" cy="2637427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25"/>
            <p:cNvSpPr/>
            <p:nvPr/>
          </p:nvSpPr>
          <p:spPr>
            <a:xfrm rot="1514503">
              <a:off x="-1806691" y="3576585"/>
              <a:ext cx="2514449" cy="2639625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25"/>
            <p:cNvSpPr/>
            <p:nvPr/>
          </p:nvSpPr>
          <p:spPr>
            <a:xfrm rot="1430232">
              <a:off x="8138809" y="-1234074"/>
              <a:ext cx="2327211" cy="250910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25"/>
            <p:cNvSpPr/>
            <p:nvPr/>
          </p:nvSpPr>
          <p:spPr>
            <a:xfrm rot="1430232">
              <a:off x="8428003" y="-1037258"/>
              <a:ext cx="2269306" cy="275152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0" name="Google Shape;510;p125"/>
          <p:cNvSpPr txBox="1"/>
          <p:nvPr>
            <p:ph idx="1" type="subTitle"/>
          </p:nvPr>
        </p:nvSpPr>
        <p:spPr>
          <a:xfrm>
            <a:off x="1006900" y="1726125"/>
            <a:ext cx="3515100" cy="22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1" name="Google Shape;511;p125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90"/>
          <p:cNvGrpSpPr/>
          <p:nvPr/>
        </p:nvGrpSpPr>
        <p:grpSpPr>
          <a:xfrm>
            <a:off x="-2027979" y="-2596319"/>
            <a:ext cx="14549688" cy="10668394"/>
            <a:chOff x="-2027979" y="-2596319"/>
            <a:chExt cx="14549688" cy="10668394"/>
          </a:xfrm>
        </p:grpSpPr>
        <p:grpSp>
          <p:nvGrpSpPr>
            <p:cNvPr id="59" name="Google Shape;59;p90"/>
            <p:cNvGrpSpPr/>
            <p:nvPr/>
          </p:nvGrpSpPr>
          <p:grpSpPr>
            <a:xfrm rot="2219984">
              <a:off x="-1194690" y="3296805"/>
              <a:ext cx="3796560" cy="4039572"/>
              <a:chOff x="7558302" y="3163860"/>
              <a:chExt cx="3072637" cy="3269312"/>
            </a:xfrm>
          </p:grpSpPr>
          <p:sp>
            <p:nvSpPr>
              <p:cNvPr id="60" name="Google Shape;60;p90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90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90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90"/>
            <p:cNvGrpSpPr/>
            <p:nvPr/>
          </p:nvGrpSpPr>
          <p:grpSpPr>
            <a:xfrm rot="2219984">
              <a:off x="7891860" y="-1860620"/>
              <a:ext cx="3796560" cy="4039572"/>
              <a:chOff x="7558302" y="3163860"/>
              <a:chExt cx="3072637" cy="3269312"/>
            </a:xfrm>
          </p:grpSpPr>
          <p:sp>
            <p:nvSpPr>
              <p:cNvPr id="64" name="Google Shape;64;p90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90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90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7" name="Google Shape;67;p90"/>
          <p:cNvSpPr txBox="1"/>
          <p:nvPr>
            <p:ph idx="1" type="subTitle"/>
          </p:nvPr>
        </p:nvSpPr>
        <p:spPr>
          <a:xfrm>
            <a:off x="3397475" y="24948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8" name="Google Shape;68;p90"/>
          <p:cNvSpPr txBox="1"/>
          <p:nvPr>
            <p:ph idx="2" type="subTitle"/>
          </p:nvPr>
        </p:nvSpPr>
        <p:spPr>
          <a:xfrm>
            <a:off x="3397475" y="2688300"/>
            <a:ext cx="2349000" cy="10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9" name="Google Shape;69;p90"/>
          <p:cNvSpPr txBox="1"/>
          <p:nvPr>
            <p:ph idx="3" type="subTitle"/>
          </p:nvPr>
        </p:nvSpPr>
        <p:spPr>
          <a:xfrm>
            <a:off x="819875" y="24948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0" name="Google Shape;70;p90"/>
          <p:cNvSpPr txBox="1"/>
          <p:nvPr>
            <p:ph idx="4" type="subTitle"/>
          </p:nvPr>
        </p:nvSpPr>
        <p:spPr>
          <a:xfrm>
            <a:off x="819875" y="2688300"/>
            <a:ext cx="2349000" cy="10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1" name="Google Shape;71;p90"/>
          <p:cNvSpPr txBox="1"/>
          <p:nvPr>
            <p:ph idx="5" type="subTitle"/>
          </p:nvPr>
        </p:nvSpPr>
        <p:spPr>
          <a:xfrm>
            <a:off x="5975075" y="2494871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2" name="Google Shape;72;p90"/>
          <p:cNvSpPr txBox="1"/>
          <p:nvPr>
            <p:ph idx="6" type="subTitle"/>
          </p:nvPr>
        </p:nvSpPr>
        <p:spPr>
          <a:xfrm>
            <a:off x="5975075" y="2688300"/>
            <a:ext cx="2349000" cy="10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3" name="Google Shape;73;p90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8">
  <p:cSld name="CUSTOM_2_1_1_1_1_1_1_1_1"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26"/>
          <p:cNvSpPr txBox="1"/>
          <p:nvPr>
            <p:ph idx="1" type="subTitle"/>
          </p:nvPr>
        </p:nvSpPr>
        <p:spPr>
          <a:xfrm>
            <a:off x="1965150" y="981400"/>
            <a:ext cx="52137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514" name="Google Shape;514;p126"/>
          <p:cNvSpPr txBox="1"/>
          <p:nvPr>
            <p:ph type="title"/>
          </p:nvPr>
        </p:nvSpPr>
        <p:spPr>
          <a:xfrm>
            <a:off x="2874600" y="498950"/>
            <a:ext cx="33948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515" name="Google Shape;515;p126"/>
          <p:cNvGrpSpPr/>
          <p:nvPr/>
        </p:nvGrpSpPr>
        <p:grpSpPr>
          <a:xfrm rot="-6632838">
            <a:off x="-2905561" y="-1413350"/>
            <a:ext cx="4463783" cy="4724373"/>
            <a:chOff x="-2410997" y="1534023"/>
            <a:chExt cx="5287551" cy="5596231"/>
          </a:xfrm>
        </p:grpSpPr>
        <p:sp>
          <p:nvSpPr>
            <p:cNvPr id="516" name="Google Shape;516;p126"/>
            <p:cNvSpPr/>
            <p:nvPr/>
          </p:nvSpPr>
          <p:spPr>
            <a:xfrm rot="1514338">
              <a:off x="-1789871" y="2901769"/>
              <a:ext cx="3410358" cy="3676910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26"/>
            <p:cNvSpPr/>
            <p:nvPr/>
          </p:nvSpPr>
          <p:spPr>
            <a:xfrm rot="1514338">
              <a:off x="-1152704" y="2271963"/>
              <a:ext cx="3325502" cy="4032164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26"/>
            <p:cNvSpPr/>
            <p:nvPr/>
          </p:nvSpPr>
          <p:spPr>
            <a:xfrm rot="1514338">
              <a:off x="-1644474" y="2160965"/>
              <a:ext cx="3844152" cy="40355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6">
  <p:cSld name="SECTION_HEADER_1_1_1_1_1_1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7"/>
          <p:cNvSpPr/>
          <p:nvPr/>
        </p:nvSpPr>
        <p:spPr>
          <a:xfrm rot="-5243822">
            <a:off x="-1332747" y="-148609"/>
            <a:ext cx="3031654" cy="3182577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27"/>
          <p:cNvSpPr/>
          <p:nvPr/>
        </p:nvSpPr>
        <p:spPr>
          <a:xfrm rot="-7282708">
            <a:off x="-1232019" y="-5356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27"/>
          <p:cNvSpPr txBox="1"/>
          <p:nvPr>
            <p:ph type="title"/>
          </p:nvPr>
        </p:nvSpPr>
        <p:spPr>
          <a:xfrm>
            <a:off x="2525150" y="3373275"/>
            <a:ext cx="4590000" cy="62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23" name="Google Shape;523;p127"/>
          <p:cNvSpPr txBox="1"/>
          <p:nvPr>
            <p:ph idx="1" type="subTitle"/>
          </p:nvPr>
        </p:nvSpPr>
        <p:spPr>
          <a:xfrm>
            <a:off x="2525175" y="4021700"/>
            <a:ext cx="45900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4" name="Google Shape;524;p127"/>
          <p:cNvSpPr txBox="1"/>
          <p:nvPr>
            <p:ph idx="2" type="title"/>
          </p:nvPr>
        </p:nvSpPr>
        <p:spPr>
          <a:xfrm>
            <a:off x="722250" y="3373275"/>
            <a:ext cx="13947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525" name="Google Shape;525;p127"/>
          <p:cNvSpPr/>
          <p:nvPr/>
        </p:nvSpPr>
        <p:spPr>
          <a:xfrm rot="-7282708">
            <a:off x="-1146294" y="-993081"/>
            <a:ext cx="2598248" cy="3150370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6" name="Google Shape;526;p127"/>
          <p:cNvGrpSpPr/>
          <p:nvPr/>
        </p:nvGrpSpPr>
        <p:grpSpPr>
          <a:xfrm rot="-3795736">
            <a:off x="4344016" y="-1689009"/>
            <a:ext cx="5497547" cy="6098434"/>
            <a:chOff x="7257578" y="3227563"/>
            <a:chExt cx="4071418" cy="4516428"/>
          </a:xfrm>
        </p:grpSpPr>
        <p:sp>
          <p:nvSpPr>
            <p:cNvPr id="527" name="Google Shape;527;p127"/>
            <p:cNvSpPr/>
            <p:nvPr/>
          </p:nvSpPr>
          <p:spPr>
            <a:xfrm rot="6914343">
              <a:off x="8064330" y="4538249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27"/>
            <p:cNvSpPr/>
            <p:nvPr/>
          </p:nvSpPr>
          <p:spPr>
            <a:xfrm rot="6914343">
              <a:off x="7929276" y="3855129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27"/>
            <p:cNvSpPr/>
            <p:nvPr/>
          </p:nvSpPr>
          <p:spPr>
            <a:xfrm rot="6914343">
              <a:off x="7813807" y="3674924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2">
  <p:cSld name="CUSTOM_8_1_1"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28"/>
          <p:cNvSpPr/>
          <p:nvPr/>
        </p:nvSpPr>
        <p:spPr>
          <a:xfrm rot="7338455">
            <a:off x="-1416017" y="349134"/>
            <a:ext cx="2437865" cy="2628407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28"/>
          <p:cNvSpPr/>
          <p:nvPr/>
        </p:nvSpPr>
        <p:spPr>
          <a:xfrm rot="7338455">
            <a:off x="-1896996" y="439832"/>
            <a:ext cx="2377206" cy="2882357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28"/>
          <p:cNvSpPr/>
          <p:nvPr/>
        </p:nvSpPr>
        <p:spPr>
          <a:xfrm rot="7338455">
            <a:off x="-2230510" y="264544"/>
            <a:ext cx="2747959" cy="2884759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28"/>
          <p:cNvSpPr/>
          <p:nvPr/>
        </p:nvSpPr>
        <p:spPr>
          <a:xfrm rot="5154175">
            <a:off x="7555643" y="-1944467"/>
            <a:ext cx="2924003" cy="3152541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8"/>
          <p:cNvSpPr/>
          <p:nvPr/>
        </p:nvSpPr>
        <p:spPr>
          <a:xfrm rot="5154175">
            <a:off x="7051267" y="-1861749"/>
            <a:ext cx="2851248" cy="3457132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28"/>
          <p:cNvSpPr/>
          <p:nvPr/>
        </p:nvSpPr>
        <p:spPr>
          <a:xfrm rot="5154175">
            <a:off x="6664896" y="-1666984"/>
            <a:ext cx="3295933" cy="3460013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28"/>
          <p:cNvSpPr txBox="1"/>
          <p:nvPr>
            <p:ph type="title"/>
          </p:nvPr>
        </p:nvSpPr>
        <p:spPr>
          <a:xfrm>
            <a:off x="586525" y="2934334"/>
            <a:ext cx="25257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538" name="Google Shape;538;p128"/>
          <p:cNvSpPr txBox="1"/>
          <p:nvPr>
            <p:ph idx="1" type="subTitle"/>
          </p:nvPr>
        </p:nvSpPr>
        <p:spPr>
          <a:xfrm>
            <a:off x="586615" y="3884475"/>
            <a:ext cx="25257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9" name="Google Shape;539;p128"/>
          <p:cNvSpPr txBox="1"/>
          <p:nvPr>
            <p:ph idx="2" type="title"/>
          </p:nvPr>
        </p:nvSpPr>
        <p:spPr>
          <a:xfrm>
            <a:off x="3309056" y="2924725"/>
            <a:ext cx="25257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540" name="Google Shape;540;p128"/>
          <p:cNvSpPr txBox="1"/>
          <p:nvPr>
            <p:ph idx="3" type="subTitle"/>
          </p:nvPr>
        </p:nvSpPr>
        <p:spPr>
          <a:xfrm>
            <a:off x="3309146" y="3872725"/>
            <a:ext cx="25257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41" name="Google Shape;541;p128"/>
          <p:cNvSpPr txBox="1"/>
          <p:nvPr>
            <p:ph idx="4" type="title"/>
          </p:nvPr>
        </p:nvSpPr>
        <p:spPr>
          <a:xfrm>
            <a:off x="6031679" y="2924725"/>
            <a:ext cx="25257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542" name="Google Shape;542;p128"/>
          <p:cNvSpPr txBox="1"/>
          <p:nvPr>
            <p:ph idx="5" type="subTitle"/>
          </p:nvPr>
        </p:nvSpPr>
        <p:spPr>
          <a:xfrm>
            <a:off x="6031768" y="3872725"/>
            <a:ext cx="25257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7"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129"/>
          <p:cNvGrpSpPr/>
          <p:nvPr/>
        </p:nvGrpSpPr>
        <p:grpSpPr>
          <a:xfrm>
            <a:off x="-3621963" y="-1003614"/>
            <a:ext cx="14748864" cy="9515698"/>
            <a:chOff x="-3621963" y="-1003614"/>
            <a:chExt cx="14748864" cy="9515698"/>
          </a:xfrm>
        </p:grpSpPr>
        <p:sp>
          <p:nvSpPr>
            <p:cNvPr id="545" name="Google Shape;545;p129"/>
            <p:cNvSpPr/>
            <p:nvPr/>
          </p:nvSpPr>
          <p:spPr>
            <a:xfrm>
              <a:off x="-2981249" y="4185615"/>
              <a:ext cx="3844172" cy="4035545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29"/>
            <p:cNvSpPr/>
            <p:nvPr/>
          </p:nvSpPr>
          <p:spPr>
            <a:xfrm rot="5114100">
              <a:off x="8678084" y="-994810"/>
              <a:ext cx="2215747" cy="23889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29"/>
            <p:cNvSpPr/>
            <p:nvPr/>
          </p:nvSpPr>
          <p:spPr>
            <a:xfrm rot="5114100">
              <a:off x="8650417" y="-715298"/>
              <a:ext cx="2160615" cy="2619741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29"/>
            <p:cNvSpPr/>
            <p:nvPr/>
          </p:nvSpPr>
          <p:spPr>
            <a:xfrm rot="5114100">
              <a:off x="8467940" y="-882708"/>
              <a:ext cx="2497588" cy="26219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29"/>
            <p:cNvSpPr/>
            <p:nvPr/>
          </p:nvSpPr>
          <p:spPr>
            <a:xfrm rot="1430265">
              <a:off x="-3029963" y="3507636"/>
              <a:ext cx="3378707" cy="3642785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29"/>
            <p:cNvSpPr/>
            <p:nvPr/>
          </p:nvSpPr>
          <p:spPr>
            <a:xfrm rot="1430265">
              <a:off x="-2686314" y="4021970"/>
              <a:ext cx="3294638" cy="3994742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1" name="Google Shape;551;p129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552" name="Google Shape;552;p129"/>
          <p:cNvSpPr txBox="1"/>
          <p:nvPr>
            <p:ph idx="1" type="subTitle"/>
          </p:nvPr>
        </p:nvSpPr>
        <p:spPr>
          <a:xfrm>
            <a:off x="2117675" y="1629800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3" name="Google Shape;553;p129"/>
          <p:cNvSpPr txBox="1"/>
          <p:nvPr>
            <p:ph idx="2" type="subTitle"/>
          </p:nvPr>
        </p:nvSpPr>
        <p:spPr>
          <a:xfrm>
            <a:off x="2117675" y="1823228"/>
            <a:ext cx="22002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4" name="Google Shape;554;p129"/>
          <p:cNvSpPr txBox="1"/>
          <p:nvPr>
            <p:ph idx="3" type="subTitle"/>
          </p:nvPr>
        </p:nvSpPr>
        <p:spPr>
          <a:xfrm>
            <a:off x="2117675" y="3087973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5" name="Google Shape;555;p129"/>
          <p:cNvSpPr txBox="1"/>
          <p:nvPr>
            <p:ph idx="4" type="subTitle"/>
          </p:nvPr>
        </p:nvSpPr>
        <p:spPr>
          <a:xfrm>
            <a:off x="2117675" y="3281401"/>
            <a:ext cx="22002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6" name="Google Shape;556;p129"/>
          <p:cNvSpPr txBox="1"/>
          <p:nvPr>
            <p:ph idx="5" type="subTitle"/>
          </p:nvPr>
        </p:nvSpPr>
        <p:spPr>
          <a:xfrm>
            <a:off x="4825925" y="1629800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7" name="Google Shape;557;p129"/>
          <p:cNvSpPr txBox="1"/>
          <p:nvPr>
            <p:ph idx="6" type="subTitle"/>
          </p:nvPr>
        </p:nvSpPr>
        <p:spPr>
          <a:xfrm>
            <a:off x="4825925" y="1823228"/>
            <a:ext cx="22002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8" name="Google Shape;558;p129"/>
          <p:cNvSpPr txBox="1"/>
          <p:nvPr>
            <p:ph idx="7" type="subTitle"/>
          </p:nvPr>
        </p:nvSpPr>
        <p:spPr>
          <a:xfrm>
            <a:off x="4825925" y="3087973"/>
            <a:ext cx="22002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9" name="Google Shape;559;p129"/>
          <p:cNvSpPr txBox="1"/>
          <p:nvPr>
            <p:ph idx="8" type="subTitle"/>
          </p:nvPr>
        </p:nvSpPr>
        <p:spPr>
          <a:xfrm>
            <a:off x="4825925" y="3281401"/>
            <a:ext cx="22002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_3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130"/>
          <p:cNvGrpSpPr/>
          <p:nvPr/>
        </p:nvGrpSpPr>
        <p:grpSpPr>
          <a:xfrm rot="-1082254">
            <a:off x="-2718825" y="2764270"/>
            <a:ext cx="3796632" cy="4039648"/>
            <a:chOff x="7558302" y="3163860"/>
            <a:chExt cx="3072637" cy="3269312"/>
          </a:xfrm>
        </p:grpSpPr>
        <p:sp>
          <p:nvSpPr>
            <p:cNvPr id="562" name="Google Shape;562;p130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30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30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" name="Google Shape;565;p130"/>
          <p:cNvGrpSpPr/>
          <p:nvPr/>
        </p:nvGrpSpPr>
        <p:grpSpPr>
          <a:xfrm rot="-398202">
            <a:off x="7739181" y="-1327039"/>
            <a:ext cx="3796488" cy="4039495"/>
            <a:chOff x="7558302" y="3163860"/>
            <a:chExt cx="3072637" cy="3269312"/>
          </a:xfrm>
        </p:grpSpPr>
        <p:sp>
          <p:nvSpPr>
            <p:cNvPr id="566" name="Google Shape;566;p130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30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30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9" name="Google Shape;569;p130"/>
          <p:cNvSpPr txBox="1"/>
          <p:nvPr>
            <p:ph idx="1" type="subTitle"/>
          </p:nvPr>
        </p:nvSpPr>
        <p:spPr>
          <a:xfrm>
            <a:off x="3397475" y="332354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0" name="Google Shape;570;p130"/>
          <p:cNvSpPr txBox="1"/>
          <p:nvPr>
            <p:ph idx="2" type="subTitle"/>
          </p:nvPr>
        </p:nvSpPr>
        <p:spPr>
          <a:xfrm>
            <a:off x="3397475" y="3682950"/>
            <a:ext cx="23490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1" name="Google Shape;571;p130"/>
          <p:cNvSpPr txBox="1"/>
          <p:nvPr>
            <p:ph idx="3" type="subTitle"/>
          </p:nvPr>
        </p:nvSpPr>
        <p:spPr>
          <a:xfrm>
            <a:off x="819875" y="332354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2" name="Google Shape;572;p130"/>
          <p:cNvSpPr txBox="1"/>
          <p:nvPr>
            <p:ph idx="4" type="subTitle"/>
          </p:nvPr>
        </p:nvSpPr>
        <p:spPr>
          <a:xfrm>
            <a:off x="819875" y="3682950"/>
            <a:ext cx="23490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3" name="Google Shape;573;p130"/>
          <p:cNvSpPr txBox="1"/>
          <p:nvPr>
            <p:ph idx="5" type="subTitle"/>
          </p:nvPr>
        </p:nvSpPr>
        <p:spPr>
          <a:xfrm>
            <a:off x="5975075" y="3323546"/>
            <a:ext cx="23490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4" name="Google Shape;574;p130"/>
          <p:cNvSpPr txBox="1"/>
          <p:nvPr>
            <p:ph idx="6" type="subTitle"/>
          </p:nvPr>
        </p:nvSpPr>
        <p:spPr>
          <a:xfrm>
            <a:off x="5975075" y="3682950"/>
            <a:ext cx="23490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5" name="Google Shape;575;p130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9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31"/>
          <p:cNvGrpSpPr/>
          <p:nvPr/>
        </p:nvGrpSpPr>
        <p:grpSpPr>
          <a:xfrm>
            <a:off x="-2896958" y="-2624952"/>
            <a:ext cx="13462914" cy="10123374"/>
            <a:chOff x="-2896958" y="-2624952"/>
            <a:chExt cx="13462914" cy="10123374"/>
          </a:xfrm>
        </p:grpSpPr>
        <p:grpSp>
          <p:nvGrpSpPr>
            <p:cNvPr id="578" name="Google Shape;578;p131"/>
            <p:cNvGrpSpPr/>
            <p:nvPr/>
          </p:nvGrpSpPr>
          <p:grpSpPr>
            <a:xfrm>
              <a:off x="-2896958" y="-2624952"/>
              <a:ext cx="13462914" cy="10123374"/>
              <a:chOff x="-2896958" y="-2624952"/>
              <a:chExt cx="13462914" cy="10123374"/>
            </a:xfrm>
          </p:grpSpPr>
          <p:sp>
            <p:nvSpPr>
              <p:cNvPr id="579" name="Google Shape;579;p131"/>
              <p:cNvSpPr/>
              <p:nvPr/>
            </p:nvSpPr>
            <p:spPr>
              <a:xfrm flipH="1" rot="9285662">
                <a:off x="5806126" y="2835956"/>
                <a:ext cx="3844152" cy="4035524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31"/>
              <p:cNvSpPr/>
              <p:nvPr/>
            </p:nvSpPr>
            <p:spPr>
              <a:xfrm flipH="1" rot="9285662">
                <a:off x="-2275832" y="-2073377"/>
                <a:ext cx="3410358" cy="3676910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31"/>
              <p:cNvSpPr/>
              <p:nvPr/>
            </p:nvSpPr>
            <p:spPr>
              <a:xfrm flipH="1" rot="9285662">
                <a:off x="-1152704" y="-1788187"/>
                <a:ext cx="3325502" cy="4032164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131"/>
              <p:cNvSpPr/>
              <p:nvPr/>
            </p:nvSpPr>
            <p:spPr>
              <a:xfrm flipH="1" rot="9285662">
                <a:off x="-1644474" y="-1680548"/>
                <a:ext cx="3844152" cy="4035524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131"/>
              <p:cNvSpPr/>
              <p:nvPr/>
            </p:nvSpPr>
            <p:spPr>
              <a:xfrm flipH="1" rot="9369735">
                <a:off x="6184762" y="2639811"/>
                <a:ext cx="3378707" cy="3642785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31"/>
              <p:cNvSpPr/>
              <p:nvPr/>
            </p:nvSpPr>
            <p:spPr>
              <a:xfrm flipH="1" rot="9369735">
                <a:off x="6604611" y="2002120"/>
                <a:ext cx="3294638" cy="3994742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5" name="Google Shape;585;p131"/>
            <p:cNvGrpSpPr/>
            <p:nvPr/>
          </p:nvGrpSpPr>
          <p:grpSpPr>
            <a:xfrm rot="5400000">
              <a:off x="1874510" y="-229219"/>
              <a:ext cx="5394990" cy="4302857"/>
              <a:chOff x="404669" y="406050"/>
              <a:chExt cx="8334605" cy="4331445"/>
            </a:xfrm>
          </p:grpSpPr>
          <p:sp>
            <p:nvSpPr>
              <p:cNvPr id="586" name="Google Shape;586;p131"/>
              <p:cNvSpPr/>
              <p:nvPr/>
            </p:nvSpPr>
            <p:spPr>
              <a:xfrm>
                <a:off x="433534" y="430095"/>
                <a:ext cx="8270100" cy="4307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31"/>
              <p:cNvSpPr/>
              <p:nvPr/>
            </p:nvSpPr>
            <p:spPr>
              <a:xfrm rot="5400000">
                <a:off x="2406310" y="-1595591"/>
                <a:ext cx="4331324" cy="8334605"/>
              </a:xfrm>
              <a:custGeom>
                <a:rect b="b" l="l" r="r" t="t"/>
                <a:pathLst>
                  <a:path extrusionOk="0" h="71534" w="47852">
                    <a:moveTo>
                      <a:pt x="47852" y="71533"/>
                    </a:moveTo>
                    <a:lnTo>
                      <a:pt x="0" y="71533"/>
                    </a:lnTo>
                    <a:lnTo>
                      <a:pt x="0" y="0"/>
                    </a:lnTo>
                    <a:lnTo>
                      <a:pt x="47852" y="0"/>
                    </a:lnTo>
                    <a:close/>
                    <a:moveTo>
                      <a:pt x="441" y="71093"/>
                    </a:moveTo>
                    <a:lnTo>
                      <a:pt x="47411" y="71093"/>
                    </a:lnTo>
                    <a:lnTo>
                      <a:pt x="47411" y="453"/>
                    </a:lnTo>
                    <a:lnTo>
                      <a:pt x="441" y="45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8" name="Google Shape;588;p131"/>
          <p:cNvSpPr txBox="1"/>
          <p:nvPr>
            <p:ph idx="1" type="subTitle"/>
          </p:nvPr>
        </p:nvSpPr>
        <p:spPr>
          <a:xfrm>
            <a:off x="2822913" y="1453572"/>
            <a:ext cx="34983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89" name="Google Shape;589;p131"/>
          <p:cNvSpPr txBox="1"/>
          <p:nvPr>
            <p:ph idx="2" type="subTitle"/>
          </p:nvPr>
        </p:nvSpPr>
        <p:spPr>
          <a:xfrm>
            <a:off x="2822913" y="1947954"/>
            <a:ext cx="34983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90" name="Google Shape;590;p131"/>
          <p:cNvSpPr txBox="1"/>
          <p:nvPr/>
        </p:nvSpPr>
        <p:spPr>
          <a:xfrm>
            <a:off x="2785700" y="3454625"/>
            <a:ext cx="35727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b="0" i="0" lang="en" sz="1200" u="none" cap="none" strike="noStrike">
                <a:solidFill>
                  <a:schemeClr val="accent5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b="0" i="0" lang="en" sz="1200" u="none" cap="none" strike="noStrike">
                <a:solidFill>
                  <a:schemeClr val="accent5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b="0" i="0" lang="en" sz="1200" u="none" cap="none" strike="noStrike">
                <a:solidFill>
                  <a:schemeClr val="accent5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2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2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1" name="Google Shape;591;p131"/>
          <p:cNvSpPr txBox="1"/>
          <p:nvPr>
            <p:ph type="title"/>
          </p:nvPr>
        </p:nvSpPr>
        <p:spPr>
          <a:xfrm>
            <a:off x="2710300" y="849375"/>
            <a:ext cx="36480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long text">
  <p:cSld name="CUSTOM_3"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" name="Google Shape;593;p132"/>
          <p:cNvGrpSpPr/>
          <p:nvPr/>
        </p:nvGrpSpPr>
        <p:grpSpPr>
          <a:xfrm>
            <a:off x="-2134953" y="-2232526"/>
            <a:ext cx="13005667" cy="9144743"/>
            <a:chOff x="-2134953" y="-2232526"/>
            <a:chExt cx="13005667" cy="9144743"/>
          </a:xfrm>
        </p:grpSpPr>
        <p:sp>
          <p:nvSpPr>
            <p:cNvPr id="594" name="Google Shape;594;p132"/>
            <p:cNvSpPr/>
            <p:nvPr/>
          </p:nvSpPr>
          <p:spPr>
            <a:xfrm rot="1514180">
              <a:off x="7764459" y="-1823388"/>
              <a:ext cx="2508827" cy="263372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32"/>
            <p:cNvSpPr/>
            <p:nvPr/>
          </p:nvSpPr>
          <p:spPr>
            <a:xfrm rot="1514383">
              <a:off x="-1786388" y="4539304"/>
              <a:ext cx="1913798" cy="2063379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32"/>
            <p:cNvSpPr/>
            <p:nvPr/>
          </p:nvSpPr>
          <p:spPr>
            <a:xfrm rot="1514383">
              <a:off x="-1156102" y="4179892"/>
              <a:ext cx="1866179" cy="226273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32"/>
            <p:cNvSpPr/>
            <p:nvPr/>
          </p:nvSpPr>
          <p:spPr>
            <a:xfrm rot="1514383">
              <a:off x="-1432077" y="4117600"/>
              <a:ext cx="2157231" cy="22646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32"/>
            <p:cNvSpPr/>
            <p:nvPr/>
          </p:nvSpPr>
          <p:spPr>
            <a:xfrm rot="1430415">
              <a:off x="8011433" y="-1439033"/>
              <a:ext cx="2205009" cy="2377351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32"/>
            <p:cNvSpPr/>
            <p:nvPr/>
          </p:nvSpPr>
          <p:spPr>
            <a:xfrm rot="1430415">
              <a:off x="8285431" y="-1252560"/>
              <a:ext cx="2150144" cy="2607045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132"/>
          <p:cNvSpPr txBox="1"/>
          <p:nvPr>
            <p:ph idx="1" type="subTitle"/>
          </p:nvPr>
        </p:nvSpPr>
        <p:spPr>
          <a:xfrm>
            <a:off x="625650" y="1087175"/>
            <a:ext cx="76899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/>
        </p:txBody>
      </p:sp>
      <p:sp>
        <p:nvSpPr>
          <p:cNvPr id="601" name="Google Shape;601;p132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9">
  <p:cSld name="CUSTOM_3_1"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133"/>
          <p:cNvGrpSpPr/>
          <p:nvPr/>
        </p:nvGrpSpPr>
        <p:grpSpPr>
          <a:xfrm flipH="1">
            <a:off x="-2134954" y="-2232526"/>
            <a:ext cx="13005667" cy="9144743"/>
            <a:chOff x="-2134953" y="-2232526"/>
            <a:chExt cx="13005667" cy="9144743"/>
          </a:xfrm>
        </p:grpSpPr>
        <p:sp>
          <p:nvSpPr>
            <p:cNvPr id="604" name="Google Shape;604;p133"/>
            <p:cNvSpPr/>
            <p:nvPr/>
          </p:nvSpPr>
          <p:spPr>
            <a:xfrm rot="1514180">
              <a:off x="7764459" y="-1823388"/>
              <a:ext cx="2508827" cy="263372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33"/>
            <p:cNvSpPr/>
            <p:nvPr/>
          </p:nvSpPr>
          <p:spPr>
            <a:xfrm rot="1514383">
              <a:off x="-1786388" y="4539304"/>
              <a:ext cx="1913798" cy="2063379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33"/>
            <p:cNvSpPr/>
            <p:nvPr/>
          </p:nvSpPr>
          <p:spPr>
            <a:xfrm rot="1514383">
              <a:off x="-1156102" y="4179892"/>
              <a:ext cx="1866179" cy="226273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33"/>
            <p:cNvSpPr/>
            <p:nvPr/>
          </p:nvSpPr>
          <p:spPr>
            <a:xfrm rot="1514383">
              <a:off x="-1432077" y="4117600"/>
              <a:ext cx="2157231" cy="226462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33"/>
            <p:cNvSpPr/>
            <p:nvPr/>
          </p:nvSpPr>
          <p:spPr>
            <a:xfrm rot="1430415">
              <a:off x="8011433" y="-1439033"/>
              <a:ext cx="2205009" cy="2377351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33"/>
            <p:cNvSpPr/>
            <p:nvPr/>
          </p:nvSpPr>
          <p:spPr>
            <a:xfrm rot="1430415">
              <a:off x="8285431" y="-1252560"/>
              <a:ext cx="2150144" cy="2607045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0" name="Google Shape;610;p133"/>
          <p:cNvSpPr txBox="1"/>
          <p:nvPr>
            <p:ph idx="1" type="subTitle"/>
          </p:nvPr>
        </p:nvSpPr>
        <p:spPr>
          <a:xfrm>
            <a:off x="625650" y="970900"/>
            <a:ext cx="4563300" cy="3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/>
        </p:txBody>
      </p:sp>
      <p:sp>
        <p:nvSpPr>
          <p:cNvPr id="611" name="Google Shape;611;p133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_2_1"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134"/>
          <p:cNvGrpSpPr/>
          <p:nvPr/>
        </p:nvGrpSpPr>
        <p:grpSpPr>
          <a:xfrm rot="5400000">
            <a:off x="-2871070" y="2610981"/>
            <a:ext cx="3796550" cy="4039561"/>
            <a:chOff x="7558302" y="3163860"/>
            <a:chExt cx="3072637" cy="3269312"/>
          </a:xfrm>
        </p:grpSpPr>
        <p:sp>
          <p:nvSpPr>
            <p:cNvPr id="614" name="Google Shape;614;p134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34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34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134"/>
          <p:cNvGrpSpPr/>
          <p:nvPr/>
        </p:nvGrpSpPr>
        <p:grpSpPr>
          <a:xfrm rot="-599528">
            <a:off x="7434939" y="-2241415"/>
            <a:ext cx="3796682" cy="4039701"/>
            <a:chOff x="7558302" y="3163860"/>
            <a:chExt cx="3072637" cy="3269312"/>
          </a:xfrm>
        </p:grpSpPr>
        <p:sp>
          <p:nvSpPr>
            <p:cNvPr id="618" name="Google Shape;618;p134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34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34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1" name="Google Shape;621;p134"/>
          <p:cNvSpPr txBox="1"/>
          <p:nvPr>
            <p:ph idx="1" type="subTitle"/>
          </p:nvPr>
        </p:nvSpPr>
        <p:spPr>
          <a:xfrm>
            <a:off x="4686825" y="1842650"/>
            <a:ext cx="3517200" cy="24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50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622" name="Google Shape;622;p134"/>
          <p:cNvSpPr txBox="1"/>
          <p:nvPr>
            <p:ph idx="2" type="subTitle"/>
          </p:nvPr>
        </p:nvSpPr>
        <p:spPr>
          <a:xfrm>
            <a:off x="940000" y="1176525"/>
            <a:ext cx="3517200" cy="35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623" name="Google Shape;623;p134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40"/>
          <p:cNvGrpSpPr/>
          <p:nvPr/>
        </p:nvGrpSpPr>
        <p:grpSpPr>
          <a:xfrm>
            <a:off x="-2605604" y="-2596319"/>
            <a:ext cx="13108098" cy="11195355"/>
            <a:chOff x="-2605604" y="-2596319"/>
            <a:chExt cx="13108098" cy="11195355"/>
          </a:xfrm>
        </p:grpSpPr>
        <p:sp>
          <p:nvSpPr>
            <p:cNvPr id="626" name="Google Shape;626;p140"/>
            <p:cNvSpPr/>
            <p:nvPr/>
          </p:nvSpPr>
          <p:spPr>
            <a:xfrm rot="812392">
              <a:off x="912002" y="2074247"/>
              <a:ext cx="2434973" cy="2625289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7" name="Google Shape;627;p140"/>
            <p:cNvGrpSpPr/>
            <p:nvPr/>
          </p:nvGrpSpPr>
          <p:grpSpPr>
            <a:xfrm rot="375330">
              <a:off x="5113665" y="3499603"/>
              <a:ext cx="5140786" cy="4833747"/>
              <a:chOff x="8101026" y="3219567"/>
              <a:chExt cx="3887249" cy="3655079"/>
            </a:xfrm>
          </p:grpSpPr>
          <p:sp>
            <p:nvSpPr>
              <p:cNvPr id="628" name="Google Shape;628;p140"/>
              <p:cNvSpPr/>
              <p:nvPr/>
            </p:nvSpPr>
            <p:spPr>
              <a:xfrm rot="594768">
                <a:off x="8328626" y="3845818"/>
                <a:ext cx="2348800" cy="2847915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40"/>
              <p:cNvSpPr/>
              <p:nvPr/>
            </p:nvSpPr>
            <p:spPr>
              <a:xfrm rot="-988308">
                <a:off x="8924872" y="3545996"/>
                <a:ext cx="2715038" cy="2850200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0" name="Google Shape;630;p140"/>
            <p:cNvGrpSpPr/>
            <p:nvPr/>
          </p:nvGrpSpPr>
          <p:grpSpPr>
            <a:xfrm rot="2219984">
              <a:off x="-1772315" y="-1860620"/>
              <a:ext cx="3796560" cy="4039572"/>
              <a:chOff x="7558302" y="3163860"/>
              <a:chExt cx="3072637" cy="3269312"/>
            </a:xfrm>
          </p:grpSpPr>
          <p:sp>
            <p:nvSpPr>
              <p:cNvPr id="631" name="Google Shape;631;p140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40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40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34" name="Google Shape;634;p140"/>
          <p:cNvSpPr txBox="1"/>
          <p:nvPr>
            <p:ph idx="1" type="body"/>
          </p:nvPr>
        </p:nvSpPr>
        <p:spPr>
          <a:xfrm>
            <a:off x="4624775" y="2123100"/>
            <a:ext cx="3294600" cy="13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5" name="Google Shape;635;p140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1"/>
          <p:cNvSpPr txBox="1"/>
          <p:nvPr>
            <p:ph idx="1" type="subTitle"/>
          </p:nvPr>
        </p:nvSpPr>
        <p:spPr>
          <a:xfrm>
            <a:off x="1489327" y="31161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6" name="Google Shape;76;p91"/>
          <p:cNvSpPr txBox="1"/>
          <p:nvPr>
            <p:ph idx="2" type="subTitle"/>
          </p:nvPr>
        </p:nvSpPr>
        <p:spPr>
          <a:xfrm>
            <a:off x="5910513" y="35729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7" name="Google Shape;77;p91"/>
          <p:cNvSpPr txBox="1"/>
          <p:nvPr>
            <p:ph idx="3" type="subTitle"/>
          </p:nvPr>
        </p:nvSpPr>
        <p:spPr>
          <a:xfrm>
            <a:off x="4006677" y="31161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8" name="Google Shape;78;p91"/>
          <p:cNvSpPr txBox="1"/>
          <p:nvPr>
            <p:ph idx="4" type="subTitle"/>
          </p:nvPr>
        </p:nvSpPr>
        <p:spPr>
          <a:xfrm>
            <a:off x="875838" y="35729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9" name="Google Shape;79;p91"/>
          <p:cNvSpPr txBox="1"/>
          <p:nvPr>
            <p:ph idx="5" type="subTitle"/>
          </p:nvPr>
        </p:nvSpPr>
        <p:spPr>
          <a:xfrm>
            <a:off x="6524026" y="31161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0" name="Google Shape;80;p91"/>
          <p:cNvSpPr txBox="1"/>
          <p:nvPr>
            <p:ph idx="6" type="subTitle"/>
          </p:nvPr>
        </p:nvSpPr>
        <p:spPr>
          <a:xfrm>
            <a:off x="3393175" y="35729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91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82" name="Google Shape;82;p91"/>
          <p:cNvGrpSpPr/>
          <p:nvPr/>
        </p:nvGrpSpPr>
        <p:grpSpPr>
          <a:xfrm>
            <a:off x="7422838" y="3072719"/>
            <a:ext cx="2513405" cy="2793082"/>
            <a:chOff x="5271726" y="1894039"/>
            <a:chExt cx="1763917" cy="1960195"/>
          </a:xfrm>
        </p:grpSpPr>
        <p:sp>
          <p:nvSpPr>
            <p:cNvPr id="83" name="Google Shape;83;p91"/>
            <p:cNvSpPr/>
            <p:nvPr/>
          </p:nvSpPr>
          <p:spPr>
            <a:xfrm>
              <a:off x="5271726" y="1894039"/>
              <a:ext cx="1352353" cy="1960195"/>
            </a:xfrm>
            <a:custGeom>
              <a:rect b="b" l="l" r="r" t="t"/>
              <a:pathLst>
                <a:path extrusionOk="0" h="22719" w="15674">
                  <a:moveTo>
                    <a:pt x="15586" y="0"/>
                  </a:moveTo>
                  <a:lnTo>
                    <a:pt x="15540" y="42"/>
                  </a:lnTo>
                  <a:lnTo>
                    <a:pt x="10550" y="16898"/>
                  </a:lnTo>
                  <a:lnTo>
                    <a:pt x="43" y="22589"/>
                  </a:lnTo>
                  <a:cubicBezTo>
                    <a:pt x="1" y="22631"/>
                    <a:pt x="1" y="22631"/>
                    <a:pt x="1" y="22677"/>
                  </a:cubicBezTo>
                  <a:cubicBezTo>
                    <a:pt x="1" y="22719"/>
                    <a:pt x="43" y="22719"/>
                    <a:pt x="43" y="22719"/>
                  </a:cubicBezTo>
                  <a:lnTo>
                    <a:pt x="89" y="22719"/>
                  </a:lnTo>
                  <a:lnTo>
                    <a:pt x="10637" y="16986"/>
                  </a:lnTo>
                  <a:lnTo>
                    <a:pt x="10683" y="16940"/>
                  </a:lnTo>
                  <a:lnTo>
                    <a:pt x="15628" y="88"/>
                  </a:lnTo>
                  <a:cubicBezTo>
                    <a:pt x="15673" y="42"/>
                    <a:pt x="15628" y="42"/>
                    <a:pt x="15586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91"/>
            <p:cNvSpPr/>
            <p:nvPr/>
          </p:nvSpPr>
          <p:spPr>
            <a:xfrm>
              <a:off x="5271726" y="1894039"/>
              <a:ext cx="1763908" cy="1960195"/>
            </a:xfrm>
            <a:custGeom>
              <a:rect b="b" l="l" r="r" t="t"/>
              <a:pathLst>
                <a:path extrusionOk="0" h="22719" w="20444">
                  <a:moveTo>
                    <a:pt x="15586" y="0"/>
                  </a:moveTo>
                  <a:lnTo>
                    <a:pt x="15540" y="42"/>
                  </a:lnTo>
                  <a:lnTo>
                    <a:pt x="1" y="22631"/>
                  </a:lnTo>
                  <a:cubicBezTo>
                    <a:pt x="1" y="22631"/>
                    <a:pt x="1" y="22677"/>
                    <a:pt x="43" y="22719"/>
                  </a:cubicBezTo>
                  <a:cubicBezTo>
                    <a:pt x="89" y="22719"/>
                    <a:pt x="89" y="22719"/>
                    <a:pt x="89" y="22677"/>
                  </a:cubicBezTo>
                  <a:lnTo>
                    <a:pt x="15586" y="217"/>
                  </a:lnTo>
                  <a:lnTo>
                    <a:pt x="20356" y="16415"/>
                  </a:lnTo>
                  <a:cubicBezTo>
                    <a:pt x="20356" y="16460"/>
                    <a:pt x="20401" y="16460"/>
                    <a:pt x="20401" y="16460"/>
                  </a:cubicBezTo>
                  <a:cubicBezTo>
                    <a:pt x="20443" y="16460"/>
                    <a:pt x="20443" y="16415"/>
                    <a:pt x="20443" y="16373"/>
                  </a:cubicBezTo>
                  <a:lnTo>
                    <a:pt x="15628" y="42"/>
                  </a:lnTo>
                  <a:cubicBezTo>
                    <a:pt x="15628" y="42"/>
                    <a:pt x="15628" y="0"/>
                    <a:pt x="15586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91"/>
            <p:cNvSpPr/>
            <p:nvPr/>
          </p:nvSpPr>
          <p:spPr>
            <a:xfrm>
              <a:off x="6181902" y="3302744"/>
              <a:ext cx="853741" cy="56859"/>
            </a:xfrm>
            <a:custGeom>
              <a:rect b="b" l="l" r="r" t="t"/>
              <a:pathLst>
                <a:path extrusionOk="0" h="659" w="9895">
                  <a:moveTo>
                    <a:pt x="9852" y="0"/>
                  </a:moveTo>
                  <a:lnTo>
                    <a:pt x="46" y="526"/>
                  </a:lnTo>
                  <a:cubicBezTo>
                    <a:pt x="46" y="526"/>
                    <a:pt x="1" y="571"/>
                    <a:pt x="1" y="613"/>
                  </a:cubicBezTo>
                  <a:cubicBezTo>
                    <a:pt x="1" y="659"/>
                    <a:pt x="46" y="659"/>
                    <a:pt x="46" y="659"/>
                  </a:cubicBezTo>
                  <a:lnTo>
                    <a:pt x="9852" y="133"/>
                  </a:lnTo>
                  <a:cubicBezTo>
                    <a:pt x="9894" y="133"/>
                    <a:pt x="9894" y="88"/>
                    <a:pt x="9894" y="46"/>
                  </a:cubicBezTo>
                  <a:cubicBezTo>
                    <a:pt x="9894" y="46"/>
                    <a:pt x="9894" y="0"/>
                    <a:pt x="9852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91"/>
          <p:cNvSpPr/>
          <p:nvPr/>
        </p:nvSpPr>
        <p:spPr>
          <a:xfrm>
            <a:off x="4531436" y="2030018"/>
            <a:ext cx="86" cy="86"/>
          </a:xfrm>
          <a:custGeom>
            <a:rect b="b" l="l" r="r" t="t"/>
            <a:pathLst>
              <a:path extrusionOk="0" fill="none" h="1" w="1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accent5"/>
              </a:gs>
            </a:gsLst>
            <a:lin ang="5400700" scaled="0"/>
          </a:gra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91"/>
          <p:cNvGrpSpPr/>
          <p:nvPr/>
        </p:nvGrpSpPr>
        <p:grpSpPr>
          <a:xfrm>
            <a:off x="-301661" y="-491472"/>
            <a:ext cx="1828689" cy="2507868"/>
            <a:chOff x="3968541" y="1157375"/>
            <a:chExt cx="1586440" cy="2175646"/>
          </a:xfrm>
        </p:grpSpPr>
        <p:sp>
          <p:nvSpPr>
            <p:cNvPr id="88" name="Google Shape;88;p91"/>
            <p:cNvSpPr/>
            <p:nvPr/>
          </p:nvSpPr>
          <p:spPr>
            <a:xfrm>
              <a:off x="5086567" y="1157375"/>
              <a:ext cx="468414" cy="1288160"/>
            </a:xfrm>
            <a:custGeom>
              <a:rect b="b" l="l" r="r" t="t"/>
              <a:pathLst>
                <a:path extrusionOk="0" h="14930" w="5429">
                  <a:moveTo>
                    <a:pt x="5341" y="0"/>
                  </a:moveTo>
                  <a:cubicBezTo>
                    <a:pt x="5341" y="0"/>
                    <a:pt x="5299" y="0"/>
                    <a:pt x="5299" y="46"/>
                  </a:cubicBezTo>
                  <a:lnTo>
                    <a:pt x="0" y="14842"/>
                  </a:lnTo>
                  <a:cubicBezTo>
                    <a:pt x="0" y="14884"/>
                    <a:pt x="0" y="14930"/>
                    <a:pt x="46" y="14930"/>
                  </a:cubicBezTo>
                  <a:lnTo>
                    <a:pt x="88" y="14930"/>
                  </a:lnTo>
                  <a:cubicBezTo>
                    <a:pt x="88" y="14930"/>
                    <a:pt x="133" y="14930"/>
                    <a:pt x="133" y="14884"/>
                  </a:cubicBezTo>
                  <a:lnTo>
                    <a:pt x="5386" y="88"/>
                  </a:lnTo>
                  <a:cubicBezTo>
                    <a:pt x="5428" y="46"/>
                    <a:pt x="5386" y="46"/>
                    <a:pt x="5341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91"/>
            <p:cNvSpPr/>
            <p:nvPr/>
          </p:nvSpPr>
          <p:spPr>
            <a:xfrm>
              <a:off x="3968541" y="1158324"/>
              <a:ext cx="1586430" cy="2174687"/>
            </a:xfrm>
            <a:custGeom>
              <a:rect b="b" l="l" r="r" t="t"/>
              <a:pathLst>
                <a:path extrusionOk="0" h="25205" w="18387">
                  <a:moveTo>
                    <a:pt x="18316" y="0"/>
                  </a:moveTo>
                  <a:cubicBezTo>
                    <a:pt x="18300" y="0"/>
                    <a:pt x="18278" y="12"/>
                    <a:pt x="18257" y="35"/>
                  </a:cubicBezTo>
                  <a:lnTo>
                    <a:pt x="6479" y="10058"/>
                  </a:lnTo>
                  <a:lnTo>
                    <a:pt x="0" y="25163"/>
                  </a:lnTo>
                  <a:cubicBezTo>
                    <a:pt x="0" y="25163"/>
                    <a:pt x="0" y="25205"/>
                    <a:pt x="46" y="25205"/>
                  </a:cubicBezTo>
                  <a:lnTo>
                    <a:pt x="133" y="25205"/>
                  </a:lnTo>
                  <a:lnTo>
                    <a:pt x="6567" y="10103"/>
                  </a:lnTo>
                  <a:lnTo>
                    <a:pt x="18344" y="122"/>
                  </a:lnTo>
                  <a:cubicBezTo>
                    <a:pt x="18344" y="77"/>
                    <a:pt x="18386" y="35"/>
                    <a:pt x="18344" y="35"/>
                  </a:cubicBezTo>
                  <a:cubicBezTo>
                    <a:pt x="18344" y="12"/>
                    <a:pt x="18333" y="0"/>
                    <a:pt x="18316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91"/>
            <p:cNvSpPr/>
            <p:nvPr/>
          </p:nvSpPr>
          <p:spPr>
            <a:xfrm>
              <a:off x="3968541" y="2435019"/>
              <a:ext cx="1129578" cy="898002"/>
            </a:xfrm>
            <a:custGeom>
              <a:rect b="b" l="l" r="r" t="t"/>
              <a:pathLst>
                <a:path extrusionOk="0" h="10408" w="13092">
                  <a:moveTo>
                    <a:pt x="13030" y="0"/>
                  </a:moveTo>
                  <a:cubicBezTo>
                    <a:pt x="13014" y="0"/>
                    <a:pt x="13004" y="11"/>
                    <a:pt x="13004" y="34"/>
                  </a:cubicBezTo>
                  <a:lnTo>
                    <a:pt x="46" y="10320"/>
                  </a:lnTo>
                  <a:cubicBezTo>
                    <a:pt x="0" y="10320"/>
                    <a:pt x="0" y="10366"/>
                    <a:pt x="0" y="10408"/>
                  </a:cubicBezTo>
                  <a:lnTo>
                    <a:pt x="88" y="10408"/>
                  </a:lnTo>
                  <a:lnTo>
                    <a:pt x="13046" y="122"/>
                  </a:lnTo>
                  <a:cubicBezTo>
                    <a:pt x="13091" y="76"/>
                    <a:pt x="13091" y="34"/>
                    <a:pt x="13091" y="34"/>
                  </a:cubicBezTo>
                  <a:cubicBezTo>
                    <a:pt x="13068" y="11"/>
                    <a:pt x="13047" y="0"/>
                    <a:pt x="1303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" name="Google Shape;91;p91"/>
          <p:cNvGrpSpPr/>
          <p:nvPr/>
        </p:nvGrpSpPr>
        <p:grpSpPr>
          <a:xfrm>
            <a:off x="-901262" y="-704283"/>
            <a:ext cx="2120741" cy="2092290"/>
            <a:chOff x="2306600" y="1308452"/>
            <a:chExt cx="1348643" cy="1960541"/>
          </a:xfrm>
        </p:grpSpPr>
        <p:sp>
          <p:nvSpPr>
            <p:cNvPr id="92" name="Google Shape;92;p91"/>
            <p:cNvSpPr/>
            <p:nvPr/>
          </p:nvSpPr>
          <p:spPr>
            <a:xfrm>
              <a:off x="2306600" y="1308452"/>
              <a:ext cx="1348643" cy="1960540"/>
            </a:xfrm>
            <a:custGeom>
              <a:rect b="b" l="l" r="r" t="t"/>
              <a:pathLst>
                <a:path extrusionOk="0" h="22723" w="15631">
                  <a:moveTo>
                    <a:pt x="15585" y="0"/>
                  </a:moveTo>
                  <a:lnTo>
                    <a:pt x="15543" y="46"/>
                  </a:lnTo>
                  <a:lnTo>
                    <a:pt x="10552" y="16898"/>
                  </a:lnTo>
                  <a:lnTo>
                    <a:pt x="46" y="22589"/>
                  </a:lnTo>
                  <a:cubicBezTo>
                    <a:pt x="0" y="22635"/>
                    <a:pt x="0" y="22635"/>
                    <a:pt x="0" y="22677"/>
                  </a:cubicBezTo>
                  <a:cubicBezTo>
                    <a:pt x="0" y="22722"/>
                    <a:pt x="46" y="22722"/>
                    <a:pt x="46" y="22722"/>
                  </a:cubicBezTo>
                  <a:lnTo>
                    <a:pt x="88" y="22722"/>
                  </a:lnTo>
                  <a:lnTo>
                    <a:pt x="10640" y="16986"/>
                  </a:lnTo>
                  <a:cubicBezTo>
                    <a:pt x="10640" y="16986"/>
                    <a:pt x="10640" y="16944"/>
                    <a:pt x="10682" y="16944"/>
                  </a:cubicBezTo>
                  <a:lnTo>
                    <a:pt x="15630" y="88"/>
                  </a:lnTo>
                  <a:cubicBezTo>
                    <a:pt x="15630" y="46"/>
                    <a:pt x="15630" y="46"/>
                    <a:pt x="1558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91"/>
            <p:cNvSpPr/>
            <p:nvPr/>
          </p:nvSpPr>
          <p:spPr>
            <a:xfrm>
              <a:off x="2306600" y="1309402"/>
              <a:ext cx="1348643" cy="1959591"/>
            </a:xfrm>
            <a:custGeom>
              <a:rect b="b" l="l" r="r" t="t"/>
              <a:pathLst>
                <a:path extrusionOk="0" h="22712" w="15631">
                  <a:moveTo>
                    <a:pt x="15569" y="1"/>
                  </a:moveTo>
                  <a:cubicBezTo>
                    <a:pt x="15553" y="1"/>
                    <a:pt x="15543" y="12"/>
                    <a:pt x="15543" y="35"/>
                  </a:cubicBezTo>
                  <a:lnTo>
                    <a:pt x="0" y="22624"/>
                  </a:lnTo>
                  <a:cubicBezTo>
                    <a:pt x="0" y="22624"/>
                    <a:pt x="0" y="22666"/>
                    <a:pt x="46" y="22711"/>
                  </a:cubicBezTo>
                  <a:cubicBezTo>
                    <a:pt x="88" y="22711"/>
                    <a:pt x="88" y="22711"/>
                    <a:pt x="88" y="22666"/>
                  </a:cubicBezTo>
                  <a:lnTo>
                    <a:pt x="15630" y="122"/>
                  </a:lnTo>
                  <a:lnTo>
                    <a:pt x="15630" y="35"/>
                  </a:lnTo>
                  <a:cubicBezTo>
                    <a:pt x="15608" y="12"/>
                    <a:pt x="15586" y="1"/>
                    <a:pt x="15569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" name="Google Shape;94;p91"/>
          <p:cNvGrpSpPr/>
          <p:nvPr/>
        </p:nvGrpSpPr>
        <p:grpSpPr>
          <a:xfrm rot="2219851">
            <a:off x="-2839798" y="2388023"/>
            <a:ext cx="3255528" cy="3463910"/>
            <a:chOff x="7558302" y="3163860"/>
            <a:chExt cx="3072637" cy="3269312"/>
          </a:xfrm>
        </p:grpSpPr>
        <p:sp>
          <p:nvSpPr>
            <p:cNvPr id="95" name="Google Shape;95;p91"/>
            <p:cNvSpPr/>
            <p:nvPr/>
          </p:nvSpPr>
          <p:spPr>
            <a:xfrm rot="-336564">
              <a:off x="7679458" y="3275364"/>
              <a:ext cx="2408737" cy="2597003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91"/>
            <p:cNvSpPr/>
            <p:nvPr/>
          </p:nvSpPr>
          <p:spPr>
            <a:xfrm rot="-336564">
              <a:off x="8146698" y="3440311"/>
              <a:ext cx="2348804" cy="2847919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91"/>
            <p:cNvSpPr/>
            <p:nvPr/>
          </p:nvSpPr>
          <p:spPr>
            <a:xfrm rot="-336564">
              <a:off x="7783010" y="3457006"/>
              <a:ext cx="2715127" cy="2850293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91"/>
          <p:cNvSpPr txBox="1"/>
          <p:nvPr>
            <p:ph idx="7" type="subTitle"/>
          </p:nvPr>
        </p:nvSpPr>
        <p:spPr>
          <a:xfrm>
            <a:off x="1489350" y="15877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9" name="Google Shape;99;p91"/>
          <p:cNvSpPr txBox="1"/>
          <p:nvPr>
            <p:ph idx="8" type="subTitle"/>
          </p:nvPr>
        </p:nvSpPr>
        <p:spPr>
          <a:xfrm>
            <a:off x="5910475" y="20445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0" name="Google Shape;100;p91"/>
          <p:cNvSpPr txBox="1"/>
          <p:nvPr>
            <p:ph idx="9" type="subTitle"/>
          </p:nvPr>
        </p:nvSpPr>
        <p:spPr>
          <a:xfrm>
            <a:off x="4006650" y="15877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91"/>
          <p:cNvSpPr txBox="1"/>
          <p:nvPr>
            <p:ph idx="13" type="subTitle"/>
          </p:nvPr>
        </p:nvSpPr>
        <p:spPr>
          <a:xfrm>
            <a:off x="875800" y="20445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91"/>
          <p:cNvSpPr txBox="1"/>
          <p:nvPr>
            <p:ph idx="14" type="subTitle"/>
          </p:nvPr>
        </p:nvSpPr>
        <p:spPr>
          <a:xfrm>
            <a:off x="6523950" y="1587725"/>
            <a:ext cx="1130700" cy="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3" name="Google Shape;103;p91"/>
          <p:cNvSpPr txBox="1"/>
          <p:nvPr>
            <p:ph idx="15" type="subTitle"/>
          </p:nvPr>
        </p:nvSpPr>
        <p:spPr>
          <a:xfrm>
            <a:off x="3393138" y="2044525"/>
            <a:ext cx="23577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141"/>
          <p:cNvGrpSpPr/>
          <p:nvPr/>
        </p:nvGrpSpPr>
        <p:grpSpPr>
          <a:xfrm>
            <a:off x="-1645548" y="-2015865"/>
            <a:ext cx="14188757" cy="10087940"/>
            <a:chOff x="-1645548" y="-2015865"/>
            <a:chExt cx="14188757" cy="10087940"/>
          </a:xfrm>
        </p:grpSpPr>
        <p:grpSp>
          <p:nvGrpSpPr>
            <p:cNvPr id="638" name="Google Shape;638;p141"/>
            <p:cNvGrpSpPr/>
            <p:nvPr/>
          </p:nvGrpSpPr>
          <p:grpSpPr>
            <a:xfrm>
              <a:off x="-1645548" y="-2015865"/>
              <a:ext cx="3359587" cy="8686086"/>
              <a:chOff x="7271352" y="-2015865"/>
              <a:chExt cx="3359587" cy="8686086"/>
            </a:xfrm>
          </p:grpSpPr>
          <p:sp>
            <p:nvSpPr>
              <p:cNvPr id="639" name="Google Shape;639;p141"/>
              <p:cNvSpPr/>
              <p:nvPr/>
            </p:nvSpPr>
            <p:spPr>
              <a:xfrm rot="-336564">
                <a:off x="7392508" y="3512414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41"/>
              <p:cNvSpPr/>
              <p:nvPr/>
            </p:nvSpPr>
            <p:spPr>
              <a:xfrm rot="-336564">
                <a:off x="7859748" y="3677361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141"/>
              <p:cNvSpPr/>
              <p:nvPr/>
            </p:nvSpPr>
            <p:spPr>
              <a:xfrm rot="-336564">
                <a:off x="7496060" y="3694056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41"/>
              <p:cNvSpPr/>
              <p:nvPr/>
            </p:nvSpPr>
            <p:spPr>
              <a:xfrm rot="10463436">
                <a:off x="8101045" y="-1455062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41"/>
              <p:cNvSpPr/>
              <p:nvPr/>
            </p:nvSpPr>
            <p:spPr>
              <a:xfrm rot="10463436">
                <a:off x="7693739" y="-1870925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41"/>
              <p:cNvSpPr/>
              <p:nvPr/>
            </p:nvSpPr>
            <p:spPr>
              <a:xfrm rot="10463436">
                <a:off x="7691103" y="-1889993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5" name="Google Shape;645;p141"/>
            <p:cNvGrpSpPr/>
            <p:nvPr/>
          </p:nvGrpSpPr>
          <p:grpSpPr>
            <a:xfrm rot="2219984">
              <a:off x="7913360" y="3296805"/>
              <a:ext cx="3796560" cy="4039572"/>
              <a:chOff x="7558302" y="3163860"/>
              <a:chExt cx="3072637" cy="3269312"/>
            </a:xfrm>
          </p:grpSpPr>
          <p:sp>
            <p:nvSpPr>
              <p:cNvPr id="646" name="Google Shape;646;p141"/>
              <p:cNvSpPr/>
              <p:nvPr/>
            </p:nvSpPr>
            <p:spPr>
              <a:xfrm rot="-336564">
                <a:off x="7679458" y="3275364"/>
                <a:ext cx="2408737" cy="2597003"/>
              </a:xfrm>
              <a:custGeom>
                <a:rect b="b" l="l" r="r" t="t"/>
                <a:pathLst>
                  <a:path extrusionOk="0" h="90822" w="84238">
                    <a:moveTo>
                      <a:pt x="15348" y="90821"/>
                    </a:moveTo>
                    <a:lnTo>
                      <a:pt x="15312" y="90726"/>
                    </a:lnTo>
                    <a:lnTo>
                      <a:pt x="1" y="51566"/>
                    </a:lnTo>
                    <a:lnTo>
                      <a:pt x="45197" y="8501"/>
                    </a:lnTo>
                    <a:lnTo>
                      <a:pt x="45221" y="8501"/>
                    </a:lnTo>
                    <a:lnTo>
                      <a:pt x="76868" y="0"/>
                    </a:lnTo>
                    <a:lnTo>
                      <a:pt x="84238" y="19110"/>
                    </a:lnTo>
                    <a:lnTo>
                      <a:pt x="84238" y="19146"/>
                    </a:lnTo>
                    <a:lnTo>
                      <a:pt x="74486" y="79701"/>
                    </a:lnTo>
                    <a:lnTo>
                      <a:pt x="74403" y="79713"/>
                    </a:lnTo>
                    <a:close/>
                    <a:moveTo>
                      <a:pt x="275" y="51626"/>
                    </a:moveTo>
                    <a:lnTo>
                      <a:pt x="15491" y="90559"/>
                    </a:lnTo>
                    <a:lnTo>
                      <a:pt x="74284" y="79510"/>
                    </a:lnTo>
                    <a:lnTo>
                      <a:pt x="84011" y="19134"/>
                    </a:lnTo>
                    <a:lnTo>
                      <a:pt x="76737" y="262"/>
                    </a:lnTo>
                    <a:lnTo>
                      <a:pt x="45304" y="87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41"/>
              <p:cNvSpPr/>
              <p:nvPr/>
            </p:nvSpPr>
            <p:spPr>
              <a:xfrm rot="-336564">
                <a:off x="8146698" y="3440311"/>
                <a:ext cx="2348804" cy="2847919"/>
              </a:xfrm>
              <a:custGeom>
                <a:rect b="b" l="l" r="r" t="t"/>
                <a:pathLst>
                  <a:path extrusionOk="0" h="99597" w="82142">
                    <a:moveTo>
                      <a:pt x="26433" y="99596"/>
                    </a:moveTo>
                    <a:lnTo>
                      <a:pt x="26361" y="99549"/>
                    </a:lnTo>
                    <a:lnTo>
                      <a:pt x="1" y="83523"/>
                    </a:lnTo>
                    <a:lnTo>
                      <a:pt x="36" y="83439"/>
                    </a:lnTo>
                    <a:lnTo>
                      <a:pt x="29897" y="1286"/>
                    </a:lnTo>
                    <a:lnTo>
                      <a:pt x="29969" y="1286"/>
                    </a:lnTo>
                    <a:lnTo>
                      <a:pt x="82142" y="1"/>
                    </a:lnTo>
                    <a:lnTo>
                      <a:pt x="82094" y="144"/>
                    </a:lnTo>
                    <a:lnTo>
                      <a:pt x="59199" y="72462"/>
                    </a:lnTo>
                    <a:lnTo>
                      <a:pt x="59175" y="72474"/>
                    </a:lnTo>
                    <a:close/>
                    <a:moveTo>
                      <a:pt x="274" y="83428"/>
                    </a:moveTo>
                    <a:lnTo>
                      <a:pt x="26421" y="99322"/>
                    </a:lnTo>
                    <a:lnTo>
                      <a:pt x="59008" y="72331"/>
                    </a:lnTo>
                    <a:lnTo>
                      <a:pt x="81832" y="227"/>
                    </a:lnTo>
                    <a:lnTo>
                      <a:pt x="30040" y="150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41"/>
              <p:cNvSpPr/>
              <p:nvPr/>
            </p:nvSpPr>
            <p:spPr>
              <a:xfrm rot="-336564">
                <a:off x="7783010" y="3457006"/>
                <a:ext cx="2715127" cy="2850293"/>
              </a:xfrm>
              <a:custGeom>
                <a:rect b="b" l="l" r="r" t="t"/>
                <a:pathLst>
                  <a:path extrusionOk="0" h="99680" w="94953">
                    <a:moveTo>
                      <a:pt x="39160" y="99680"/>
                    </a:moveTo>
                    <a:lnTo>
                      <a:pt x="39088" y="99549"/>
                    </a:lnTo>
                    <a:lnTo>
                      <a:pt x="0" y="29707"/>
                    </a:lnTo>
                    <a:lnTo>
                      <a:pt x="131" y="29671"/>
                    </a:lnTo>
                    <a:lnTo>
                      <a:pt x="94857" y="1"/>
                    </a:lnTo>
                    <a:lnTo>
                      <a:pt x="94952" y="41887"/>
                    </a:lnTo>
                    <a:lnTo>
                      <a:pt x="94929" y="41923"/>
                    </a:lnTo>
                    <a:close/>
                    <a:moveTo>
                      <a:pt x="322" y="29838"/>
                    </a:moveTo>
                    <a:lnTo>
                      <a:pt x="39207" y="99311"/>
                    </a:lnTo>
                    <a:lnTo>
                      <a:pt x="94738" y="41792"/>
                    </a:lnTo>
                    <a:lnTo>
                      <a:pt x="94631" y="2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4"/>
                  </a:gs>
                  <a:gs pos="100000">
                    <a:schemeClr val="accent5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49" name="Google Shape;649;p141"/>
          <p:cNvSpPr txBox="1"/>
          <p:nvPr>
            <p:ph idx="1" type="body"/>
          </p:nvPr>
        </p:nvSpPr>
        <p:spPr>
          <a:xfrm>
            <a:off x="1427100" y="1221400"/>
            <a:ext cx="2946900" cy="275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50" name="Google Shape;650;p141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2_1_1"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43"/>
          <p:cNvSpPr txBox="1"/>
          <p:nvPr>
            <p:ph type="title"/>
          </p:nvPr>
        </p:nvSpPr>
        <p:spPr>
          <a:xfrm>
            <a:off x="2789969" y="2796725"/>
            <a:ext cx="35640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654" name="Google Shape;654;p143"/>
          <p:cNvSpPr txBox="1"/>
          <p:nvPr>
            <p:ph idx="1" type="subTitle"/>
          </p:nvPr>
        </p:nvSpPr>
        <p:spPr>
          <a:xfrm>
            <a:off x="2530950" y="3241774"/>
            <a:ext cx="4082100" cy="12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55" name="Google Shape;655;p143"/>
          <p:cNvSpPr/>
          <p:nvPr/>
        </p:nvSpPr>
        <p:spPr>
          <a:xfrm rot="-5400000">
            <a:off x="7796125" y="-698925"/>
            <a:ext cx="2288740" cy="2288683"/>
          </a:xfrm>
          <a:custGeom>
            <a:rect b="b" l="l" r="r" t="t"/>
            <a:pathLst>
              <a:path extrusionOk="0" h="40363" w="40364">
                <a:moveTo>
                  <a:pt x="20180" y="133"/>
                </a:moveTo>
                <a:lnTo>
                  <a:pt x="40230" y="20183"/>
                </a:lnTo>
                <a:lnTo>
                  <a:pt x="20180" y="40187"/>
                </a:lnTo>
                <a:lnTo>
                  <a:pt x="130" y="20183"/>
                </a:lnTo>
                <a:lnTo>
                  <a:pt x="20180" y="133"/>
                </a:lnTo>
                <a:close/>
                <a:moveTo>
                  <a:pt x="20138" y="0"/>
                </a:moveTo>
                <a:lnTo>
                  <a:pt x="43" y="20138"/>
                </a:lnTo>
                <a:cubicBezTo>
                  <a:pt x="1" y="20138"/>
                  <a:pt x="1" y="20183"/>
                  <a:pt x="43" y="20225"/>
                </a:cubicBezTo>
                <a:lnTo>
                  <a:pt x="20138" y="40321"/>
                </a:lnTo>
                <a:lnTo>
                  <a:pt x="20180" y="40363"/>
                </a:lnTo>
                <a:lnTo>
                  <a:pt x="20226" y="40321"/>
                </a:lnTo>
                <a:lnTo>
                  <a:pt x="40318" y="20225"/>
                </a:lnTo>
                <a:cubicBezTo>
                  <a:pt x="40363" y="20183"/>
                  <a:pt x="40363" y="20138"/>
                  <a:pt x="40318" y="20138"/>
                </a:cubicBezTo>
                <a:lnTo>
                  <a:pt x="20226" y="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43"/>
          <p:cNvSpPr/>
          <p:nvPr/>
        </p:nvSpPr>
        <p:spPr>
          <a:xfrm rot="-5400000">
            <a:off x="8384003" y="480221"/>
            <a:ext cx="2119936" cy="2118462"/>
          </a:xfrm>
          <a:custGeom>
            <a:rect b="b" l="l" r="r" t="t"/>
            <a:pathLst>
              <a:path extrusionOk="0" h="37361" w="37387">
                <a:moveTo>
                  <a:pt x="26267" y="150"/>
                </a:moveTo>
                <a:lnTo>
                  <a:pt x="37257" y="26241"/>
                </a:lnTo>
                <a:lnTo>
                  <a:pt x="11166" y="37231"/>
                </a:lnTo>
                <a:lnTo>
                  <a:pt x="134" y="11140"/>
                </a:lnTo>
                <a:lnTo>
                  <a:pt x="26267" y="150"/>
                </a:lnTo>
                <a:close/>
                <a:moveTo>
                  <a:pt x="26310" y="0"/>
                </a:moveTo>
                <a:cubicBezTo>
                  <a:pt x="26297" y="0"/>
                  <a:pt x="26282" y="5"/>
                  <a:pt x="26267" y="21"/>
                </a:cubicBezTo>
                <a:lnTo>
                  <a:pt x="46" y="11052"/>
                </a:lnTo>
                <a:cubicBezTo>
                  <a:pt x="46" y="11052"/>
                  <a:pt x="1" y="11094"/>
                  <a:pt x="1" y="11140"/>
                </a:cubicBezTo>
                <a:lnTo>
                  <a:pt x="11078" y="37360"/>
                </a:lnTo>
                <a:lnTo>
                  <a:pt x="11166" y="37360"/>
                </a:lnTo>
                <a:lnTo>
                  <a:pt x="37386" y="26329"/>
                </a:lnTo>
                <a:lnTo>
                  <a:pt x="37386" y="26241"/>
                </a:lnTo>
                <a:lnTo>
                  <a:pt x="26355" y="21"/>
                </a:lnTo>
                <a:cubicBezTo>
                  <a:pt x="26355" y="21"/>
                  <a:pt x="26336" y="0"/>
                  <a:pt x="26310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43"/>
          <p:cNvSpPr/>
          <p:nvPr/>
        </p:nvSpPr>
        <p:spPr>
          <a:xfrm rot="-7153052">
            <a:off x="6513755" y="-1004248"/>
            <a:ext cx="2152104" cy="2150754"/>
          </a:xfrm>
          <a:custGeom>
            <a:rect b="b" l="l" r="r" t="t"/>
            <a:pathLst>
              <a:path extrusionOk="0" h="37932" w="37955">
                <a:moveTo>
                  <a:pt x="12126" y="150"/>
                </a:moveTo>
                <a:lnTo>
                  <a:pt x="37779" y="12145"/>
                </a:lnTo>
                <a:lnTo>
                  <a:pt x="25830" y="37798"/>
                </a:lnTo>
                <a:lnTo>
                  <a:pt x="131" y="25803"/>
                </a:lnTo>
                <a:lnTo>
                  <a:pt x="12126" y="150"/>
                </a:lnTo>
                <a:close/>
                <a:moveTo>
                  <a:pt x="12094" y="0"/>
                </a:moveTo>
                <a:cubicBezTo>
                  <a:pt x="12078" y="0"/>
                  <a:pt x="12068" y="21"/>
                  <a:pt x="12038" y="21"/>
                </a:cubicBezTo>
                <a:lnTo>
                  <a:pt x="1" y="25803"/>
                </a:lnTo>
                <a:lnTo>
                  <a:pt x="1" y="25849"/>
                </a:lnTo>
                <a:lnTo>
                  <a:pt x="43" y="25891"/>
                </a:lnTo>
                <a:lnTo>
                  <a:pt x="25830" y="37931"/>
                </a:lnTo>
                <a:cubicBezTo>
                  <a:pt x="25872" y="37931"/>
                  <a:pt x="25872" y="37931"/>
                  <a:pt x="25872" y="37886"/>
                </a:cubicBezTo>
                <a:lnTo>
                  <a:pt x="37912" y="12103"/>
                </a:lnTo>
                <a:cubicBezTo>
                  <a:pt x="37954" y="12103"/>
                  <a:pt x="37954" y="12103"/>
                  <a:pt x="37912" y="12057"/>
                </a:cubicBezTo>
                <a:lnTo>
                  <a:pt x="12126" y="21"/>
                </a:lnTo>
                <a:cubicBezTo>
                  <a:pt x="12112" y="5"/>
                  <a:pt x="12102" y="0"/>
                  <a:pt x="12094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43"/>
          <p:cNvSpPr/>
          <p:nvPr/>
        </p:nvSpPr>
        <p:spPr>
          <a:xfrm rot="-4522314">
            <a:off x="-168791" y="2991769"/>
            <a:ext cx="2288760" cy="2288703"/>
          </a:xfrm>
          <a:custGeom>
            <a:rect b="b" l="l" r="r" t="t"/>
            <a:pathLst>
              <a:path extrusionOk="0" h="40363" w="40364">
                <a:moveTo>
                  <a:pt x="20180" y="133"/>
                </a:moveTo>
                <a:lnTo>
                  <a:pt x="40230" y="20183"/>
                </a:lnTo>
                <a:lnTo>
                  <a:pt x="20180" y="40187"/>
                </a:lnTo>
                <a:lnTo>
                  <a:pt x="130" y="20183"/>
                </a:lnTo>
                <a:lnTo>
                  <a:pt x="20180" y="133"/>
                </a:lnTo>
                <a:close/>
                <a:moveTo>
                  <a:pt x="20138" y="0"/>
                </a:moveTo>
                <a:lnTo>
                  <a:pt x="43" y="20138"/>
                </a:lnTo>
                <a:cubicBezTo>
                  <a:pt x="1" y="20138"/>
                  <a:pt x="1" y="20183"/>
                  <a:pt x="43" y="20225"/>
                </a:cubicBezTo>
                <a:lnTo>
                  <a:pt x="20138" y="40321"/>
                </a:lnTo>
                <a:lnTo>
                  <a:pt x="20180" y="40363"/>
                </a:lnTo>
                <a:lnTo>
                  <a:pt x="20226" y="40321"/>
                </a:lnTo>
                <a:lnTo>
                  <a:pt x="40318" y="20225"/>
                </a:lnTo>
                <a:cubicBezTo>
                  <a:pt x="40363" y="20183"/>
                  <a:pt x="40363" y="20138"/>
                  <a:pt x="40318" y="20138"/>
                </a:cubicBezTo>
                <a:lnTo>
                  <a:pt x="20226" y="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43"/>
          <p:cNvSpPr/>
          <p:nvPr/>
        </p:nvSpPr>
        <p:spPr>
          <a:xfrm rot="-4522314">
            <a:off x="126496" y="4262597"/>
            <a:ext cx="2119955" cy="2118481"/>
          </a:xfrm>
          <a:custGeom>
            <a:rect b="b" l="l" r="r" t="t"/>
            <a:pathLst>
              <a:path extrusionOk="0" h="37361" w="37387">
                <a:moveTo>
                  <a:pt x="26267" y="150"/>
                </a:moveTo>
                <a:lnTo>
                  <a:pt x="37257" y="26241"/>
                </a:lnTo>
                <a:lnTo>
                  <a:pt x="11166" y="37231"/>
                </a:lnTo>
                <a:lnTo>
                  <a:pt x="134" y="11140"/>
                </a:lnTo>
                <a:lnTo>
                  <a:pt x="26267" y="150"/>
                </a:lnTo>
                <a:close/>
                <a:moveTo>
                  <a:pt x="26310" y="0"/>
                </a:moveTo>
                <a:cubicBezTo>
                  <a:pt x="26297" y="0"/>
                  <a:pt x="26282" y="5"/>
                  <a:pt x="26267" y="21"/>
                </a:cubicBezTo>
                <a:lnTo>
                  <a:pt x="46" y="11052"/>
                </a:lnTo>
                <a:cubicBezTo>
                  <a:pt x="46" y="11052"/>
                  <a:pt x="1" y="11094"/>
                  <a:pt x="1" y="11140"/>
                </a:cubicBezTo>
                <a:lnTo>
                  <a:pt x="11078" y="37360"/>
                </a:lnTo>
                <a:lnTo>
                  <a:pt x="11166" y="37360"/>
                </a:lnTo>
                <a:lnTo>
                  <a:pt x="37386" y="26329"/>
                </a:lnTo>
                <a:lnTo>
                  <a:pt x="37386" y="26241"/>
                </a:lnTo>
                <a:lnTo>
                  <a:pt x="26355" y="21"/>
                </a:lnTo>
                <a:cubicBezTo>
                  <a:pt x="26355" y="21"/>
                  <a:pt x="26336" y="0"/>
                  <a:pt x="26310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43"/>
          <p:cNvSpPr/>
          <p:nvPr/>
        </p:nvSpPr>
        <p:spPr>
          <a:xfrm rot="-6275333">
            <a:off x="-1312894" y="2357469"/>
            <a:ext cx="2152171" cy="2150751"/>
          </a:xfrm>
          <a:custGeom>
            <a:rect b="b" l="l" r="r" t="t"/>
            <a:pathLst>
              <a:path extrusionOk="0" h="37932" w="37955">
                <a:moveTo>
                  <a:pt x="12126" y="150"/>
                </a:moveTo>
                <a:lnTo>
                  <a:pt x="37779" y="12145"/>
                </a:lnTo>
                <a:lnTo>
                  <a:pt x="25830" y="37798"/>
                </a:lnTo>
                <a:lnTo>
                  <a:pt x="131" y="25803"/>
                </a:lnTo>
                <a:lnTo>
                  <a:pt x="12126" y="150"/>
                </a:lnTo>
                <a:close/>
                <a:moveTo>
                  <a:pt x="12094" y="0"/>
                </a:moveTo>
                <a:cubicBezTo>
                  <a:pt x="12078" y="0"/>
                  <a:pt x="12068" y="21"/>
                  <a:pt x="12038" y="21"/>
                </a:cubicBezTo>
                <a:lnTo>
                  <a:pt x="1" y="25803"/>
                </a:lnTo>
                <a:lnTo>
                  <a:pt x="1" y="25849"/>
                </a:lnTo>
                <a:lnTo>
                  <a:pt x="43" y="25891"/>
                </a:lnTo>
                <a:lnTo>
                  <a:pt x="25830" y="37931"/>
                </a:lnTo>
                <a:cubicBezTo>
                  <a:pt x="25872" y="37931"/>
                  <a:pt x="25872" y="37931"/>
                  <a:pt x="25872" y="37886"/>
                </a:cubicBezTo>
                <a:lnTo>
                  <a:pt x="37912" y="12103"/>
                </a:lnTo>
                <a:cubicBezTo>
                  <a:pt x="37954" y="12103"/>
                  <a:pt x="37954" y="12103"/>
                  <a:pt x="37912" y="12057"/>
                </a:cubicBezTo>
                <a:lnTo>
                  <a:pt x="12126" y="21"/>
                </a:lnTo>
                <a:cubicBezTo>
                  <a:pt x="12112" y="5"/>
                  <a:pt x="12102" y="0"/>
                  <a:pt x="12094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1_2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p144"/>
          <p:cNvGrpSpPr/>
          <p:nvPr/>
        </p:nvGrpSpPr>
        <p:grpSpPr>
          <a:xfrm>
            <a:off x="-3157404" y="-2327775"/>
            <a:ext cx="14457596" cy="9492188"/>
            <a:chOff x="-3157404" y="-2327775"/>
            <a:chExt cx="14457596" cy="9492188"/>
          </a:xfrm>
        </p:grpSpPr>
        <p:sp>
          <p:nvSpPr>
            <p:cNvPr id="663" name="Google Shape;663;p144"/>
            <p:cNvSpPr/>
            <p:nvPr/>
          </p:nvSpPr>
          <p:spPr>
            <a:xfrm rot="1514360">
              <a:off x="7664166" y="-1848832"/>
              <a:ext cx="2936660" cy="308285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44"/>
            <p:cNvSpPr/>
            <p:nvPr/>
          </p:nvSpPr>
          <p:spPr>
            <a:xfrm rot="1514343">
              <a:off x="-2679303" y="3909620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44"/>
            <p:cNvSpPr/>
            <p:nvPr/>
          </p:nvSpPr>
          <p:spPr>
            <a:xfrm rot="1514343">
              <a:off x="-1814818" y="3416661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44"/>
            <p:cNvSpPr/>
            <p:nvPr/>
          </p:nvSpPr>
          <p:spPr>
            <a:xfrm rot="1514343">
              <a:off x="-2193340" y="3331226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44"/>
            <p:cNvSpPr/>
            <p:nvPr/>
          </p:nvSpPr>
          <p:spPr>
            <a:xfrm rot="1430259">
              <a:off x="7953466" y="-1399018"/>
              <a:ext cx="2580939" cy="2782664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44"/>
            <p:cNvSpPr/>
            <p:nvPr/>
          </p:nvSpPr>
          <p:spPr>
            <a:xfrm rot="1430259">
              <a:off x="8274188" y="-1180746"/>
              <a:ext cx="2516720" cy="305151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1"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" name="Google Shape;670;p145"/>
          <p:cNvGrpSpPr/>
          <p:nvPr/>
        </p:nvGrpSpPr>
        <p:grpSpPr>
          <a:xfrm>
            <a:off x="-3157404" y="-2327775"/>
            <a:ext cx="14457596" cy="9492188"/>
            <a:chOff x="-3157404" y="-2327775"/>
            <a:chExt cx="14457596" cy="9492188"/>
          </a:xfrm>
        </p:grpSpPr>
        <p:sp>
          <p:nvSpPr>
            <p:cNvPr id="671" name="Google Shape;671;p145"/>
            <p:cNvSpPr/>
            <p:nvPr/>
          </p:nvSpPr>
          <p:spPr>
            <a:xfrm rot="1514360">
              <a:off x="7664166" y="-1848832"/>
              <a:ext cx="2936660" cy="308285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45"/>
            <p:cNvSpPr/>
            <p:nvPr/>
          </p:nvSpPr>
          <p:spPr>
            <a:xfrm rot="1514343">
              <a:off x="-2679303" y="3909620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45"/>
            <p:cNvSpPr/>
            <p:nvPr/>
          </p:nvSpPr>
          <p:spPr>
            <a:xfrm rot="1514343">
              <a:off x="-1814818" y="3416661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45"/>
            <p:cNvSpPr/>
            <p:nvPr/>
          </p:nvSpPr>
          <p:spPr>
            <a:xfrm rot="1514343">
              <a:off x="-2193340" y="3331226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45"/>
            <p:cNvSpPr/>
            <p:nvPr/>
          </p:nvSpPr>
          <p:spPr>
            <a:xfrm rot="1430259">
              <a:off x="7953466" y="-1399018"/>
              <a:ext cx="2580939" cy="2782664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45"/>
            <p:cNvSpPr/>
            <p:nvPr/>
          </p:nvSpPr>
          <p:spPr>
            <a:xfrm rot="1430259">
              <a:off x="8274188" y="-1180746"/>
              <a:ext cx="2516720" cy="305151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11_1"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46"/>
          <p:cNvSpPr/>
          <p:nvPr/>
        </p:nvSpPr>
        <p:spPr>
          <a:xfrm flipH="1" rot="-1514360">
            <a:off x="-1463407" y="-1848832"/>
            <a:ext cx="2936660" cy="3082854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9" name="Google Shape;679;p146"/>
          <p:cNvGrpSpPr/>
          <p:nvPr/>
        </p:nvGrpSpPr>
        <p:grpSpPr>
          <a:xfrm>
            <a:off x="6905484" y="3227563"/>
            <a:ext cx="4423512" cy="4265956"/>
            <a:chOff x="6905484" y="3227563"/>
            <a:chExt cx="4423512" cy="4265956"/>
          </a:xfrm>
        </p:grpSpPr>
        <p:sp>
          <p:nvSpPr>
            <p:cNvPr id="680" name="Google Shape;680;p146"/>
            <p:cNvSpPr/>
            <p:nvPr/>
          </p:nvSpPr>
          <p:spPr>
            <a:xfrm rot="6914343">
              <a:off x="7432635" y="4287777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46"/>
            <p:cNvSpPr/>
            <p:nvPr/>
          </p:nvSpPr>
          <p:spPr>
            <a:xfrm rot="6914343">
              <a:off x="7929276" y="3855129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46"/>
            <p:cNvSpPr/>
            <p:nvPr/>
          </p:nvSpPr>
          <p:spPr>
            <a:xfrm rot="6914343">
              <a:off x="7813807" y="3674924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3" name="Google Shape;683;p146"/>
          <p:cNvSpPr/>
          <p:nvPr/>
        </p:nvSpPr>
        <p:spPr>
          <a:xfrm flipH="1" rot="-1430259">
            <a:off x="-1396986" y="-1399018"/>
            <a:ext cx="2580939" cy="2782664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46"/>
          <p:cNvSpPr/>
          <p:nvPr/>
        </p:nvSpPr>
        <p:spPr>
          <a:xfrm flipH="1" rot="-1430259">
            <a:off x="-1653489" y="-1180746"/>
            <a:ext cx="2516720" cy="3051518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3">
  <p:cSld name="CUSTOM_11_1_1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47"/>
          <p:cNvSpPr/>
          <p:nvPr/>
        </p:nvSpPr>
        <p:spPr>
          <a:xfrm flipH="1" rot="-1514360">
            <a:off x="-1567182" y="550943"/>
            <a:ext cx="2936660" cy="3082854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7" name="Google Shape;687;p147"/>
          <p:cNvGrpSpPr/>
          <p:nvPr/>
        </p:nvGrpSpPr>
        <p:grpSpPr>
          <a:xfrm>
            <a:off x="7164934" y="-378712"/>
            <a:ext cx="4423512" cy="4265956"/>
            <a:chOff x="6905484" y="3227563"/>
            <a:chExt cx="4423512" cy="4265956"/>
          </a:xfrm>
        </p:grpSpPr>
        <p:sp>
          <p:nvSpPr>
            <p:cNvPr id="688" name="Google Shape;688;p147"/>
            <p:cNvSpPr/>
            <p:nvPr/>
          </p:nvSpPr>
          <p:spPr>
            <a:xfrm rot="6914343">
              <a:off x="7432635" y="4287777"/>
              <a:ext cx="2625055" cy="2830228"/>
            </a:xfrm>
            <a:custGeom>
              <a:rect b="b" l="l" r="r" t="t"/>
              <a:pathLst>
                <a:path extrusionOk="0" h="90822" w="84238">
                  <a:moveTo>
                    <a:pt x="15348" y="90821"/>
                  </a:moveTo>
                  <a:lnTo>
                    <a:pt x="15312" y="90726"/>
                  </a:lnTo>
                  <a:lnTo>
                    <a:pt x="1" y="51566"/>
                  </a:lnTo>
                  <a:lnTo>
                    <a:pt x="45197" y="8501"/>
                  </a:lnTo>
                  <a:lnTo>
                    <a:pt x="45221" y="8501"/>
                  </a:lnTo>
                  <a:lnTo>
                    <a:pt x="76868" y="0"/>
                  </a:lnTo>
                  <a:lnTo>
                    <a:pt x="84238" y="19110"/>
                  </a:lnTo>
                  <a:lnTo>
                    <a:pt x="84238" y="19146"/>
                  </a:lnTo>
                  <a:lnTo>
                    <a:pt x="74486" y="79701"/>
                  </a:lnTo>
                  <a:lnTo>
                    <a:pt x="74403" y="79713"/>
                  </a:lnTo>
                  <a:close/>
                  <a:moveTo>
                    <a:pt x="275" y="51626"/>
                  </a:moveTo>
                  <a:lnTo>
                    <a:pt x="15491" y="90559"/>
                  </a:lnTo>
                  <a:lnTo>
                    <a:pt x="74284" y="79510"/>
                  </a:lnTo>
                  <a:lnTo>
                    <a:pt x="84011" y="19134"/>
                  </a:lnTo>
                  <a:lnTo>
                    <a:pt x="76737" y="262"/>
                  </a:lnTo>
                  <a:lnTo>
                    <a:pt x="45304" y="8704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47"/>
            <p:cNvSpPr/>
            <p:nvPr/>
          </p:nvSpPr>
          <p:spPr>
            <a:xfrm rot="6914343">
              <a:off x="7929276" y="3855129"/>
              <a:ext cx="2559739" cy="3103678"/>
            </a:xfrm>
            <a:custGeom>
              <a:rect b="b" l="l" r="r" t="t"/>
              <a:pathLst>
                <a:path extrusionOk="0" h="99597" w="82142">
                  <a:moveTo>
                    <a:pt x="26433" y="99596"/>
                  </a:moveTo>
                  <a:lnTo>
                    <a:pt x="26361" y="99549"/>
                  </a:lnTo>
                  <a:lnTo>
                    <a:pt x="1" y="83523"/>
                  </a:lnTo>
                  <a:lnTo>
                    <a:pt x="36" y="83439"/>
                  </a:lnTo>
                  <a:lnTo>
                    <a:pt x="29897" y="1286"/>
                  </a:lnTo>
                  <a:lnTo>
                    <a:pt x="29969" y="1286"/>
                  </a:lnTo>
                  <a:lnTo>
                    <a:pt x="82142" y="1"/>
                  </a:lnTo>
                  <a:lnTo>
                    <a:pt x="82094" y="144"/>
                  </a:lnTo>
                  <a:lnTo>
                    <a:pt x="59199" y="72462"/>
                  </a:lnTo>
                  <a:lnTo>
                    <a:pt x="59175" y="72474"/>
                  </a:lnTo>
                  <a:close/>
                  <a:moveTo>
                    <a:pt x="274" y="83428"/>
                  </a:moveTo>
                  <a:lnTo>
                    <a:pt x="26421" y="99322"/>
                  </a:lnTo>
                  <a:lnTo>
                    <a:pt x="59008" y="72331"/>
                  </a:lnTo>
                  <a:lnTo>
                    <a:pt x="81832" y="227"/>
                  </a:lnTo>
                  <a:lnTo>
                    <a:pt x="30040" y="150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47"/>
            <p:cNvSpPr/>
            <p:nvPr/>
          </p:nvSpPr>
          <p:spPr>
            <a:xfrm rot="6914343">
              <a:off x="7813807" y="3674924"/>
              <a:ext cx="2958960" cy="3106264"/>
            </a:xfrm>
            <a:custGeom>
              <a:rect b="b" l="l" r="r" t="t"/>
              <a:pathLst>
                <a:path extrusionOk="0" h="99680" w="94953">
                  <a:moveTo>
                    <a:pt x="39160" y="99680"/>
                  </a:moveTo>
                  <a:lnTo>
                    <a:pt x="39088" y="99549"/>
                  </a:lnTo>
                  <a:lnTo>
                    <a:pt x="0" y="29707"/>
                  </a:lnTo>
                  <a:lnTo>
                    <a:pt x="131" y="29671"/>
                  </a:lnTo>
                  <a:lnTo>
                    <a:pt x="94857" y="1"/>
                  </a:lnTo>
                  <a:lnTo>
                    <a:pt x="94952" y="41887"/>
                  </a:lnTo>
                  <a:lnTo>
                    <a:pt x="94929" y="41923"/>
                  </a:lnTo>
                  <a:close/>
                  <a:moveTo>
                    <a:pt x="322" y="29838"/>
                  </a:moveTo>
                  <a:lnTo>
                    <a:pt x="39207" y="99311"/>
                  </a:lnTo>
                  <a:lnTo>
                    <a:pt x="94738" y="41792"/>
                  </a:lnTo>
                  <a:lnTo>
                    <a:pt x="94631" y="299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147"/>
          <p:cNvSpPr/>
          <p:nvPr/>
        </p:nvSpPr>
        <p:spPr>
          <a:xfrm flipH="1" rot="-1430259">
            <a:off x="-1500761" y="1000757"/>
            <a:ext cx="2580939" cy="2782664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47"/>
          <p:cNvSpPr/>
          <p:nvPr/>
        </p:nvSpPr>
        <p:spPr>
          <a:xfrm flipH="1" rot="-1430259">
            <a:off x="-1757264" y="1219029"/>
            <a:ext cx="2516720" cy="3051518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0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2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106" name="Google Shape;106;p92"/>
          <p:cNvSpPr/>
          <p:nvPr/>
        </p:nvSpPr>
        <p:spPr>
          <a:xfrm rot="3357871">
            <a:off x="-3829584" y="2257439"/>
            <a:ext cx="3844222" cy="4035598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92"/>
          <p:cNvSpPr/>
          <p:nvPr/>
        </p:nvSpPr>
        <p:spPr>
          <a:xfrm rot="-3158595">
            <a:off x="7973310" y="-406575"/>
            <a:ext cx="2215708" cy="2388886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92"/>
          <p:cNvSpPr/>
          <p:nvPr/>
        </p:nvSpPr>
        <p:spPr>
          <a:xfrm rot="-3158595">
            <a:off x="8306710" y="-777860"/>
            <a:ext cx="2160577" cy="2619695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92"/>
          <p:cNvSpPr/>
          <p:nvPr/>
        </p:nvSpPr>
        <p:spPr>
          <a:xfrm rot="-3158595">
            <a:off x="8037056" y="-1179600"/>
            <a:ext cx="2497544" cy="2621878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92"/>
          <p:cNvSpPr/>
          <p:nvPr/>
        </p:nvSpPr>
        <p:spPr>
          <a:xfrm rot="4788226">
            <a:off x="-3029774" y="1731160"/>
            <a:ext cx="3378653" cy="3642727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92"/>
          <p:cNvSpPr/>
          <p:nvPr/>
        </p:nvSpPr>
        <p:spPr>
          <a:xfrm rot="4788226">
            <a:off x="-3390981" y="2191496"/>
            <a:ext cx="3294586" cy="3994679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1">
  <p:cSld name="MAIN_POINT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93"/>
          <p:cNvGrpSpPr/>
          <p:nvPr/>
        </p:nvGrpSpPr>
        <p:grpSpPr>
          <a:xfrm>
            <a:off x="-2528787" y="1412326"/>
            <a:ext cx="3764211" cy="2374663"/>
            <a:chOff x="640875" y="3095850"/>
            <a:chExt cx="750800" cy="386300"/>
          </a:xfrm>
        </p:grpSpPr>
        <p:sp>
          <p:nvSpPr>
            <p:cNvPr id="114" name="Google Shape;114;p93"/>
            <p:cNvSpPr/>
            <p:nvPr/>
          </p:nvSpPr>
          <p:spPr>
            <a:xfrm>
              <a:off x="640875" y="3095850"/>
              <a:ext cx="750800" cy="386300"/>
            </a:xfrm>
            <a:custGeom>
              <a:rect b="b" l="l" r="r" t="t"/>
              <a:pathLst>
                <a:path extrusionOk="0" h="15452" w="30032">
                  <a:moveTo>
                    <a:pt x="19262" y="0"/>
                  </a:moveTo>
                  <a:lnTo>
                    <a:pt x="46" y="11295"/>
                  </a:lnTo>
                  <a:cubicBezTo>
                    <a:pt x="0" y="11337"/>
                    <a:pt x="0" y="11337"/>
                    <a:pt x="0" y="11382"/>
                  </a:cubicBezTo>
                  <a:lnTo>
                    <a:pt x="46" y="11424"/>
                  </a:lnTo>
                  <a:lnTo>
                    <a:pt x="14667" y="15452"/>
                  </a:lnTo>
                  <a:lnTo>
                    <a:pt x="14709" y="15452"/>
                  </a:lnTo>
                  <a:lnTo>
                    <a:pt x="29989" y="3895"/>
                  </a:lnTo>
                  <a:cubicBezTo>
                    <a:pt x="30031" y="3852"/>
                    <a:pt x="30031" y="3807"/>
                    <a:pt x="29989" y="3807"/>
                  </a:cubicBezTo>
                  <a:cubicBezTo>
                    <a:pt x="29989" y="3786"/>
                    <a:pt x="29978" y="3775"/>
                    <a:pt x="29966" y="3775"/>
                  </a:cubicBezTo>
                  <a:cubicBezTo>
                    <a:pt x="29955" y="3775"/>
                    <a:pt x="29944" y="3786"/>
                    <a:pt x="29944" y="3807"/>
                  </a:cubicBezTo>
                  <a:lnTo>
                    <a:pt x="14667" y="15322"/>
                  </a:lnTo>
                  <a:lnTo>
                    <a:pt x="221" y="11337"/>
                  </a:lnTo>
                  <a:lnTo>
                    <a:pt x="19350" y="130"/>
                  </a:lnTo>
                  <a:cubicBezTo>
                    <a:pt x="19350" y="88"/>
                    <a:pt x="19395" y="42"/>
                    <a:pt x="19350" y="42"/>
                  </a:cubicBezTo>
                  <a:cubicBezTo>
                    <a:pt x="19350" y="0"/>
                    <a:pt x="19308" y="0"/>
                    <a:pt x="19262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93"/>
            <p:cNvSpPr/>
            <p:nvPr/>
          </p:nvSpPr>
          <p:spPr>
            <a:xfrm>
              <a:off x="1122425" y="3095850"/>
              <a:ext cx="269250" cy="97375"/>
            </a:xfrm>
            <a:custGeom>
              <a:rect b="b" l="l" r="r" t="t"/>
              <a:pathLst>
                <a:path extrusionOk="0" h="3895" w="10770">
                  <a:moveTo>
                    <a:pt x="88" y="0"/>
                  </a:moveTo>
                  <a:cubicBezTo>
                    <a:pt x="46" y="0"/>
                    <a:pt x="0" y="0"/>
                    <a:pt x="0" y="42"/>
                  </a:cubicBezTo>
                  <a:cubicBezTo>
                    <a:pt x="0" y="88"/>
                    <a:pt x="0" y="88"/>
                    <a:pt x="46" y="130"/>
                  </a:cubicBezTo>
                  <a:lnTo>
                    <a:pt x="10682" y="3895"/>
                  </a:lnTo>
                  <a:cubicBezTo>
                    <a:pt x="10727" y="3895"/>
                    <a:pt x="10727" y="3895"/>
                    <a:pt x="10769" y="3852"/>
                  </a:cubicBezTo>
                  <a:cubicBezTo>
                    <a:pt x="10769" y="3807"/>
                    <a:pt x="10769" y="3807"/>
                    <a:pt x="10727" y="3765"/>
                  </a:cubicBezTo>
                  <a:lnTo>
                    <a:pt x="88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93"/>
          <p:cNvSpPr/>
          <p:nvPr/>
        </p:nvSpPr>
        <p:spPr>
          <a:xfrm rot="9899924">
            <a:off x="-2244534" y="848559"/>
            <a:ext cx="2672857" cy="3050260"/>
          </a:xfrm>
          <a:custGeom>
            <a:rect b="b" l="l" r="r" t="t"/>
            <a:pathLst>
              <a:path extrusionOk="0" h="24386" w="17383">
                <a:moveTo>
                  <a:pt x="17207" y="308"/>
                </a:moveTo>
                <a:lnTo>
                  <a:pt x="14272" y="14229"/>
                </a:lnTo>
                <a:lnTo>
                  <a:pt x="2586" y="24210"/>
                </a:lnTo>
                <a:lnTo>
                  <a:pt x="176" y="396"/>
                </a:lnTo>
                <a:lnTo>
                  <a:pt x="6305" y="14184"/>
                </a:lnTo>
                <a:cubicBezTo>
                  <a:pt x="6305" y="14229"/>
                  <a:pt x="6350" y="14229"/>
                  <a:pt x="6350" y="14229"/>
                </a:cubicBezTo>
                <a:cubicBezTo>
                  <a:pt x="6392" y="14229"/>
                  <a:pt x="6392" y="14229"/>
                  <a:pt x="6392" y="14184"/>
                </a:cubicBezTo>
                <a:lnTo>
                  <a:pt x="17207" y="308"/>
                </a:lnTo>
                <a:close/>
                <a:moveTo>
                  <a:pt x="47" y="0"/>
                </a:moveTo>
                <a:cubicBezTo>
                  <a:pt x="1" y="0"/>
                  <a:pt x="1" y="46"/>
                  <a:pt x="1" y="88"/>
                </a:cubicBezTo>
                <a:lnTo>
                  <a:pt x="2453" y="24298"/>
                </a:lnTo>
                <a:cubicBezTo>
                  <a:pt x="2453" y="24340"/>
                  <a:pt x="2498" y="24340"/>
                  <a:pt x="2498" y="24340"/>
                </a:cubicBezTo>
                <a:cubicBezTo>
                  <a:pt x="2498" y="24386"/>
                  <a:pt x="2540" y="24386"/>
                  <a:pt x="2540" y="24386"/>
                </a:cubicBezTo>
                <a:cubicBezTo>
                  <a:pt x="2540" y="24386"/>
                  <a:pt x="2540" y="24340"/>
                  <a:pt x="2586" y="24340"/>
                </a:cubicBezTo>
                <a:lnTo>
                  <a:pt x="14360" y="14317"/>
                </a:lnTo>
                <a:lnTo>
                  <a:pt x="14360" y="14271"/>
                </a:lnTo>
                <a:lnTo>
                  <a:pt x="17382" y="88"/>
                </a:lnTo>
                <a:cubicBezTo>
                  <a:pt x="17382" y="46"/>
                  <a:pt x="17382" y="0"/>
                  <a:pt x="17337" y="0"/>
                </a:cubicBezTo>
                <a:cubicBezTo>
                  <a:pt x="17337" y="0"/>
                  <a:pt x="17295" y="0"/>
                  <a:pt x="17295" y="46"/>
                </a:cubicBezTo>
                <a:lnTo>
                  <a:pt x="6392" y="14054"/>
                </a:lnTo>
                <a:lnTo>
                  <a:pt x="134" y="46"/>
                </a:lnTo>
                <a:cubicBezTo>
                  <a:pt x="89" y="0"/>
                  <a:pt x="89" y="0"/>
                  <a:pt x="47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93"/>
          <p:cNvSpPr/>
          <p:nvPr/>
        </p:nvSpPr>
        <p:spPr>
          <a:xfrm rot="929458">
            <a:off x="-1094298" y="2404721"/>
            <a:ext cx="2384620" cy="2712288"/>
          </a:xfrm>
          <a:custGeom>
            <a:rect b="b" l="l" r="r" t="t"/>
            <a:pathLst>
              <a:path extrusionOk="0" h="26343" w="23160">
                <a:moveTo>
                  <a:pt x="22939" y="209"/>
                </a:moveTo>
                <a:lnTo>
                  <a:pt x="18257" y="10145"/>
                </a:lnTo>
                <a:lnTo>
                  <a:pt x="396" y="12817"/>
                </a:lnTo>
                <a:lnTo>
                  <a:pt x="22939" y="209"/>
                </a:lnTo>
                <a:close/>
                <a:moveTo>
                  <a:pt x="18169" y="10278"/>
                </a:moveTo>
                <a:lnTo>
                  <a:pt x="7050" y="26167"/>
                </a:lnTo>
                <a:lnTo>
                  <a:pt x="175" y="12947"/>
                </a:lnTo>
                <a:lnTo>
                  <a:pt x="175" y="12947"/>
                </a:lnTo>
                <a:lnTo>
                  <a:pt x="18169" y="10278"/>
                </a:lnTo>
                <a:close/>
                <a:moveTo>
                  <a:pt x="23093" y="0"/>
                </a:moveTo>
                <a:cubicBezTo>
                  <a:pt x="23083" y="0"/>
                  <a:pt x="23072" y="11"/>
                  <a:pt x="23072" y="34"/>
                </a:cubicBezTo>
                <a:lnTo>
                  <a:pt x="46" y="12859"/>
                </a:lnTo>
                <a:cubicBezTo>
                  <a:pt x="46" y="12905"/>
                  <a:pt x="0" y="12905"/>
                  <a:pt x="46" y="12947"/>
                </a:cubicBezTo>
                <a:lnTo>
                  <a:pt x="6962" y="26300"/>
                </a:lnTo>
                <a:lnTo>
                  <a:pt x="7004" y="26342"/>
                </a:lnTo>
                <a:cubicBezTo>
                  <a:pt x="7050" y="26342"/>
                  <a:pt x="7050" y="26342"/>
                  <a:pt x="7050" y="26300"/>
                </a:cubicBezTo>
                <a:lnTo>
                  <a:pt x="18344" y="10233"/>
                </a:lnTo>
                <a:lnTo>
                  <a:pt x="23160" y="76"/>
                </a:lnTo>
                <a:cubicBezTo>
                  <a:pt x="23160" y="76"/>
                  <a:pt x="23160" y="34"/>
                  <a:pt x="23114" y="34"/>
                </a:cubicBezTo>
                <a:cubicBezTo>
                  <a:pt x="23114" y="11"/>
                  <a:pt x="23104" y="0"/>
                  <a:pt x="23093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93"/>
          <p:cNvGrpSpPr/>
          <p:nvPr/>
        </p:nvGrpSpPr>
        <p:grpSpPr>
          <a:xfrm>
            <a:off x="6347963" y="13726"/>
            <a:ext cx="3764211" cy="2374663"/>
            <a:chOff x="640875" y="3095850"/>
            <a:chExt cx="750800" cy="386300"/>
          </a:xfrm>
        </p:grpSpPr>
        <p:sp>
          <p:nvSpPr>
            <p:cNvPr id="119" name="Google Shape;119;p93"/>
            <p:cNvSpPr/>
            <p:nvPr/>
          </p:nvSpPr>
          <p:spPr>
            <a:xfrm>
              <a:off x="640875" y="3095850"/>
              <a:ext cx="750800" cy="386300"/>
            </a:xfrm>
            <a:custGeom>
              <a:rect b="b" l="l" r="r" t="t"/>
              <a:pathLst>
                <a:path extrusionOk="0" h="15452" w="30032">
                  <a:moveTo>
                    <a:pt x="19262" y="0"/>
                  </a:moveTo>
                  <a:lnTo>
                    <a:pt x="46" y="11295"/>
                  </a:lnTo>
                  <a:cubicBezTo>
                    <a:pt x="0" y="11337"/>
                    <a:pt x="0" y="11337"/>
                    <a:pt x="0" y="11382"/>
                  </a:cubicBezTo>
                  <a:lnTo>
                    <a:pt x="46" y="11424"/>
                  </a:lnTo>
                  <a:lnTo>
                    <a:pt x="14667" y="15452"/>
                  </a:lnTo>
                  <a:lnTo>
                    <a:pt x="14709" y="15452"/>
                  </a:lnTo>
                  <a:lnTo>
                    <a:pt x="29989" y="3895"/>
                  </a:lnTo>
                  <a:cubicBezTo>
                    <a:pt x="30031" y="3852"/>
                    <a:pt x="30031" y="3807"/>
                    <a:pt x="29989" y="3807"/>
                  </a:cubicBezTo>
                  <a:cubicBezTo>
                    <a:pt x="29989" y="3786"/>
                    <a:pt x="29978" y="3775"/>
                    <a:pt x="29966" y="3775"/>
                  </a:cubicBezTo>
                  <a:cubicBezTo>
                    <a:pt x="29955" y="3775"/>
                    <a:pt x="29944" y="3786"/>
                    <a:pt x="29944" y="3807"/>
                  </a:cubicBezTo>
                  <a:lnTo>
                    <a:pt x="14667" y="15322"/>
                  </a:lnTo>
                  <a:lnTo>
                    <a:pt x="221" y="11337"/>
                  </a:lnTo>
                  <a:lnTo>
                    <a:pt x="19350" y="130"/>
                  </a:lnTo>
                  <a:cubicBezTo>
                    <a:pt x="19350" y="88"/>
                    <a:pt x="19395" y="42"/>
                    <a:pt x="19350" y="42"/>
                  </a:cubicBezTo>
                  <a:cubicBezTo>
                    <a:pt x="19350" y="0"/>
                    <a:pt x="19308" y="0"/>
                    <a:pt x="19262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93"/>
            <p:cNvSpPr/>
            <p:nvPr/>
          </p:nvSpPr>
          <p:spPr>
            <a:xfrm>
              <a:off x="1122425" y="3095850"/>
              <a:ext cx="269250" cy="97375"/>
            </a:xfrm>
            <a:custGeom>
              <a:rect b="b" l="l" r="r" t="t"/>
              <a:pathLst>
                <a:path extrusionOk="0" h="3895" w="10770">
                  <a:moveTo>
                    <a:pt x="88" y="0"/>
                  </a:moveTo>
                  <a:cubicBezTo>
                    <a:pt x="46" y="0"/>
                    <a:pt x="0" y="0"/>
                    <a:pt x="0" y="42"/>
                  </a:cubicBezTo>
                  <a:cubicBezTo>
                    <a:pt x="0" y="88"/>
                    <a:pt x="0" y="88"/>
                    <a:pt x="46" y="130"/>
                  </a:cubicBezTo>
                  <a:lnTo>
                    <a:pt x="10682" y="3895"/>
                  </a:lnTo>
                  <a:cubicBezTo>
                    <a:pt x="10727" y="3895"/>
                    <a:pt x="10727" y="3895"/>
                    <a:pt x="10769" y="3852"/>
                  </a:cubicBezTo>
                  <a:cubicBezTo>
                    <a:pt x="10769" y="3807"/>
                    <a:pt x="10769" y="3807"/>
                    <a:pt x="10727" y="3765"/>
                  </a:cubicBezTo>
                  <a:lnTo>
                    <a:pt x="88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Google Shape;121;p93"/>
          <p:cNvSpPr/>
          <p:nvPr/>
        </p:nvSpPr>
        <p:spPr>
          <a:xfrm rot="9899924">
            <a:off x="6632216" y="-550041"/>
            <a:ext cx="2672857" cy="3050260"/>
          </a:xfrm>
          <a:custGeom>
            <a:rect b="b" l="l" r="r" t="t"/>
            <a:pathLst>
              <a:path extrusionOk="0" h="24386" w="17383">
                <a:moveTo>
                  <a:pt x="17207" y="308"/>
                </a:moveTo>
                <a:lnTo>
                  <a:pt x="14272" y="14229"/>
                </a:lnTo>
                <a:lnTo>
                  <a:pt x="2586" y="24210"/>
                </a:lnTo>
                <a:lnTo>
                  <a:pt x="176" y="396"/>
                </a:lnTo>
                <a:lnTo>
                  <a:pt x="6305" y="14184"/>
                </a:lnTo>
                <a:cubicBezTo>
                  <a:pt x="6305" y="14229"/>
                  <a:pt x="6350" y="14229"/>
                  <a:pt x="6350" y="14229"/>
                </a:cubicBezTo>
                <a:cubicBezTo>
                  <a:pt x="6392" y="14229"/>
                  <a:pt x="6392" y="14229"/>
                  <a:pt x="6392" y="14184"/>
                </a:cubicBezTo>
                <a:lnTo>
                  <a:pt x="17207" y="308"/>
                </a:lnTo>
                <a:close/>
                <a:moveTo>
                  <a:pt x="47" y="0"/>
                </a:moveTo>
                <a:cubicBezTo>
                  <a:pt x="1" y="0"/>
                  <a:pt x="1" y="46"/>
                  <a:pt x="1" y="88"/>
                </a:cubicBezTo>
                <a:lnTo>
                  <a:pt x="2453" y="24298"/>
                </a:lnTo>
                <a:cubicBezTo>
                  <a:pt x="2453" y="24340"/>
                  <a:pt x="2498" y="24340"/>
                  <a:pt x="2498" y="24340"/>
                </a:cubicBezTo>
                <a:cubicBezTo>
                  <a:pt x="2498" y="24386"/>
                  <a:pt x="2540" y="24386"/>
                  <a:pt x="2540" y="24386"/>
                </a:cubicBezTo>
                <a:cubicBezTo>
                  <a:pt x="2540" y="24386"/>
                  <a:pt x="2540" y="24340"/>
                  <a:pt x="2586" y="24340"/>
                </a:cubicBezTo>
                <a:lnTo>
                  <a:pt x="14360" y="14317"/>
                </a:lnTo>
                <a:lnTo>
                  <a:pt x="14360" y="14271"/>
                </a:lnTo>
                <a:lnTo>
                  <a:pt x="17382" y="88"/>
                </a:lnTo>
                <a:cubicBezTo>
                  <a:pt x="17382" y="46"/>
                  <a:pt x="17382" y="0"/>
                  <a:pt x="17337" y="0"/>
                </a:cubicBezTo>
                <a:cubicBezTo>
                  <a:pt x="17337" y="0"/>
                  <a:pt x="17295" y="0"/>
                  <a:pt x="17295" y="46"/>
                </a:cubicBezTo>
                <a:lnTo>
                  <a:pt x="6392" y="14054"/>
                </a:lnTo>
                <a:lnTo>
                  <a:pt x="134" y="46"/>
                </a:lnTo>
                <a:cubicBezTo>
                  <a:pt x="89" y="0"/>
                  <a:pt x="89" y="0"/>
                  <a:pt x="47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93"/>
          <p:cNvSpPr/>
          <p:nvPr/>
        </p:nvSpPr>
        <p:spPr>
          <a:xfrm rot="929458">
            <a:off x="7782452" y="1006121"/>
            <a:ext cx="2384620" cy="2712288"/>
          </a:xfrm>
          <a:custGeom>
            <a:rect b="b" l="l" r="r" t="t"/>
            <a:pathLst>
              <a:path extrusionOk="0" h="26343" w="23160">
                <a:moveTo>
                  <a:pt x="22939" y="209"/>
                </a:moveTo>
                <a:lnTo>
                  <a:pt x="18257" y="10145"/>
                </a:lnTo>
                <a:lnTo>
                  <a:pt x="396" y="12817"/>
                </a:lnTo>
                <a:lnTo>
                  <a:pt x="22939" y="209"/>
                </a:lnTo>
                <a:close/>
                <a:moveTo>
                  <a:pt x="18169" y="10278"/>
                </a:moveTo>
                <a:lnTo>
                  <a:pt x="7050" y="26167"/>
                </a:lnTo>
                <a:lnTo>
                  <a:pt x="175" y="12947"/>
                </a:lnTo>
                <a:lnTo>
                  <a:pt x="175" y="12947"/>
                </a:lnTo>
                <a:lnTo>
                  <a:pt x="18169" y="10278"/>
                </a:lnTo>
                <a:close/>
                <a:moveTo>
                  <a:pt x="23093" y="0"/>
                </a:moveTo>
                <a:cubicBezTo>
                  <a:pt x="23083" y="0"/>
                  <a:pt x="23072" y="11"/>
                  <a:pt x="23072" y="34"/>
                </a:cubicBezTo>
                <a:lnTo>
                  <a:pt x="46" y="12859"/>
                </a:lnTo>
                <a:cubicBezTo>
                  <a:pt x="46" y="12905"/>
                  <a:pt x="0" y="12905"/>
                  <a:pt x="46" y="12947"/>
                </a:cubicBezTo>
                <a:lnTo>
                  <a:pt x="6962" y="26300"/>
                </a:lnTo>
                <a:lnTo>
                  <a:pt x="7004" y="26342"/>
                </a:lnTo>
                <a:cubicBezTo>
                  <a:pt x="7050" y="26342"/>
                  <a:pt x="7050" y="26342"/>
                  <a:pt x="7050" y="26300"/>
                </a:cubicBezTo>
                <a:lnTo>
                  <a:pt x="18344" y="10233"/>
                </a:lnTo>
                <a:lnTo>
                  <a:pt x="23160" y="76"/>
                </a:lnTo>
                <a:cubicBezTo>
                  <a:pt x="23160" y="76"/>
                  <a:pt x="23160" y="34"/>
                  <a:pt x="23114" y="34"/>
                </a:cubicBezTo>
                <a:cubicBezTo>
                  <a:pt x="23114" y="11"/>
                  <a:pt x="23104" y="0"/>
                  <a:pt x="23093" y="0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93"/>
          <p:cNvSpPr/>
          <p:nvPr/>
        </p:nvSpPr>
        <p:spPr>
          <a:xfrm>
            <a:off x="933175" y="554600"/>
            <a:ext cx="7272300" cy="399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93"/>
          <p:cNvSpPr/>
          <p:nvPr/>
        </p:nvSpPr>
        <p:spPr>
          <a:xfrm>
            <a:off x="5317725" y="788675"/>
            <a:ext cx="546600" cy="355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93"/>
          <p:cNvSpPr txBox="1"/>
          <p:nvPr>
            <p:ph type="title"/>
          </p:nvPr>
        </p:nvSpPr>
        <p:spPr>
          <a:xfrm>
            <a:off x="1228200" y="1155899"/>
            <a:ext cx="6687600" cy="283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6" name="Google Shape;126;p93"/>
          <p:cNvSpPr/>
          <p:nvPr/>
        </p:nvSpPr>
        <p:spPr>
          <a:xfrm rot="5400000">
            <a:off x="2554866" y="-1092130"/>
            <a:ext cx="4034282" cy="7327764"/>
          </a:xfrm>
          <a:custGeom>
            <a:rect b="b" l="l" r="r" t="t"/>
            <a:pathLst>
              <a:path extrusionOk="0" h="71534" w="47852">
                <a:moveTo>
                  <a:pt x="47852" y="71533"/>
                </a:moveTo>
                <a:lnTo>
                  <a:pt x="0" y="71533"/>
                </a:lnTo>
                <a:lnTo>
                  <a:pt x="0" y="0"/>
                </a:lnTo>
                <a:lnTo>
                  <a:pt x="47852" y="0"/>
                </a:lnTo>
                <a:close/>
                <a:moveTo>
                  <a:pt x="441" y="71093"/>
                </a:moveTo>
                <a:lnTo>
                  <a:pt x="47411" y="71093"/>
                </a:lnTo>
                <a:lnTo>
                  <a:pt x="47411" y="453"/>
                </a:lnTo>
                <a:lnTo>
                  <a:pt x="441" y="45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4"/>
          <p:cNvSpPr/>
          <p:nvPr/>
        </p:nvSpPr>
        <p:spPr>
          <a:xfrm rot="8834965">
            <a:off x="7696100" y="-555631"/>
            <a:ext cx="3031658" cy="3182581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94"/>
          <p:cNvSpPr/>
          <p:nvPr/>
        </p:nvSpPr>
        <p:spPr>
          <a:xfrm rot="-9285662">
            <a:off x="-316729" y="-249802"/>
            <a:ext cx="3410358" cy="3676910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4"/>
          <p:cNvSpPr/>
          <p:nvPr/>
        </p:nvSpPr>
        <p:spPr>
          <a:xfrm rot="-9285662">
            <a:off x="-878751" y="-181037"/>
            <a:ext cx="3325502" cy="4032164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94"/>
          <p:cNvSpPr/>
          <p:nvPr/>
        </p:nvSpPr>
        <p:spPr>
          <a:xfrm rot="-9285662">
            <a:off x="-905632" y="-73398"/>
            <a:ext cx="3844152" cy="4035524"/>
          </a:xfrm>
          <a:custGeom>
            <a:rect b="b" l="l" r="r" t="t"/>
            <a:pathLst>
              <a:path extrusionOk="0" h="99680" w="94953">
                <a:moveTo>
                  <a:pt x="39160" y="99680"/>
                </a:moveTo>
                <a:lnTo>
                  <a:pt x="39088" y="99549"/>
                </a:lnTo>
                <a:lnTo>
                  <a:pt x="0" y="29707"/>
                </a:lnTo>
                <a:lnTo>
                  <a:pt x="131" y="29671"/>
                </a:lnTo>
                <a:lnTo>
                  <a:pt x="94857" y="1"/>
                </a:lnTo>
                <a:lnTo>
                  <a:pt x="94952" y="41887"/>
                </a:lnTo>
                <a:lnTo>
                  <a:pt x="94929" y="41923"/>
                </a:lnTo>
                <a:close/>
                <a:moveTo>
                  <a:pt x="322" y="29838"/>
                </a:moveTo>
                <a:lnTo>
                  <a:pt x="39207" y="99311"/>
                </a:lnTo>
                <a:lnTo>
                  <a:pt x="94738" y="41792"/>
                </a:lnTo>
                <a:lnTo>
                  <a:pt x="94631" y="299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94"/>
          <p:cNvSpPr/>
          <p:nvPr/>
        </p:nvSpPr>
        <p:spPr>
          <a:xfrm rot="8750940">
            <a:off x="7556098" y="-467301"/>
            <a:ext cx="2664626" cy="2872891"/>
          </a:xfrm>
          <a:custGeom>
            <a:rect b="b" l="l" r="r" t="t"/>
            <a:pathLst>
              <a:path extrusionOk="0" h="90822" w="84238">
                <a:moveTo>
                  <a:pt x="15348" y="90821"/>
                </a:moveTo>
                <a:lnTo>
                  <a:pt x="15312" y="90726"/>
                </a:lnTo>
                <a:lnTo>
                  <a:pt x="1" y="51566"/>
                </a:lnTo>
                <a:lnTo>
                  <a:pt x="45197" y="8501"/>
                </a:lnTo>
                <a:lnTo>
                  <a:pt x="45221" y="8501"/>
                </a:lnTo>
                <a:lnTo>
                  <a:pt x="76868" y="0"/>
                </a:lnTo>
                <a:lnTo>
                  <a:pt x="84238" y="19110"/>
                </a:lnTo>
                <a:lnTo>
                  <a:pt x="84238" y="19146"/>
                </a:lnTo>
                <a:lnTo>
                  <a:pt x="74486" y="79701"/>
                </a:lnTo>
                <a:lnTo>
                  <a:pt x="74403" y="79713"/>
                </a:lnTo>
                <a:close/>
                <a:moveTo>
                  <a:pt x="275" y="51626"/>
                </a:moveTo>
                <a:lnTo>
                  <a:pt x="15491" y="90559"/>
                </a:lnTo>
                <a:lnTo>
                  <a:pt x="74284" y="79510"/>
                </a:lnTo>
                <a:lnTo>
                  <a:pt x="84011" y="19134"/>
                </a:lnTo>
                <a:lnTo>
                  <a:pt x="76737" y="262"/>
                </a:lnTo>
                <a:lnTo>
                  <a:pt x="45304" y="870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94"/>
          <p:cNvSpPr/>
          <p:nvPr/>
        </p:nvSpPr>
        <p:spPr>
          <a:xfrm rot="8750940">
            <a:off x="7122554" y="-546423"/>
            <a:ext cx="2598325" cy="3150463"/>
          </a:xfrm>
          <a:custGeom>
            <a:rect b="b" l="l" r="r" t="t"/>
            <a:pathLst>
              <a:path extrusionOk="0" h="99597" w="82142">
                <a:moveTo>
                  <a:pt x="26433" y="99596"/>
                </a:moveTo>
                <a:lnTo>
                  <a:pt x="26361" y="99549"/>
                </a:lnTo>
                <a:lnTo>
                  <a:pt x="1" y="83523"/>
                </a:lnTo>
                <a:lnTo>
                  <a:pt x="36" y="83439"/>
                </a:lnTo>
                <a:lnTo>
                  <a:pt x="29897" y="1286"/>
                </a:lnTo>
                <a:lnTo>
                  <a:pt x="29969" y="1286"/>
                </a:lnTo>
                <a:lnTo>
                  <a:pt x="82142" y="1"/>
                </a:lnTo>
                <a:lnTo>
                  <a:pt x="82094" y="144"/>
                </a:lnTo>
                <a:lnTo>
                  <a:pt x="59199" y="72462"/>
                </a:lnTo>
                <a:lnTo>
                  <a:pt x="59175" y="72474"/>
                </a:lnTo>
                <a:close/>
                <a:moveTo>
                  <a:pt x="274" y="83428"/>
                </a:moveTo>
                <a:lnTo>
                  <a:pt x="26421" y="99322"/>
                </a:lnTo>
                <a:lnTo>
                  <a:pt x="59008" y="72331"/>
                </a:lnTo>
                <a:lnTo>
                  <a:pt x="81832" y="227"/>
                </a:lnTo>
                <a:lnTo>
                  <a:pt x="30040" y="150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4"/>
          <p:cNvSpPr txBox="1"/>
          <p:nvPr>
            <p:ph type="title"/>
          </p:nvPr>
        </p:nvSpPr>
        <p:spPr>
          <a:xfrm>
            <a:off x="4479650" y="2306325"/>
            <a:ext cx="29793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5" name="Google Shape;135;p94"/>
          <p:cNvSpPr txBox="1"/>
          <p:nvPr>
            <p:ph idx="1" type="subTitle"/>
          </p:nvPr>
        </p:nvSpPr>
        <p:spPr>
          <a:xfrm>
            <a:off x="4479650" y="3788623"/>
            <a:ext cx="28773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6" name="Google Shape;136;p94"/>
          <p:cNvSpPr txBox="1"/>
          <p:nvPr>
            <p:ph idx="2" type="title"/>
          </p:nvPr>
        </p:nvSpPr>
        <p:spPr>
          <a:xfrm>
            <a:off x="4566566" y="836775"/>
            <a:ext cx="12066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2_1_1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5"/>
          <p:cNvSpPr txBox="1"/>
          <p:nvPr>
            <p:ph idx="1" type="subTitle"/>
          </p:nvPr>
        </p:nvSpPr>
        <p:spPr>
          <a:xfrm>
            <a:off x="1607700" y="1098150"/>
            <a:ext cx="5928600" cy="13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9" name="Google Shape;139;p95"/>
          <p:cNvSpPr txBox="1"/>
          <p:nvPr>
            <p:ph type="title"/>
          </p:nvPr>
        </p:nvSpPr>
        <p:spPr>
          <a:xfrm>
            <a:off x="1996975" y="5395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6"/>
          <p:cNvSpPr txBox="1"/>
          <p:nvPr>
            <p:ph type="title"/>
          </p:nvPr>
        </p:nvSpPr>
        <p:spPr>
          <a:xfrm>
            <a:off x="828400" y="445025"/>
            <a:ext cx="748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Abel"/>
              <a:buNone/>
              <a:defRPr b="0" i="0" sz="3300" u="none" cap="none" strike="noStrike">
                <a:solidFill>
                  <a:schemeClr val="accent5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7" name="Google Shape;7;p86"/>
          <p:cNvSpPr txBox="1"/>
          <p:nvPr>
            <p:ph idx="1" type="body"/>
          </p:nvPr>
        </p:nvSpPr>
        <p:spPr>
          <a:xfrm>
            <a:off x="828400" y="1808575"/>
            <a:ext cx="7487100" cy="27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8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aclanthology.org/D19-1671.pdf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localhost:517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"/>
          <p:cNvSpPr txBox="1"/>
          <p:nvPr>
            <p:ph type="ctrTitle"/>
          </p:nvPr>
        </p:nvSpPr>
        <p:spPr>
          <a:xfrm>
            <a:off x="2273325" y="2595800"/>
            <a:ext cx="4597500" cy="8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600"/>
              <a:t>News Rec.</a:t>
            </a:r>
            <a:endParaRPr sz="3600"/>
          </a:p>
        </p:txBody>
      </p:sp>
      <p:sp>
        <p:nvSpPr>
          <p:cNvPr id="698" name="Google Shape;698;p1"/>
          <p:cNvSpPr txBox="1"/>
          <p:nvPr>
            <p:ph idx="1" type="subTitle"/>
          </p:nvPr>
        </p:nvSpPr>
        <p:spPr>
          <a:xfrm>
            <a:off x="1861200" y="3918575"/>
            <a:ext cx="54216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Shahar Glam, Daniel Volkov, Gil Greenstein, Aviv Bar-Or</a:t>
            </a:r>
            <a:endParaRPr/>
          </a:p>
        </p:txBody>
      </p:sp>
      <p:pic>
        <p:nvPicPr>
          <p:cNvPr id="699" name="Google Shape;699;p1" title="logo-new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5612" y="1234850"/>
            <a:ext cx="3692925" cy="20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10"/>
          <p:cNvGrpSpPr/>
          <p:nvPr/>
        </p:nvGrpSpPr>
        <p:grpSpPr>
          <a:xfrm>
            <a:off x="1810500" y="4214878"/>
            <a:ext cx="5523000" cy="684900"/>
            <a:chOff x="1810500" y="4214878"/>
            <a:chExt cx="5523000" cy="684900"/>
          </a:xfrm>
        </p:grpSpPr>
        <p:sp>
          <p:nvSpPr>
            <p:cNvPr id="766" name="Google Shape;766;p10"/>
            <p:cNvSpPr/>
            <p:nvPr/>
          </p:nvSpPr>
          <p:spPr>
            <a:xfrm>
              <a:off x="1810500" y="4214878"/>
              <a:ext cx="5523000" cy="684900"/>
            </a:xfrm>
            <a:prstGeom prst="roundRect">
              <a:avLst>
                <a:gd fmla="val 16667" name="adj"/>
              </a:avLst>
            </a:pr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67" name="Google Shape;767;p10"/>
            <p:cNvSpPr txBox="1"/>
            <p:nvPr/>
          </p:nvSpPr>
          <p:spPr>
            <a:xfrm>
              <a:off x="1916745" y="4312525"/>
              <a:ext cx="78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“Elon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68" name="Google Shape;768;p10"/>
            <p:cNvSpPr txBox="1"/>
            <p:nvPr/>
          </p:nvSpPr>
          <p:spPr>
            <a:xfrm>
              <a:off x="2931339" y="4312525"/>
              <a:ext cx="782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Musk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69" name="Google Shape;769;p10"/>
            <p:cNvSpPr txBox="1"/>
            <p:nvPr/>
          </p:nvSpPr>
          <p:spPr>
            <a:xfrm>
              <a:off x="3944650" y="431252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Presents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70" name="Google Shape;770;p10"/>
            <p:cNvSpPr txBox="1"/>
            <p:nvPr/>
          </p:nvSpPr>
          <p:spPr>
            <a:xfrm>
              <a:off x="5218169" y="4312525"/>
              <a:ext cx="655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71" name="Google Shape;771;p10"/>
            <p:cNvSpPr txBox="1"/>
            <p:nvPr/>
          </p:nvSpPr>
          <p:spPr>
            <a:xfrm>
              <a:off x="6037176" y="4312525"/>
              <a:ext cx="1214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Spaceship”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72" name="Google Shape;772;p10"/>
            <p:cNvSpPr txBox="1"/>
            <p:nvPr/>
          </p:nvSpPr>
          <p:spPr>
            <a:xfrm>
              <a:off x="2841250" y="4609689"/>
              <a:ext cx="3401400" cy="2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(Article header, tokenized)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773" name="Google Shape;773;p10"/>
          <p:cNvSpPr txBox="1"/>
          <p:nvPr>
            <p:ph type="title"/>
          </p:nvPr>
        </p:nvSpPr>
        <p:spPr>
          <a:xfrm>
            <a:off x="1383600" y="-132300"/>
            <a:ext cx="6376800" cy="10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000"/>
              <a:t>RANKING ARTICLES</a:t>
            </a:r>
            <a:endParaRPr b="1" sz="4000"/>
          </a:p>
        </p:txBody>
      </p:sp>
      <p:grpSp>
        <p:nvGrpSpPr>
          <p:cNvPr id="774" name="Google Shape;774;p10"/>
          <p:cNvGrpSpPr/>
          <p:nvPr/>
        </p:nvGrpSpPr>
        <p:grpSpPr>
          <a:xfrm>
            <a:off x="1810500" y="1193200"/>
            <a:ext cx="5523000" cy="1384912"/>
            <a:chOff x="1810500" y="1193200"/>
            <a:chExt cx="5523000" cy="1384912"/>
          </a:xfrm>
        </p:grpSpPr>
        <p:sp>
          <p:nvSpPr>
            <p:cNvPr id="775" name="Google Shape;775;p10"/>
            <p:cNvSpPr/>
            <p:nvPr/>
          </p:nvSpPr>
          <p:spPr>
            <a:xfrm>
              <a:off x="1810500" y="1855890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MLP</a:t>
              </a:r>
              <a:endParaRPr b="1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776" name="Google Shape;776;p10"/>
            <p:cNvCxnSpPr/>
            <p:nvPr/>
          </p:nvCxnSpPr>
          <p:spPr>
            <a:xfrm rot="10800000">
              <a:off x="4572012" y="1589258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777" name="Google Shape;777;p10"/>
            <p:cNvSpPr txBox="1"/>
            <p:nvPr/>
          </p:nvSpPr>
          <p:spPr>
            <a:xfrm>
              <a:off x="2227650" y="1193200"/>
              <a:ext cx="4688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Article Embedding</a:t>
              </a:r>
              <a:endParaRPr b="1" i="0" sz="16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778" name="Google Shape;778;p10"/>
            <p:cNvCxnSpPr/>
            <p:nvPr/>
          </p:nvCxnSpPr>
          <p:spPr>
            <a:xfrm rot="10800000">
              <a:off x="4572012" y="23789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779" name="Google Shape;779;p10"/>
          <p:cNvSpPr txBox="1"/>
          <p:nvPr/>
        </p:nvSpPr>
        <p:spPr>
          <a:xfrm>
            <a:off x="2901375" y="522400"/>
            <a:ext cx="309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(Inspired by the NRMS paper!)</a:t>
            </a:r>
            <a:endParaRPr b="0" i="0" sz="14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80" name="Google Shape;780;p10"/>
          <p:cNvGrpSpPr/>
          <p:nvPr/>
        </p:nvGrpSpPr>
        <p:grpSpPr>
          <a:xfrm>
            <a:off x="1810500" y="3505156"/>
            <a:ext cx="5523000" cy="673156"/>
            <a:chOff x="1810500" y="3505156"/>
            <a:chExt cx="5523000" cy="673156"/>
          </a:xfrm>
        </p:grpSpPr>
        <p:cxnSp>
          <p:nvCxnSpPr>
            <p:cNvPr id="781" name="Google Shape;781;p10"/>
            <p:cNvCxnSpPr/>
            <p:nvPr/>
          </p:nvCxnSpPr>
          <p:spPr>
            <a:xfrm rot="10800000">
              <a:off x="2296312" y="39791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82" name="Google Shape;782;p10"/>
            <p:cNvCxnSpPr/>
            <p:nvPr/>
          </p:nvCxnSpPr>
          <p:spPr>
            <a:xfrm rot="10800000">
              <a:off x="6787734" y="39791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783" name="Google Shape;783;p10"/>
            <p:cNvSpPr/>
            <p:nvPr/>
          </p:nvSpPr>
          <p:spPr>
            <a:xfrm>
              <a:off x="1810500" y="3505156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Transformer Encoder</a:t>
              </a:r>
              <a:endParaRPr b="1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84" name="Google Shape;784;p10"/>
            <p:cNvSpPr txBox="1"/>
            <p:nvPr/>
          </p:nvSpPr>
          <p:spPr>
            <a:xfrm>
              <a:off x="4050900" y="374666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785" name="Google Shape;785;p10"/>
          <p:cNvGrpSpPr/>
          <p:nvPr/>
        </p:nvGrpSpPr>
        <p:grpSpPr>
          <a:xfrm>
            <a:off x="1810500" y="2694090"/>
            <a:ext cx="5523000" cy="722222"/>
            <a:chOff x="1810500" y="2694090"/>
            <a:chExt cx="5523000" cy="722222"/>
          </a:xfrm>
        </p:grpSpPr>
        <p:sp>
          <p:nvSpPr>
            <p:cNvPr id="786" name="Google Shape;786;p10"/>
            <p:cNvSpPr/>
            <p:nvPr/>
          </p:nvSpPr>
          <p:spPr>
            <a:xfrm>
              <a:off x="1810500" y="2694090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Sum Pool</a:t>
              </a:r>
              <a:endParaRPr b="1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787" name="Google Shape;787;p10"/>
            <p:cNvCxnSpPr/>
            <p:nvPr/>
          </p:nvCxnSpPr>
          <p:spPr>
            <a:xfrm rot="10800000">
              <a:off x="2296312" y="32171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88" name="Google Shape;788;p10"/>
            <p:cNvCxnSpPr/>
            <p:nvPr/>
          </p:nvCxnSpPr>
          <p:spPr>
            <a:xfrm rot="10800000">
              <a:off x="6787734" y="32171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789" name="Google Shape;789;p10"/>
            <p:cNvSpPr txBox="1"/>
            <p:nvPr/>
          </p:nvSpPr>
          <p:spPr>
            <a:xfrm>
              <a:off x="4050900" y="298466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oogle Shape;794;p11"/>
          <p:cNvGrpSpPr/>
          <p:nvPr/>
        </p:nvGrpSpPr>
        <p:grpSpPr>
          <a:xfrm>
            <a:off x="5980250" y="2724875"/>
            <a:ext cx="3062712" cy="2278800"/>
            <a:chOff x="5980250" y="2724875"/>
            <a:chExt cx="3062712" cy="2278800"/>
          </a:xfrm>
        </p:grpSpPr>
        <p:sp>
          <p:nvSpPr>
            <p:cNvPr id="795" name="Google Shape;795;p11"/>
            <p:cNvSpPr/>
            <p:nvPr/>
          </p:nvSpPr>
          <p:spPr>
            <a:xfrm>
              <a:off x="5980250" y="2724875"/>
              <a:ext cx="3026400" cy="22788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6" name="Google Shape;796;p11"/>
            <p:cNvSpPr txBox="1"/>
            <p:nvPr/>
          </p:nvSpPr>
          <p:spPr>
            <a:xfrm>
              <a:off x="6016262" y="2763078"/>
              <a:ext cx="3026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Use cached embeddings</a:t>
              </a:r>
              <a:endParaRPr b="1" i="0" sz="16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797" name="Google Shape;797;p11"/>
          <p:cNvGrpSpPr/>
          <p:nvPr/>
        </p:nvGrpSpPr>
        <p:grpSpPr>
          <a:xfrm>
            <a:off x="134100" y="4007725"/>
            <a:ext cx="5580873" cy="739653"/>
            <a:chOff x="134100" y="4007725"/>
            <a:chExt cx="5580873" cy="739653"/>
          </a:xfrm>
        </p:grpSpPr>
        <p:sp>
          <p:nvSpPr>
            <p:cNvPr id="798" name="Google Shape;798;p11"/>
            <p:cNvSpPr/>
            <p:nvPr/>
          </p:nvSpPr>
          <p:spPr>
            <a:xfrm>
              <a:off x="134100" y="4062478"/>
              <a:ext cx="5523000" cy="684900"/>
            </a:xfrm>
            <a:prstGeom prst="roundRect">
              <a:avLst>
                <a:gd fmla="val 16667" name="adj"/>
              </a:avLst>
            </a:pr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9" name="Google Shape;799;p11"/>
            <p:cNvSpPr txBox="1"/>
            <p:nvPr/>
          </p:nvSpPr>
          <p:spPr>
            <a:xfrm>
              <a:off x="316551" y="4160125"/>
              <a:ext cx="90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Article 1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0" name="Google Shape;800;p11"/>
            <p:cNvSpPr txBox="1"/>
            <p:nvPr/>
          </p:nvSpPr>
          <p:spPr>
            <a:xfrm>
              <a:off x="2344450" y="400772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1" name="Google Shape;801;p11"/>
            <p:cNvSpPr txBox="1"/>
            <p:nvPr/>
          </p:nvSpPr>
          <p:spPr>
            <a:xfrm>
              <a:off x="4582473" y="4160125"/>
              <a:ext cx="113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Article K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2" name="Google Shape;802;p11"/>
            <p:cNvSpPr txBox="1"/>
            <p:nvPr/>
          </p:nvSpPr>
          <p:spPr>
            <a:xfrm>
              <a:off x="1088650" y="4457289"/>
              <a:ext cx="3401400" cy="2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(User’s article history)</a:t>
              </a:r>
              <a:endParaRPr b="0" i="0" sz="14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6236400" y="3352750"/>
            <a:ext cx="2462400" cy="1394625"/>
            <a:chOff x="6236400" y="3352750"/>
            <a:chExt cx="2462400" cy="1394625"/>
          </a:xfrm>
        </p:grpSpPr>
        <p:sp>
          <p:nvSpPr>
            <p:cNvPr id="804" name="Google Shape;804;p11"/>
            <p:cNvSpPr/>
            <p:nvPr/>
          </p:nvSpPr>
          <p:spPr>
            <a:xfrm>
              <a:off x="6553175" y="4062475"/>
              <a:ext cx="1824000" cy="684900"/>
            </a:xfrm>
            <a:prstGeom prst="roundRect">
              <a:avLst>
                <a:gd fmla="val 16667" name="adj"/>
              </a:avLst>
            </a:pr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Candidate article</a:t>
              </a:r>
              <a:endParaRPr b="0" i="0" sz="1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05" name="Google Shape;805;p11"/>
            <p:cNvCxnSpPr/>
            <p:nvPr/>
          </p:nvCxnSpPr>
          <p:spPr>
            <a:xfrm rot="10800000">
              <a:off x="7473534" y="3826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806" name="Google Shape;806;p11"/>
            <p:cNvSpPr/>
            <p:nvPr/>
          </p:nvSpPr>
          <p:spPr>
            <a:xfrm>
              <a:off x="6236400" y="3352750"/>
              <a:ext cx="24624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Article encoder</a:t>
              </a:r>
              <a:endParaRPr b="0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807" name="Google Shape;807;p11"/>
          <p:cNvGrpSpPr/>
          <p:nvPr/>
        </p:nvGrpSpPr>
        <p:grpSpPr>
          <a:xfrm>
            <a:off x="5120825" y="65150"/>
            <a:ext cx="4688700" cy="3122562"/>
            <a:chOff x="5120825" y="65150"/>
            <a:chExt cx="4688700" cy="3122562"/>
          </a:xfrm>
        </p:grpSpPr>
        <p:cxnSp>
          <p:nvCxnSpPr>
            <p:cNvPr id="808" name="Google Shape;808;p11"/>
            <p:cNvCxnSpPr/>
            <p:nvPr/>
          </p:nvCxnSpPr>
          <p:spPr>
            <a:xfrm rot="10800000">
              <a:off x="5972787" y="1053558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809" name="Google Shape;809;p11"/>
            <p:cNvSpPr txBox="1"/>
            <p:nvPr/>
          </p:nvSpPr>
          <p:spPr>
            <a:xfrm>
              <a:off x="5120825" y="65150"/>
              <a:ext cx="4688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" sz="1700" u="none" cap="none" strike="noStrike">
                  <a:solidFill>
                    <a:schemeClr val="accent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 probability</a:t>
              </a:r>
              <a:endParaRPr b="1" i="0" sz="17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10" name="Google Shape;810;p11"/>
            <p:cNvCxnSpPr/>
            <p:nvPr/>
          </p:nvCxnSpPr>
          <p:spPr>
            <a:xfrm rot="10800000">
              <a:off x="7473534" y="1466612"/>
              <a:ext cx="0" cy="17211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811" name="Google Shape;811;p11"/>
            <p:cNvSpPr/>
            <p:nvPr/>
          </p:nvSpPr>
          <p:spPr>
            <a:xfrm>
              <a:off x="6236400" y="914350"/>
              <a:ext cx="24624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Dot product</a:t>
              </a:r>
              <a:endParaRPr b="0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12" name="Google Shape;812;p11"/>
            <p:cNvCxnSpPr/>
            <p:nvPr/>
          </p:nvCxnSpPr>
          <p:spPr>
            <a:xfrm rot="10800000">
              <a:off x="7473534" y="5501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grpSp>
        <p:nvGrpSpPr>
          <p:cNvPr id="813" name="Google Shape;813;p11"/>
          <p:cNvGrpSpPr/>
          <p:nvPr/>
        </p:nvGrpSpPr>
        <p:grpSpPr>
          <a:xfrm>
            <a:off x="134100" y="3352756"/>
            <a:ext cx="5523000" cy="673156"/>
            <a:chOff x="134100" y="3352756"/>
            <a:chExt cx="5523000" cy="673156"/>
          </a:xfrm>
        </p:grpSpPr>
        <p:cxnSp>
          <p:nvCxnSpPr>
            <p:cNvPr id="814" name="Google Shape;814;p11"/>
            <p:cNvCxnSpPr/>
            <p:nvPr/>
          </p:nvCxnSpPr>
          <p:spPr>
            <a:xfrm rot="10800000">
              <a:off x="619912" y="3826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15" name="Google Shape;815;p11"/>
            <p:cNvCxnSpPr/>
            <p:nvPr/>
          </p:nvCxnSpPr>
          <p:spPr>
            <a:xfrm rot="10800000">
              <a:off x="5111334" y="3826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816" name="Google Shape;816;p11"/>
            <p:cNvSpPr/>
            <p:nvPr/>
          </p:nvSpPr>
          <p:spPr>
            <a:xfrm>
              <a:off x="134100" y="3352756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Article embedding </a:t>
              </a:r>
              <a:r>
                <a:rPr b="0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(prev. slide)</a:t>
              </a:r>
              <a:endParaRPr b="0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7" name="Google Shape;817;p11"/>
            <p:cNvSpPr txBox="1"/>
            <p:nvPr/>
          </p:nvSpPr>
          <p:spPr>
            <a:xfrm>
              <a:off x="2344450" y="3599438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34100" y="941490"/>
            <a:ext cx="5523000" cy="2323435"/>
            <a:chOff x="134100" y="941490"/>
            <a:chExt cx="5523000" cy="2323435"/>
          </a:xfrm>
        </p:grpSpPr>
        <p:sp>
          <p:nvSpPr>
            <p:cNvPr id="819" name="Google Shape;819;p11"/>
            <p:cNvSpPr/>
            <p:nvPr/>
          </p:nvSpPr>
          <p:spPr>
            <a:xfrm>
              <a:off x="134100" y="941490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MLP</a:t>
              </a:r>
              <a:endParaRPr b="1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134100" y="1779690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Sum Pool</a:t>
              </a:r>
              <a:endParaRPr b="1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21" name="Google Shape;821;p11"/>
            <p:cNvCxnSpPr/>
            <p:nvPr/>
          </p:nvCxnSpPr>
          <p:spPr>
            <a:xfrm rot="10800000">
              <a:off x="619912" y="2302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22" name="Google Shape;822;p11"/>
            <p:cNvCxnSpPr/>
            <p:nvPr/>
          </p:nvCxnSpPr>
          <p:spPr>
            <a:xfrm rot="10800000">
              <a:off x="5111334" y="2302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23" name="Google Shape;823;p11"/>
            <p:cNvCxnSpPr/>
            <p:nvPr/>
          </p:nvCxnSpPr>
          <p:spPr>
            <a:xfrm rot="10800000">
              <a:off x="2895612" y="14645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24" name="Google Shape;824;p11"/>
            <p:cNvCxnSpPr/>
            <p:nvPr/>
          </p:nvCxnSpPr>
          <p:spPr>
            <a:xfrm rot="10800000">
              <a:off x="619912" y="3064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25" name="Google Shape;825;p11"/>
            <p:cNvCxnSpPr/>
            <p:nvPr/>
          </p:nvCxnSpPr>
          <p:spPr>
            <a:xfrm rot="10800000">
              <a:off x="5111334" y="3064712"/>
              <a:ext cx="0" cy="199200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826" name="Google Shape;826;p11"/>
            <p:cNvSpPr/>
            <p:nvPr/>
          </p:nvSpPr>
          <p:spPr>
            <a:xfrm>
              <a:off x="134100" y="2590756"/>
              <a:ext cx="5523000" cy="4233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" sz="18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Transformer Encoder</a:t>
              </a:r>
              <a:endParaRPr b="0" i="0" sz="18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7" name="Google Shape;827;p11"/>
            <p:cNvSpPr txBox="1"/>
            <p:nvPr/>
          </p:nvSpPr>
          <p:spPr>
            <a:xfrm>
              <a:off x="2344450" y="286472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8" name="Google Shape;828;p11"/>
            <p:cNvSpPr txBox="1"/>
            <p:nvPr/>
          </p:nvSpPr>
          <p:spPr>
            <a:xfrm>
              <a:off x="2344450" y="2102725"/>
              <a:ext cx="1042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" sz="3600" u="none" cap="none" strike="noStrike">
                  <a:solidFill>
                    <a:schemeClr val="accent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…</a:t>
              </a:r>
              <a:endParaRPr b="0" i="0" sz="36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2"/>
          <p:cNvSpPr txBox="1"/>
          <p:nvPr>
            <p:ph type="title"/>
          </p:nvPr>
        </p:nvSpPr>
        <p:spPr>
          <a:xfrm>
            <a:off x="1996950" y="287825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/>
              <a:t>FUTURE WORK</a:t>
            </a:r>
            <a:endParaRPr/>
          </a:p>
        </p:txBody>
      </p:sp>
      <p:graphicFrame>
        <p:nvGraphicFramePr>
          <p:cNvPr id="834" name="Google Shape;834;p12"/>
          <p:cNvGraphicFramePr/>
          <p:nvPr/>
        </p:nvGraphicFramePr>
        <p:xfrm>
          <a:off x="2683600" y="865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{C1D10291-6E25-4C63-A066-A7C846DF8089}</a:tableStyleId>
              </a:tblPr>
              <a:tblGrid>
                <a:gridCol w="1856950"/>
                <a:gridCol w="1919850"/>
              </a:tblGrid>
              <a:tr h="397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01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accent5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Diversity</a:t>
                      </a:r>
                      <a:endParaRPr sz="18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accent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 will be adding more diversity, doing so will help users discover new and unexpected content they actually care about.</a:t>
                      </a:r>
                      <a:endParaRPr sz="17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accent5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Event Categorization</a:t>
                      </a:r>
                      <a:endParaRPr sz="18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3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accent3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Event categorization will give us an enhanced understanding of what suits the user — so we can better keep them engaged in the event in real time.</a:t>
                      </a:r>
                      <a:endParaRPr sz="1600" u="none" cap="none" strike="noStrike">
                        <a:solidFill>
                          <a:schemeClr val="accent5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7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7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"/>
          <p:cNvSpPr txBox="1"/>
          <p:nvPr>
            <p:ph type="title"/>
          </p:nvPr>
        </p:nvSpPr>
        <p:spPr>
          <a:xfrm>
            <a:off x="1228200" y="470099"/>
            <a:ext cx="6687600" cy="283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THANK YOU!</a:t>
            </a:r>
            <a:endParaRPr/>
          </a:p>
        </p:txBody>
      </p:sp>
      <p:pic>
        <p:nvPicPr>
          <p:cNvPr id="840" name="Google Shape;840;p13" title="logo-new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0800" y="1627775"/>
            <a:ext cx="5550149" cy="311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"/>
          <p:cNvSpPr txBox="1"/>
          <p:nvPr>
            <p:ph idx="1" type="subTitle"/>
          </p:nvPr>
        </p:nvSpPr>
        <p:spPr>
          <a:xfrm>
            <a:off x="4321100" y="2327825"/>
            <a:ext cx="3711000" cy="21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700"/>
              <a:t>Too much information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700"/>
              <a:t>Too little trust</a:t>
            </a:r>
            <a:br>
              <a:rPr lang="en" sz="1700"/>
            </a:b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700"/>
              <a:t>Radical &amp; Independent sources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1700"/>
          </a:p>
        </p:txBody>
      </p:sp>
      <p:sp>
        <p:nvSpPr>
          <p:cNvPr id="705" name="Google Shape;705;p2"/>
          <p:cNvSpPr txBox="1"/>
          <p:nvPr>
            <p:ph type="title"/>
          </p:nvPr>
        </p:nvSpPr>
        <p:spPr>
          <a:xfrm>
            <a:off x="4321100" y="1591025"/>
            <a:ext cx="33948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sz="4000"/>
              <a:t>THE PROBLEM</a:t>
            </a:r>
            <a:endParaRPr sz="4000"/>
          </a:p>
        </p:txBody>
      </p:sp>
      <p:pic>
        <p:nvPicPr>
          <p:cNvPr id="706" name="Google Shape;70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625" y="152400"/>
            <a:ext cx="2764971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">
            <a:off x="2623541" y="3400111"/>
            <a:ext cx="5649762" cy="82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0225" y="876500"/>
            <a:ext cx="5572125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"/>
          <p:cNvSpPr txBox="1"/>
          <p:nvPr>
            <p:ph type="title"/>
          </p:nvPr>
        </p:nvSpPr>
        <p:spPr>
          <a:xfrm>
            <a:off x="1920750" y="1382125"/>
            <a:ext cx="51501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sz="7000"/>
              <a:t>DEMO</a:t>
            </a:r>
            <a:endParaRPr sz="7000"/>
          </a:p>
        </p:txBody>
      </p:sp>
      <p:pic>
        <p:nvPicPr>
          <p:cNvPr id="718" name="Google Shape;718;p4" title="logo-new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3137" y="1793425"/>
            <a:ext cx="3692925" cy="20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175" y="466313"/>
            <a:ext cx="8011648" cy="421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oogle Shape;7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32513"/>
            <a:ext cx="8839199" cy="4678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7"/>
          <p:cNvSpPr/>
          <p:nvPr/>
        </p:nvSpPr>
        <p:spPr>
          <a:xfrm>
            <a:off x="3553638" y="1692013"/>
            <a:ext cx="2185200" cy="64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Classify topic</a:t>
            </a:r>
            <a:endParaRPr b="1" i="0" sz="2000" u="none" cap="none" strike="noStrike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4" name="Google Shape;734;p7" title="image-removebg-preview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9075" y="1502550"/>
            <a:ext cx="448400" cy="4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7"/>
          <p:cNvSpPr txBox="1"/>
          <p:nvPr>
            <p:ph type="title"/>
          </p:nvPr>
        </p:nvSpPr>
        <p:spPr>
          <a:xfrm>
            <a:off x="1996950" y="257350"/>
            <a:ext cx="5150100" cy="8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sz="4700"/>
              <a:t>An Article’s Journey</a:t>
            </a:r>
            <a:endParaRPr/>
          </a:p>
        </p:txBody>
      </p:sp>
      <p:sp>
        <p:nvSpPr>
          <p:cNvPr id="736" name="Google Shape;736;p7"/>
          <p:cNvSpPr txBox="1"/>
          <p:nvPr/>
        </p:nvSpPr>
        <p:spPr>
          <a:xfrm>
            <a:off x="1433413" y="2402150"/>
            <a:ext cx="157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Scrape</a:t>
            </a:r>
            <a:endParaRPr b="0" i="0" sz="30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7" name="Google Shape;737;p7"/>
          <p:cNvSpPr/>
          <p:nvPr/>
        </p:nvSpPr>
        <p:spPr>
          <a:xfrm>
            <a:off x="3553638" y="3177750"/>
            <a:ext cx="2185200" cy="64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Embed</a:t>
            </a:r>
            <a:endParaRPr b="1" i="0" sz="2000" u="none" cap="none" strike="noStrike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38" name="Google Shape;738;p7"/>
          <p:cNvCxnSpPr>
            <a:stCxn id="736" idx="3"/>
            <a:endCxn id="733" idx="1"/>
          </p:cNvCxnSpPr>
          <p:nvPr/>
        </p:nvCxnSpPr>
        <p:spPr>
          <a:xfrm flipH="1" rot="10800000">
            <a:off x="3007813" y="2015300"/>
            <a:ext cx="545700" cy="710100"/>
          </a:xfrm>
          <a:prstGeom prst="curvedConnector3">
            <a:avLst>
              <a:gd fmla="val 50011" name="adj1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9" name="Google Shape;739;p7"/>
          <p:cNvCxnSpPr>
            <a:stCxn id="736" idx="3"/>
            <a:endCxn id="737" idx="1"/>
          </p:cNvCxnSpPr>
          <p:nvPr/>
        </p:nvCxnSpPr>
        <p:spPr>
          <a:xfrm>
            <a:off x="3007813" y="2725400"/>
            <a:ext cx="545700" cy="775500"/>
          </a:xfrm>
          <a:prstGeom prst="curvedConnector3">
            <a:avLst>
              <a:gd fmla="val 50011" name="adj1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40" name="Google Shape;740;p7" title="image-removebg-preview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97488" y="2068850"/>
            <a:ext cx="1313100" cy="13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7" title="image-removebg-preview(1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46213" y="2049400"/>
            <a:ext cx="1215050" cy="548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2" name="Google Shape;742;p7"/>
          <p:cNvCxnSpPr/>
          <p:nvPr/>
        </p:nvCxnSpPr>
        <p:spPr>
          <a:xfrm flipH="1" rot="5400000">
            <a:off x="5656638" y="2112400"/>
            <a:ext cx="710100" cy="545700"/>
          </a:xfrm>
          <a:prstGeom prst="curvedConnector3">
            <a:avLst>
              <a:gd fmla="val 0" name="adj1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3" name="Google Shape;743;p7"/>
          <p:cNvCxnSpPr/>
          <p:nvPr/>
        </p:nvCxnSpPr>
        <p:spPr>
          <a:xfrm rot="5400000">
            <a:off x="5623938" y="2855200"/>
            <a:ext cx="775500" cy="545700"/>
          </a:xfrm>
          <a:prstGeom prst="curvedConnector3">
            <a:avLst>
              <a:gd fmla="val 0" name="adj1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44" name="Google Shape;744;p7" title="image-removebg-preview(2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90100" y="1578750"/>
            <a:ext cx="341050" cy="3410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7"/>
          <p:cNvSpPr/>
          <p:nvPr/>
        </p:nvSpPr>
        <p:spPr>
          <a:xfrm rot="5400000">
            <a:off x="6240250" y="2684250"/>
            <a:ext cx="146100" cy="126300"/>
          </a:xfrm>
          <a:prstGeom prst="triangle">
            <a:avLst>
              <a:gd fmla="val 50000" name="adj"/>
            </a:avLst>
          </a:prstGeom>
          <a:solidFill>
            <a:srgbClr val="59595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6" name="Google Shape;746;p7" title="image-removebg-preview(6)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90100" y="3048650"/>
            <a:ext cx="341050" cy="34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8"/>
          <p:cNvSpPr txBox="1"/>
          <p:nvPr>
            <p:ph type="title"/>
          </p:nvPr>
        </p:nvSpPr>
        <p:spPr>
          <a:xfrm>
            <a:off x="1996975" y="387100"/>
            <a:ext cx="5150100" cy="4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/>
              <a:t>FILTERING ARTICLES</a:t>
            </a:r>
            <a:endParaRPr/>
          </a:p>
        </p:txBody>
      </p:sp>
      <p:pic>
        <p:nvPicPr>
          <p:cNvPr id="752" name="Google Shape;752;p8" title="image-removebg-preview(4).png"/>
          <p:cNvPicPr preferRelativeResize="0"/>
          <p:nvPr/>
        </p:nvPicPr>
        <p:blipFill rotWithShape="1">
          <a:blip r:embed="rId3">
            <a:alphaModFix/>
          </a:blip>
          <a:srcRect b="0" l="50777" r="0" t="0"/>
          <a:stretch/>
        </p:blipFill>
        <p:spPr>
          <a:xfrm>
            <a:off x="2338425" y="387100"/>
            <a:ext cx="4467245" cy="45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p8"/>
          <p:cNvSpPr txBox="1"/>
          <p:nvPr>
            <p:ph type="title"/>
          </p:nvPr>
        </p:nvSpPr>
        <p:spPr>
          <a:xfrm>
            <a:off x="1101600" y="1705555"/>
            <a:ext cx="6940800" cy="5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baseline="30000" lang="en" sz="4000"/>
              <a:t>Candidates</a:t>
            </a:r>
            <a:endParaRPr baseline="30000" sz="4000"/>
          </a:p>
        </p:txBody>
      </p:sp>
      <p:sp>
        <p:nvSpPr>
          <p:cNvPr id="754" name="Google Shape;754;p8"/>
          <p:cNvSpPr txBox="1"/>
          <p:nvPr>
            <p:ph type="title"/>
          </p:nvPr>
        </p:nvSpPr>
        <p:spPr>
          <a:xfrm>
            <a:off x="1101600" y="3829374"/>
            <a:ext cx="6940800" cy="5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baseline="30000" lang="en" sz="4000"/>
              <a:t>Stale Articles</a:t>
            </a:r>
            <a:endParaRPr baseline="30000" sz="4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9"/>
          <p:cNvSpPr txBox="1"/>
          <p:nvPr>
            <p:ph type="title"/>
          </p:nvPr>
        </p:nvSpPr>
        <p:spPr>
          <a:xfrm>
            <a:off x="1073125" y="401100"/>
            <a:ext cx="6997800" cy="10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000"/>
              <a:t>RECOMMENDATION ENGINE (!)</a:t>
            </a:r>
            <a:endParaRPr b="1" sz="4000"/>
          </a:p>
        </p:txBody>
      </p:sp>
      <p:sp>
        <p:nvSpPr>
          <p:cNvPr id="760" name="Google Shape;760;p9"/>
          <p:cNvSpPr txBox="1"/>
          <p:nvPr/>
        </p:nvSpPr>
        <p:spPr>
          <a:xfrm>
            <a:off x="829400" y="1748250"/>
            <a:ext cx="75864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Montserrat"/>
              <a:buAutoNum type="arabicPeriod"/>
            </a:pPr>
            <a:r>
              <a:rPr b="0" i="0" lang="en" sz="19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Rank user’s top topics based on history. We use counts of topics from the user’s history.</a:t>
            </a:r>
            <a:endParaRPr b="0" i="0" sz="19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Montserrat"/>
              <a:buAutoNum type="arabicPeriod"/>
            </a:pPr>
            <a:r>
              <a:rPr b="0" i="0" lang="en" sz="1900" u="none" cap="none" strike="noStrik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For each topic, rank topic’s articles conditioned on user’s history and the article titles. (Purely content based)</a:t>
            </a:r>
            <a:endParaRPr b="0" i="0" sz="1900" u="none" cap="none" strike="noStrike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al Project Proposal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92C35"/>
      </a:accent1>
      <a:accent2>
        <a:srgbClr val="475972"/>
      </a:accent2>
      <a:accent3>
        <a:srgbClr val="E9E2C9"/>
      </a:accent3>
      <a:accent4>
        <a:srgbClr val="FFDD6B"/>
      </a:accent4>
      <a:accent5>
        <a:srgbClr val="DCAE52"/>
      </a:accent5>
      <a:accent6>
        <a:srgbClr val="AF7132"/>
      </a:accent6>
      <a:hlink>
        <a:srgbClr val="DCAE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