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8" r:id="rId6"/>
    <p:sldId id="260" r:id="rId7"/>
    <p:sldId id="262" r:id="rId8"/>
    <p:sldId id="263" r:id="rId9"/>
    <p:sldId id="269" r:id="rId10"/>
    <p:sldId id="270" r:id="rId11"/>
    <p:sldId id="271" r:id="rId12"/>
    <p:sldId id="272" r:id="rId13"/>
    <p:sldId id="273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496" userDrawn="1">
          <p15:clr>
            <a:srgbClr val="A4A3A4"/>
          </p15:clr>
        </p15:guide>
        <p15:guide id="4" pos="41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DE24"/>
    <a:srgbClr val="94BE25"/>
    <a:srgbClr val="4C7325"/>
    <a:srgbClr val="1E3F19"/>
    <a:srgbClr val="BFEA24"/>
    <a:srgbClr val="749D25"/>
    <a:srgbClr val="204729"/>
    <a:srgbClr val="537A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7" autoAdjust="0"/>
    <p:restoredTop sz="94694"/>
  </p:normalViewPr>
  <p:slideViewPr>
    <p:cSldViewPr snapToGrid="0">
      <p:cViewPr varScale="1">
        <p:scale>
          <a:sx n="107" d="100"/>
          <a:sy n="107" d="100"/>
        </p:scale>
        <p:origin x="184" y="472"/>
      </p:cViewPr>
      <p:guideLst>
        <p:guide orient="horz" pos="2160"/>
        <p:guide pos="3840"/>
        <p:guide pos="5496"/>
        <p:guide pos="41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0FB8D-378D-5741-B897-7F176851EF97}" type="datetimeFigureOut">
              <a:rPr lang="en-IL" smtClean="0"/>
              <a:t>08/07/2025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87BBF-5806-5948-B05B-74F6B3C83704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132791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7BBF-5806-5948-B05B-74F6B3C83704}" type="slidenum">
              <a:rPr lang="en-IL" smtClean="0"/>
              <a:t>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7299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7BBF-5806-5948-B05B-74F6B3C83704}" type="slidenum">
              <a:rPr lang="en-IL" smtClean="0"/>
              <a:t>14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81127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C97F83A-2252-C702-0AC5-69C6FCDAD6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4B39550-6365-354F-97D3-2EBA5B1676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05674" cy="6858000"/>
          </a:xfrm>
          <a:custGeom>
            <a:avLst/>
            <a:gdLst>
              <a:gd name="connsiteX0" fmla="*/ 0 w 5405674"/>
              <a:gd name="connsiteY0" fmla="*/ 0 h 6858000"/>
              <a:gd name="connsiteX1" fmla="*/ 5405674 w 5405674"/>
              <a:gd name="connsiteY1" fmla="*/ 0 h 6858000"/>
              <a:gd name="connsiteX2" fmla="*/ 5405674 w 5405674"/>
              <a:gd name="connsiteY2" fmla="*/ 6858000 h 6858000"/>
              <a:gd name="connsiteX3" fmla="*/ 0 w 54056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5674" h="6858000">
                <a:moveTo>
                  <a:pt x="0" y="0"/>
                </a:moveTo>
                <a:lnTo>
                  <a:pt x="5405674" y="0"/>
                </a:lnTo>
                <a:lnTo>
                  <a:pt x="540567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9614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34C57D28-2708-8C65-9D05-E5E6E6B1C5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7AA4A4C-1273-2B82-A6F1-B134E0A975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31771" y="0"/>
            <a:ext cx="8381108" cy="6858000"/>
          </a:xfrm>
          <a:custGeom>
            <a:avLst/>
            <a:gdLst>
              <a:gd name="connsiteX0" fmla="*/ 0 w 5405674"/>
              <a:gd name="connsiteY0" fmla="*/ 0 h 6858000"/>
              <a:gd name="connsiteX1" fmla="*/ 5405674 w 5405674"/>
              <a:gd name="connsiteY1" fmla="*/ 0 h 6858000"/>
              <a:gd name="connsiteX2" fmla="*/ 5405674 w 5405674"/>
              <a:gd name="connsiteY2" fmla="*/ 6858000 h 6858000"/>
              <a:gd name="connsiteX3" fmla="*/ 0 w 54056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5674" h="6858000">
                <a:moveTo>
                  <a:pt x="0" y="0"/>
                </a:moveTo>
                <a:lnTo>
                  <a:pt x="5405674" y="0"/>
                </a:lnTo>
                <a:lnTo>
                  <a:pt x="540567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34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947A51-A72D-C787-2B00-F6A2029A21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2E551-1C75-551C-B945-8B40E4319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98C0A-149B-59A9-A15F-FBEDF7B3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FA651-8F43-492C-8B19-68B64D6C7AC4}" type="datetimeFigureOut">
              <a:rPr lang="en-IN" smtClean="0"/>
              <a:t>08/07/25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8B8E9-EBAB-8A7E-3CE4-A4BFA1C0F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C2500-B088-C6FB-67B1-546E0DA18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9846E-DF94-4DD6-B7C4-48238CF996F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2465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704A3C0-1610-086D-59FE-05469DE979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510971"/>
          </a:xfrm>
          <a:custGeom>
            <a:avLst/>
            <a:gdLst>
              <a:gd name="connsiteX0" fmla="*/ 0 w 12192000"/>
              <a:gd name="connsiteY0" fmla="*/ 0 h 2510971"/>
              <a:gd name="connsiteX1" fmla="*/ 12192000 w 12192000"/>
              <a:gd name="connsiteY1" fmla="*/ 0 h 2510971"/>
              <a:gd name="connsiteX2" fmla="*/ 12192000 w 12192000"/>
              <a:gd name="connsiteY2" fmla="*/ 2510971 h 2510971"/>
              <a:gd name="connsiteX3" fmla="*/ 0 w 12192000"/>
              <a:gd name="connsiteY3" fmla="*/ 2510971 h 2510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510971">
                <a:moveTo>
                  <a:pt x="0" y="0"/>
                </a:moveTo>
                <a:lnTo>
                  <a:pt x="12192000" y="0"/>
                </a:lnTo>
                <a:lnTo>
                  <a:pt x="12192000" y="2510971"/>
                </a:lnTo>
                <a:lnTo>
                  <a:pt x="0" y="2510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8604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BB4C19B-6A7C-E37B-3350-33A3A84A91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5400" y="11034"/>
            <a:ext cx="6261100" cy="6835932"/>
          </a:xfrm>
          <a:custGeom>
            <a:avLst/>
            <a:gdLst>
              <a:gd name="connsiteX0" fmla="*/ 0 w 4800600"/>
              <a:gd name="connsiteY0" fmla="*/ 0 h 5770008"/>
              <a:gd name="connsiteX1" fmla="*/ 4800600 w 4800600"/>
              <a:gd name="connsiteY1" fmla="*/ 0 h 5770008"/>
              <a:gd name="connsiteX2" fmla="*/ 4800600 w 4800600"/>
              <a:gd name="connsiteY2" fmla="*/ 5770008 h 5770008"/>
              <a:gd name="connsiteX3" fmla="*/ 0 w 4800600"/>
              <a:gd name="connsiteY3" fmla="*/ 5770008 h 577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0600" h="5770008">
                <a:moveTo>
                  <a:pt x="0" y="0"/>
                </a:moveTo>
                <a:lnTo>
                  <a:pt x="4800600" y="0"/>
                </a:lnTo>
                <a:lnTo>
                  <a:pt x="4800600" y="5770008"/>
                </a:lnTo>
                <a:lnTo>
                  <a:pt x="0" y="57700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73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ADAEEEF-A556-9739-C437-2F8DC3293B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9788" y="3556000"/>
            <a:ext cx="7770812" cy="2603500"/>
          </a:xfrm>
          <a:custGeom>
            <a:avLst/>
            <a:gdLst>
              <a:gd name="connsiteX0" fmla="*/ 0 w 7770812"/>
              <a:gd name="connsiteY0" fmla="*/ 0 h 2603500"/>
              <a:gd name="connsiteX1" fmla="*/ 7770812 w 7770812"/>
              <a:gd name="connsiteY1" fmla="*/ 0 h 2603500"/>
              <a:gd name="connsiteX2" fmla="*/ 7770812 w 7770812"/>
              <a:gd name="connsiteY2" fmla="*/ 2603500 h 2603500"/>
              <a:gd name="connsiteX3" fmla="*/ 0 w 7770812"/>
              <a:gd name="connsiteY3" fmla="*/ 2603500 h 260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0812" h="2603500">
                <a:moveTo>
                  <a:pt x="0" y="0"/>
                </a:moveTo>
                <a:lnTo>
                  <a:pt x="7770812" y="0"/>
                </a:lnTo>
                <a:lnTo>
                  <a:pt x="7770812" y="2603500"/>
                </a:lnTo>
                <a:lnTo>
                  <a:pt x="0" y="260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619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EA1630-9FEB-FCCA-E466-B71B6FC54A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47690" y="0"/>
            <a:ext cx="5296619" cy="6835932"/>
          </a:xfrm>
          <a:custGeom>
            <a:avLst/>
            <a:gdLst>
              <a:gd name="connsiteX0" fmla="*/ 0 w 4800600"/>
              <a:gd name="connsiteY0" fmla="*/ 0 h 5770008"/>
              <a:gd name="connsiteX1" fmla="*/ 4800600 w 4800600"/>
              <a:gd name="connsiteY1" fmla="*/ 0 h 5770008"/>
              <a:gd name="connsiteX2" fmla="*/ 4800600 w 4800600"/>
              <a:gd name="connsiteY2" fmla="*/ 5770008 h 5770008"/>
              <a:gd name="connsiteX3" fmla="*/ 0 w 4800600"/>
              <a:gd name="connsiteY3" fmla="*/ 5770008 h 577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0600" h="5770008">
                <a:moveTo>
                  <a:pt x="0" y="0"/>
                </a:moveTo>
                <a:lnTo>
                  <a:pt x="4800600" y="0"/>
                </a:lnTo>
                <a:lnTo>
                  <a:pt x="4800600" y="5770008"/>
                </a:lnTo>
                <a:lnTo>
                  <a:pt x="0" y="57700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D1C79B1-C9DA-F0E1-D398-43E680804A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5803" y="3999420"/>
            <a:ext cx="3706672" cy="2003368"/>
          </a:xfrm>
          <a:custGeom>
            <a:avLst/>
            <a:gdLst>
              <a:gd name="connsiteX0" fmla="*/ 0 w 4029168"/>
              <a:gd name="connsiteY0" fmla="*/ 0 h 2003368"/>
              <a:gd name="connsiteX1" fmla="*/ 4029168 w 4029168"/>
              <a:gd name="connsiteY1" fmla="*/ 0 h 2003368"/>
              <a:gd name="connsiteX2" fmla="*/ 4029168 w 4029168"/>
              <a:gd name="connsiteY2" fmla="*/ 2003368 h 2003368"/>
              <a:gd name="connsiteX3" fmla="*/ 0 w 4029168"/>
              <a:gd name="connsiteY3" fmla="*/ 2003368 h 200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168" h="2003368">
                <a:moveTo>
                  <a:pt x="0" y="0"/>
                </a:moveTo>
                <a:lnTo>
                  <a:pt x="4029168" y="0"/>
                </a:lnTo>
                <a:lnTo>
                  <a:pt x="4029168" y="2003368"/>
                </a:lnTo>
                <a:lnTo>
                  <a:pt x="0" y="20033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239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AA47CE8-9960-541F-F2A1-6A50DB7751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5405674"/>
              <a:gd name="connsiteY0" fmla="*/ 0 h 6858000"/>
              <a:gd name="connsiteX1" fmla="*/ 5405674 w 5405674"/>
              <a:gd name="connsiteY1" fmla="*/ 0 h 6858000"/>
              <a:gd name="connsiteX2" fmla="*/ 5405674 w 5405674"/>
              <a:gd name="connsiteY2" fmla="*/ 6858000 h 6858000"/>
              <a:gd name="connsiteX3" fmla="*/ 0 w 54056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5674" h="6858000">
                <a:moveTo>
                  <a:pt x="0" y="0"/>
                </a:moveTo>
                <a:lnTo>
                  <a:pt x="5405674" y="0"/>
                </a:lnTo>
                <a:lnTo>
                  <a:pt x="540567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9974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08356A9-C360-2AE6-B37C-CA222E70C3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21714" y="0"/>
            <a:ext cx="5370286" cy="6858000"/>
          </a:xfrm>
          <a:custGeom>
            <a:avLst/>
            <a:gdLst>
              <a:gd name="connsiteX0" fmla="*/ 0 w 5405674"/>
              <a:gd name="connsiteY0" fmla="*/ 0 h 6858000"/>
              <a:gd name="connsiteX1" fmla="*/ 5405674 w 5405674"/>
              <a:gd name="connsiteY1" fmla="*/ 0 h 6858000"/>
              <a:gd name="connsiteX2" fmla="*/ 5405674 w 5405674"/>
              <a:gd name="connsiteY2" fmla="*/ 6858000 h 6858000"/>
              <a:gd name="connsiteX3" fmla="*/ 0 w 54056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5674" h="6858000">
                <a:moveTo>
                  <a:pt x="0" y="0"/>
                </a:moveTo>
                <a:lnTo>
                  <a:pt x="5405674" y="0"/>
                </a:lnTo>
                <a:lnTo>
                  <a:pt x="540567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86B88FB-6565-D5C1-10CA-09DCD0DF4E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78808" y="495614"/>
            <a:ext cx="1685813" cy="1662497"/>
          </a:xfrm>
          <a:custGeom>
            <a:avLst/>
            <a:gdLst>
              <a:gd name="connsiteX0" fmla="*/ 0 w 1685813"/>
              <a:gd name="connsiteY0" fmla="*/ 0 h 1662497"/>
              <a:gd name="connsiteX1" fmla="*/ 1685813 w 1685813"/>
              <a:gd name="connsiteY1" fmla="*/ 0 h 1662497"/>
              <a:gd name="connsiteX2" fmla="*/ 1685813 w 1685813"/>
              <a:gd name="connsiteY2" fmla="*/ 1662497 h 1662497"/>
              <a:gd name="connsiteX3" fmla="*/ 0 w 1685813"/>
              <a:gd name="connsiteY3" fmla="*/ 1662497 h 1662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813" h="1662497">
                <a:moveTo>
                  <a:pt x="0" y="0"/>
                </a:moveTo>
                <a:lnTo>
                  <a:pt x="1685813" y="0"/>
                </a:lnTo>
                <a:lnTo>
                  <a:pt x="1685813" y="1662497"/>
                </a:lnTo>
                <a:lnTo>
                  <a:pt x="0" y="1662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855779-A958-AF1A-2DCB-B04C8958A6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78808" y="2597751"/>
            <a:ext cx="1685813" cy="1662497"/>
          </a:xfrm>
          <a:custGeom>
            <a:avLst/>
            <a:gdLst>
              <a:gd name="connsiteX0" fmla="*/ 0 w 1685813"/>
              <a:gd name="connsiteY0" fmla="*/ 0 h 1662497"/>
              <a:gd name="connsiteX1" fmla="*/ 1685813 w 1685813"/>
              <a:gd name="connsiteY1" fmla="*/ 0 h 1662497"/>
              <a:gd name="connsiteX2" fmla="*/ 1685813 w 1685813"/>
              <a:gd name="connsiteY2" fmla="*/ 1662497 h 1662497"/>
              <a:gd name="connsiteX3" fmla="*/ 0 w 1685813"/>
              <a:gd name="connsiteY3" fmla="*/ 1662497 h 1662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813" h="1662497">
                <a:moveTo>
                  <a:pt x="0" y="0"/>
                </a:moveTo>
                <a:lnTo>
                  <a:pt x="1685813" y="0"/>
                </a:lnTo>
                <a:lnTo>
                  <a:pt x="1685813" y="1662497"/>
                </a:lnTo>
                <a:lnTo>
                  <a:pt x="0" y="1662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B359B77-7A09-2FA4-29D5-57F4126DEE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78807" y="4699891"/>
            <a:ext cx="1685813" cy="1662497"/>
          </a:xfrm>
          <a:custGeom>
            <a:avLst/>
            <a:gdLst>
              <a:gd name="connsiteX0" fmla="*/ 0 w 1685813"/>
              <a:gd name="connsiteY0" fmla="*/ 0 h 1662497"/>
              <a:gd name="connsiteX1" fmla="*/ 1685813 w 1685813"/>
              <a:gd name="connsiteY1" fmla="*/ 0 h 1662497"/>
              <a:gd name="connsiteX2" fmla="*/ 1685813 w 1685813"/>
              <a:gd name="connsiteY2" fmla="*/ 1662497 h 1662497"/>
              <a:gd name="connsiteX3" fmla="*/ 0 w 1685813"/>
              <a:gd name="connsiteY3" fmla="*/ 1662497 h 1662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813" h="1662497">
                <a:moveTo>
                  <a:pt x="0" y="0"/>
                </a:moveTo>
                <a:lnTo>
                  <a:pt x="1685813" y="0"/>
                </a:lnTo>
                <a:lnTo>
                  <a:pt x="1685813" y="1662497"/>
                </a:lnTo>
                <a:lnTo>
                  <a:pt x="0" y="1662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2189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9F4872D-7BA6-8BD9-D953-F34D8C3E10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62150" y="2222500"/>
            <a:ext cx="2695576" cy="1743075"/>
          </a:xfrm>
          <a:custGeom>
            <a:avLst/>
            <a:gdLst>
              <a:gd name="connsiteX0" fmla="*/ 0 w 2695576"/>
              <a:gd name="connsiteY0" fmla="*/ 0 h 1743075"/>
              <a:gd name="connsiteX1" fmla="*/ 2695576 w 2695576"/>
              <a:gd name="connsiteY1" fmla="*/ 0 h 1743075"/>
              <a:gd name="connsiteX2" fmla="*/ 2695576 w 2695576"/>
              <a:gd name="connsiteY2" fmla="*/ 1743075 h 1743075"/>
              <a:gd name="connsiteX3" fmla="*/ 0 w 2695576"/>
              <a:gd name="connsiteY3" fmla="*/ 1743075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576" h="1743075">
                <a:moveTo>
                  <a:pt x="0" y="0"/>
                </a:moveTo>
                <a:lnTo>
                  <a:pt x="2695576" y="0"/>
                </a:lnTo>
                <a:lnTo>
                  <a:pt x="2695576" y="1743075"/>
                </a:lnTo>
                <a:lnTo>
                  <a:pt x="0" y="1743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6A01CD8-4AE2-9A18-B78E-9FBB9D46F65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8700" y="2222499"/>
            <a:ext cx="2695576" cy="1743075"/>
          </a:xfrm>
          <a:custGeom>
            <a:avLst/>
            <a:gdLst>
              <a:gd name="connsiteX0" fmla="*/ 0 w 2695576"/>
              <a:gd name="connsiteY0" fmla="*/ 0 h 1743075"/>
              <a:gd name="connsiteX1" fmla="*/ 2695576 w 2695576"/>
              <a:gd name="connsiteY1" fmla="*/ 0 h 1743075"/>
              <a:gd name="connsiteX2" fmla="*/ 2695576 w 2695576"/>
              <a:gd name="connsiteY2" fmla="*/ 1743075 h 1743075"/>
              <a:gd name="connsiteX3" fmla="*/ 0 w 2695576"/>
              <a:gd name="connsiteY3" fmla="*/ 1743075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576" h="1743075">
                <a:moveTo>
                  <a:pt x="0" y="0"/>
                </a:moveTo>
                <a:lnTo>
                  <a:pt x="2695576" y="0"/>
                </a:lnTo>
                <a:lnTo>
                  <a:pt x="2695576" y="1743075"/>
                </a:lnTo>
                <a:lnTo>
                  <a:pt x="0" y="1743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6AD21DA-17E5-728B-FD81-38E2B69B62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15250" y="2222498"/>
            <a:ext cx="2695576" cy="1743075"/>
          </a:xfrm>
          <a:custGeom>
            <a:avLst/>
            <a:gdLst>
              <a:gd name="connsiteX0" fmla="*/ 0 w 2695576"/>
              <a:gd name="connsiteY0" fmla="*/ 0 h 1743075"/>
              <a:gd name="connsiteX1" fmla="*/ 2695576 w 2695576"/>
              <a:gd name="connsiteY1" fmla="*/ 0 h 1743075"/>
              <a:gd name="connsiteX2" fmla="*/ 2695576 w 2695576"/>
              <a:gd name="connsiteY2" fmla="*/ 1743075 h 1743075"/>
              <a:gd name="connsiteX3" fmla="*/ 0 w 2695576"/>
              <a:gd name="connsiteY3" fmla="*/ 1743075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576" h="1743075">
                <a:moveTo>
                  <a:pt x="0" y="0"/>
                </a:moveTo>
                <a:lnTo>
                  <a:pt x="2695576" y="0"/>
                </a:lnTo>
                <a:lnTo>
                  <a:pt x="2695576" y="1743075"/>
                </a:lnTo>
                <a:lnTo>
                  <a:pt x="0" y="1743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1913E8A-72DE-183F-F63C-483960CB51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3575" y="4137025"/>
            <a:ext cx="2695576" cy="1743075"/>
          </a:xfrm>
          <a:custGeom>
            <a:avLst/>
            <a:gdLst>
              <a:gd name="connsiteX0" fmla="*/ 0 w 2695576"/>
              <a:gd name="connsiteY0" fmla="*/ 0 h 1743075"/>
              <a:gd name="connsiteX1" fmla="*/ 2695576 w 2695576"/>
              <a:gd name="connsiteY1" fmla="*/ 0 h 1743075"/>
              <a:gd name="connsiteX2" fmla="*/ 2695576 w 2695576"/>
              <a:gd name="connsiteY2" fmla="*/ 1743075 h 1743075"/>
              <a:gd name="connsiteX3" fmla="*/ 0 w 2695576"/>
              <a:gd name="connsiteY3" fmla="*/ 1743075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576" h="1743075">
                <a:moveTo>
                  <a:pt x="0" y="0"/>
                </a:moveTo>
                <a:lnTo>
                  <a:pt x="2695576" y="0"/>
                </a:lnTo>
                <a:lnTo>
                  <a:pt x="2695576" y="1743075"/>
                </a:lnTo>
                <a:lnTo>
                  <a:pt x="0" y="1743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D059448-EDE8-CC2F-CB2B-A53CECC94D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29650" y="4137025"/>
            <a:ext cx="2695576" cy="1743075"/>
          </a:xfrm>
          <a:custGeom>
            <a:avLst/>
            <a:gdLst>
              <a:gd name="connsiteX0" fmla="*/ 0 w 2695576"/>
              <a:gd name="connsiteY0" fmla="*/ 0 h 1743075"/>
              <a:gd name="connsiteX1" fmla="*/ 2695576 w 2695576"/>
              <a:gd name="connsiteY1" fmla="*/ 0 h 1743075"/>
              <a:gd name="connsiteX2" fmla="*/ 2695576 w 2695576"/>
              <a:gd name="connsiteY2" fmla="*/ 1743075 h 1743075"/>
              <a:gd name="connsiteX3" fmla="*/ 0 w 2695576"/>
              <a:gd name="connsiteY3" fmla="*/ 1743075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576" h="1743075">
                <a:moveTo>
                  <a:pt x="0" y="0"/>
                </a:moveTo>
                <a:lnTo>
                  <a:pt x="2695576" y="0"/>
                </a:lnTo>
                <a:lnTo>
                  <a:pt x="2695576" y="1743075"/>
                </a:lnTo>
                <a:lnTo>
                  <a:pt x="0" y="1743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5D6CDD0-5FC8-13DF-B0A5-03A3F1F299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444500" y="2222498"/>
            <a:ext cx="2225674" cy="1743074"/>
          </a:xfrm>
          <a:custGeom>
            <a:avLst/>
            <a:gdLst>
              <a:gd name="connsiteX0" fmla="*/ 0 w 1781174"/>
              <a:gd name="connsiteY0" fmla="*/ 0 h 1743074"/>
              <a:gd name="connsiteX1" fmla="*/ 1781174 w 1781174"/>
              <a:gd name="connsiteY1" fmla="*/ 0 h 1743074"/>
              <a:gd name="connsiteX2" fmla="*/ 1781174 w 1781174"/>
              <a:gd name="connsiteY2" fmla="*/ 1743074 h 1743074"/>
              <a:gd name="connsiteX3" fmla="*/ 0 w 1781174"/>
              <a:gd name="connsiteY3" fmla="*/ 1743074 h 174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1174" h="1743074">
                <a:moveTo>
                  <a:pt x="0" y="0"/>
                </a:moveTo>
                <a:lnTo>
                  <a:pt x="1781174" y="0"/>
                </a:lnTo>
                <a:lnTo>
                  <a:pt x="1781174" y="1743074"/>
                </a:lnTo>
                <a:lnTo>
                  <a:pt x="0" y="174307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6103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4A5BF0D-A326-6426-36C3-451F56C376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9788" y="2726436"/>
            <a:ext cx="1510220" cy="1662684"/>
          </a:xfrm>
          <a:custGeom>
            <a:avLst/>
            <a:gdLst>
              <a:gd name="connsiteX0" fmla="*/ 0 w 1510220"/>
              <a:gd name="connsiteY0" fmla="*/ 0 h 1662684"/>
              <a:gd name="connsiteX1" fmla="*/ 1510220 w 1510220"/>
              <a:gd name="connsiteY1" fmla="*/ 0 h 1662684"/>
              <a:gd name="connsiteX2" fmla="*/ 1510220 w 1510220"/>
              <a:gd name="connsiteY2" fmla="*/ 1662684 h 1662684"/>
              <a:gd name="connsiteX3" fmla="*/ 0 w 1510220"/>
              <a:gd name="connsiteY3" fmla="*/ 1662684 h 166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220" h="1662684">
                <a:moveTo>
                  <a:pt x="0" y="0"/>
                </a:moveTo>
                <a:lnTo>
                  <a:pt x="1510220" y="0"/>
                </a:lnTo>
                <a:lnTo>
                  <a:pt x="1510220" y="1662684"/>
                </a:lnTo>
                <a:lnTo>
                  <a:pt x="0" y="16626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6AFEA33-C5D6-9DA7-4AD4-92D7D15BC9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05707" y="2726436"/>
            <a:ext cx="1510220" cy="1662684"/>
          </a:xfrm>
          <a:custGeom>
            <a:avLst/>
            <a:gdLst>
              <a:gd name="connsiteX0" fmla="*/ 0 w 1510220"/>
              <a:gd name="connsiteY0" fmla="*/ 0 h 1662684"/>
              <a:gd name="connsiteX1" fmla="*/ 1510220 w 1510220"/>
              <a:gd name="connsiteY1" fmla="*/ 0 h 1662684"/>
              <a:gd name="connsiteX2" fmla="*/ 1510220 w 1510220"/>
              <a:gd name="connsiteY2" fmla="*/ 1662684 h 1662684"/>
              <a:gd name="connsiteX3" fmla="*/ 0 w 1510220"/>
              <a:gd name="connsiteY3" fmla="*/ 1662684 h 166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220" h="1662684">
                <a:moveTo>
                  <a:pt x="0" y="0"/>
                </a:moveTo>
                <a:lnTo>
                  <a:pt x="1510220" y="0"/>
                </a:lnTo>
                <a:lnTo>
                  <a:pt x="1510220" y="1662684"/>
                </a:lnTo>
                <a:lnTo>
                  <a:pt x="0" y="16626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3A91E73-6862-ECAE-C25D-0683144DF4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71626" y="2726436"/>
            <a:ext cx="1510220" cy="1662684"/>
          </a:xfrm>
          <a:custGeom>
            <a:avLst/>
            <a:gdLst>
              <a:gd name="connsiteX0" fmla="*/ 0 w 1510220"/>
              <a:gd name="connsiteY0" fmla="*/ 0 h 1662684"/>
              <a:gd name="connsiteX1" fmla="*/ 1510220 w 1510220"/>
              <a:gd name="connsiteY1" fmla="*/ 0 h 1662684"/>
              <a:gd name="connsiteX2" fmla="*/ 1510220 w 1510220"/>
              <a:gd name="connsiteY2" fmla="*/ 1662684 h 1662684"/>
              <a:gd name="connsiteX3" fmla="*/ 0 w 1510220"/>
              <a:gd name="connsiteY3" fmla="*/ 1662684 h 166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220" h="1662684">
                <a:moveTo>
                  <a:pt x="0" y="0"/>
                </a:moveTo>
                <a:lnTo>
                  <a:pt x="1510220" y="0"/>
                </a:lnTo>
                <a:lnTo>
                  <a:pt x="1510220" y="1662684"/>
                </a:lnTo>
                <a:lnTo>
                  <a:pt x="0" y="16626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757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E02D3F-FC0A-0527-CB1E-FBF0102E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45977-EC3F-CC1D-CC78-65A70CC13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C6E49-25FF-4B1D-3D56-95086E836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BFA651-8F43-492C-8B19-68B64D6C7AC4}" type="datetimeFigureOut">
              <a:rPr lang="en-IN" smtClean="0"/>
              <a:t>08/07/25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6E73E-C98A-B932-7AA5-3ED6824B47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E9480-7697-F0E1-3054-BF03DE1ABB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9846E-DF94-4DD6-B7C4-48238CF996F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577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stadium with lights and a green field&#10;&#10;Description automatically generated">
            <a:extLst>
              <a:ext uri="{FF2B5EF4-FFF2-40B4-BE49-F238E27FC236}">
                <a16:creationId xmlns:a16="http://schemas.microsoft.com/office/drawing/2014/main" id="{076566E3-040B-F40A-741E-542C32AABD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0" b="13850"/>
          <a:stretch/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F5FA4E-D810-96C7-6B5C-6F251A1E7D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77647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N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79D9820-C6C1-9818-F6DF-904033CABE1A}"/>
              </a:ext>
            </a:extLst>
          </p:cNvPr>
          <p:cNvGrpSpPr/>
          <p:nvPr/>
        </p:nvGrpSpPr>
        <p:grpSpPr>
          <a:xfrm>
            <a:off x="-259767" y="1928910"/>
            <a:ext cx="4752716" cy="5275163"/>
            <a:chOff x="-259767" y="1928910"/>
            <a:chExt cx="4752716" cy="5275163"/>
          </a:xfrm>
        </p:grpSpPr>
        <p:sp>
          <p:nvSpPr>
            <p:cNvPr id="27" name="Graphic 25">
              <a:extLst>
                <a:ext uri="{FF2B5EF4-FFF2-40B4-BE49-F238E27FC236}">
                  <a16:creationId xmlns:a16="http://schemas.microsoft.com/office/drawing/2014/main" id="{F3E49C66-C650-163F-540F-4CCDDAF8035F}"/>
                </a:ext>
              </a:extLst>
            </p:cNvPr>
            <p:cNvSpPr/>
            <p:nvPr/>
          </p:nvSpPr>
          <p:spPr>
            <a:xfrm>
              <a:off x="-231308" y="1928910"/>
              <a:ext cx="4724257" cy="5275163"/>
            </a:xfrm>
            <a:custGeom>
              <a:avLst/>
              <a:gdLst>
                <a:gd name="connsiteX0" fmla="*/ 79554 w 4724257"/>
                <a:gd name="connsiteY0" fmla="*/ 930952 h 5275163"/>
                <a:gd name="connsiteX1" fmla="*/ 4562967 w 4724257"/>
                <a:gd name="connsiteY1" fmla="*/ 387020 h 5275163"/>
                <a:gd name="connsiteX2" fmla="*/ 4019193 w 4724257"/>
                <a:gd name="connsiteY2" fmla="*/ 2432210 h 5275163"/>
                <a:gd name="connsiteX3" fmla="*/ 4284530 w 4724257"/>
                <a:gd name="connsiteY3" fmla="*/ 5148871 h 5275163"/>
                <a:gd name="connsiteX4" fmla="*/ 4589643 w 4724257"/>
                <a:gd name="connsiteY4" fmla="*/ 5228425 h 5275163"/>
                <a:gd name="connsiteX5" fmla="*/ 0 w 4724257"/>
                <a:gd name="connsiteY5" fmla="*/ 5228425 h 5275163"/>
                <a:gd name="connsiteX6" fmla="*/ 79554 w 4724257"/>
                <a:gd name="connsiteY6" fmla="*/ 930952 h 527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24257" h="5275163">
                  <a:moveTo>
                    <a:pt x="79554" y="930952"/>
                  </a:moveTo>
                  <a:cubicBezTo>
                    <a:pt x="79554" y="930952"/>
                    <a:pt x="3591277" y="-731781"/>
                    <a:pt x="4562967" y="387020"/>
                  </a:cubicBezTo>
                  <a:cubicBezTo>
                    <a:pt x="5000670" y="891017"/>
                    <a:pt x="4455633" y="1515450"/>
                    <a:pt x="4019193" y="2432210"/>
                  </a:cubicBezTo>
                  <a:cubicBezTo>
                    <a:pt x="3382449" y="3769311"/>
                    <a:pt x="3687562" y="4870276"/>
                    <a:pt x="4284530" y="5148871"/>
                  </a:cubicBezTo>
                  <a:cubicBezTo>
                    <a:pt x="4769113" y="5375062"/>
                    <a:pt x="4589643" y="5228425"/>
                    <a:pt x="4589643" y="5228425"/>
                  </a:cubicBezTo>
                  <a:lnTo>
                    <a:pt x="0" y="5228425"/>
                  </a:lnTo>
                  <a:lnTo>
                    <a:pt x="79554" y="930952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23000">
                  <a:schemeClr val="accent4"/>
                </a:gs>
                <a:gs pos="61000">
                  <a:schemeClr val="accent2"/>
                </a:gs>
                <a:gs pos="87000">
                  <a:schemeClr val="accent1"/>
                </a:gs>
                <a:gs pos="100000">
                  <a:schemeClr val="accent1"/>
                </a:gs>
              </a:gsLst>
              <a:lin ang="13073142" scaled="1"/>
            </a:gradFill>
            <a:ln w="157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Graphic 31">
              <a:extLst>
                <a:ext uri="{FF2B5EF4-FFF2-40B4-BE49-F238E27FC236}">
                  <a16:creationId xmlns:a16="http://schemas.microsoft.com/office/drawing/2014/main" id="{440B283C-B52E-1E4C-3762-702EAE4F8016}"/>
                </a:ext>
              </a:extLst>
            </p:cNvPr>
            <p:cNvSpPr/>
            <p:nvPr/>
          </p:nvSpPr>
          <p:spPr>
            <a:xfrm>
              <a:off x="-259767" y="2811414"/>
              <a:ext cx="4460388" cy="4392659"/>
            </a:xfrm>
            <a:custGeom>
              <a:avLst/>
              <a:gdLst>
                <a:gd name="connsiteX0" fmla="*/ 0 w 2761488"/>
                <a:gd name="connsiteY0" fmla="*/ 742548 h 2719556"/>
                <a:gd name="connsiteX1" fmla="*/ 0 w 2761488"/>
                <a:gd name="connsiteY1" fmla="*/ 2719557 h 2719556"/>
                <a:gd name="connsiteX2" fmla="*/ 2761488 w 2761488"/>
                <a:gd name="connsiteY2" fmla="*/ 2719557 h 2719556"/>
                <a:gd name="connsiteX3" fmla="*/ 2129123 w 2761488"/>
                <a:gd name="connsiteY3" fmla="*/ 904092 h 2719556"/>
                <a:gd name="connsiteX4" fmla="*/ 0 w 2761488"/>
                <a:gd name="connsiteY4" fmla="*/ 742548 h 271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1488" h="2719556">
                  <a:moveTo>
                    <a:pt x="0" y="742548"/>
                  </a:moveTo>
                  <a:lnTo>
                    <a:pt x="0" y="2719557"/>
                  </a:lnTo>
                  <a:lnTo>
                    <a:pt x="2761488" y="2719557"/>
                  </a:lnTo>
                  <a:cubicBezTo>
                    <a:pt x="2761488" y="2719557"/>
                    <a:pt x="1407605" y="2130626"/>
                    <a:pt x="2129123" y="904092"/>
                  </a:cubicBezTo>
                  <a:cubicBezTo>
                    <a:pt x="2850642" y="-322443"/>
                    <a:pt x="1008507" y="-225954"/>
                    <a:pt x="0" y="742548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24000">
                  <a:schemeClr val="accent4"/>
                </a:gs>
                <a:gs pos="51000">
                  <a:schemeClr val="accent2"/>
                </a:gs>
                <a:gs pos="77000">
                  <a:schemeClr val="accent1"/>
                </a:gs>
                <a:gs pos="100000">
                  <a:schemeClr val="accent1"/>
                </a:gs>
              </a:gsLst>
              <a:lin ang="12710617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21" name="Picture Placeholder 20" descr="A person in a red shirt kicking a football ball&#10;&#10;Description automatically generated">
            <a:extLst>
              <a:ext uri="{FF2B5EF4-FFF2-40B4-BE49-F238E27FC236}">
                <a16:creationId xmlns:a16="http://schemas.microsoft.com/office/drawing/2014/main" id="{0D7BF325-8A6D-D27D-8784-9C571D5D192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8737"/>
          <a:stretch>
            <a:fillRect/>
          </a:stretch>
        </p:blipFill>
        <p:spPr>
          <a:effectLst>
            <a:outerShdw blurRad="266700" dist="38100" dir="5400000" algn="t" rotWithShape="0">
              <a:prstClr val="black">
                <a:alpha val="15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66BC0F-0FBD-8FB9-256B-88AAE5E181ED}"/>
              </a:ext>
            </a:extLst>
          </p:cNvPr>
          <p:cNvSpPr txBox="1"/>
          <p:nvPr/>
        </p:nvSpPr>
        <p:spPr>
          <a:xfrm>
            <a:off x="5135016" y="2559043"/>
            <a:ext cx="6531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6600" dirty="0" err="1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ScoutPro</a:t>
            </a:r>
            <a:endParaRPr lang="en-IN" sz="6600" dirty="0">
              <a:solidFill>
                <a:schemeClr val="tx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3403A-D5C7-46D9-7C54-20E96A76C2A7}"/>
              </a:ext>
            </a:extLst>
          </p:cNvPr>
          <p:cNvSpPr txBox="1"/>
          <p:nvPr/>
        </p:nvSpPr>
        <p:spPr>
          <a:xfrm>
            <a:off x="4842687" y="3598534"/>
            <a:ext cx="722970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Smarter scouting. Data-driven decisions. Game-changing results.</a:t>
            </a:r>
            <a:endParaRPr lang="en-IN" sz="2000" dirty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D7788ED-5103-9DDA-533B-623FA62BD5C9}"/>
              </a:ext>
            </a:extLst>
          </p:cNvPr>
          <p:cNvSpPr/>
          <p:nvPr/>
        </p:nvSpPr>
        <p:spPr>
          <a:xfrm>
            <a:off x="609600" y="6350000"/>
            <a:ext cx="2514600" cy="215900"/>
          </a:xfrm>
          <a:prstGeom prst="ellipse">
            <a:avLst/>
          </a:prstGeom>
          <a:solidFill>
            <a:schemeClr val="tx1">
              <a:lumMod val="65000"/>
              <a:lumOff val="35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728FEC27-2FDE-4F7A-6F92-23FD96E20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0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A887-910E-4063-638B-10DC593A5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B04E9FC-1271-C60F-152C-E50D6DA485DB}"/>
              </a:ext>
            </a:extLst>
          </p:cNvPr>
          <p:cNvSpPr txBox="1"/>
          <p:nvPr/>
        </p:nvSpPr>
        <p:spPr>
          <a:xfrm>
            <a:off x="3633848" y="0"/>
            <a:ext cx="417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Screenshots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28D8DC5-A43C-D598-7180-9A17C72BC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8644" y="767562"/>
            <a:ext cx="5936780" cy="60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52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556A-4521-9BDA-245F-22DC2FF51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FA16078-A44F-2B90-7C07-7FB0850D6BB2}"/>
              </a:ext>
            </a:extLst>
          </p:cNvPr>
          <p:cNvSpPr txBox="1"/>
          <p:nvPr/>
        </p:nvSpPr>
        <p:spPr>
          <a:xfrm>
            <a:off x="3633848" y="0"/>
            <a:ext cx="417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Screenshots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6BC7201-8D02-79D3-A4D0-4391EEE37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8644" y="807546"/>
            <a:ext cx="5913470" cy="60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69DDE-17AF-3802-20CD-4A05E0AE8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CA298E-44B5-9483-6552-70C933122DDD}"/>
              </a:ext>
            </a:extLst>
          </p:cNvPr>
          <p:cNvSpPr txBox="1"/>
          <p:nvPr/>
        </p:nvSpPr>
        <p:spPr>
          <a:xfrm>
            <a:off x="3633848" y="0"/>
            <a:ext cx="417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Screenshots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985FCD-FD0A-ECA0-7A51-58151108B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5682" y="786938"/>
            <a:ext cx="5922703" cy="60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94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44488-8500-B470-E37B-4D8807D0F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F6D1E99-326F-CB4E-A605-CB33CF123AE1}"/>
              </a:ext>
            </a:extLst>
          </p:cNvPr>
          <p:cNvSpPr txBox="1"/>
          <p:nvPr/>
        </p:nvSpPr>
        <p:spPr>
          <a:xfrm>
            <a:off x="3633848" y="0"/>
            <a:ext cx="417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Screenshots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7A7A18-9C4C-813F-FAA4-B77F86863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5682" y="804698"/>
            <a:ext cx="5922703" cy="601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06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stadium with lights and a green field&#10;&#10;Description automatically generated">
            <a:extLst>
              <a:ext uri="{FF2B5EF4-FFF2-40B4-BE49-F238E27FC236}">
                <a16:creationId xmlns:a16="http://schemas.microsoft.com/office/drawing/2014/main" id="{234526C9-42D8-6346-E3A4-7AE6EB5D60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0" b="13850"/>
          <a:stretch/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142614-F41F-B460-3951-8D50535B2D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Graphic 25">
            <a:extLst>
              <a:ext uri="{FF2B5EF4-FFF2-40B4-BE49-F238E27FC236}">
                <a16:creationId xmlns:a16="http://schemas.microsoft.com/office/drawing/2014/main" id="{4555F3C3-A037-ECAA-AD0C-30E7E0C93A39}"/>
              </a:ext>
            </a:extLst>
          </p:cNvPr>
          <p:cNvSpPr/>
          <p:nvPr/>
        </p:nvSpPr>
        <p:spPr>
          <a:xfrm rot="10800000">
            <a:off x="6504062" y="-393700"/>
            <a:ext cx="6421655" cy="6855014"/>
          </a:xfrm>
          <a:custGeom>
            <a:avLst/>
            <a:gdLst>
              <a:gd name="connsiteX0" fmla="*/ 79554 w 4724257"/>
              <a:gd name="connsiteY0" fmla="*/ 930952 h 5275163"/>
              <a:gd name="connsiteX1" fmla="*/ 4562967 w 4724257"/>
              <a:gd name="connsiteY1" fmla="*/ 387020 h 5275163"/>
              <a:gd name="connsiteX2" fmla="*/ 4019193 w 4724257"/>
              <a:gd name="connsiteY2" fmla="*/ 2432210 h 5275163"/>
              <a:gd name="connsiteX3" fmla="*/ 4284530 w 4724257"/>
              <a:gd name="connsiteY3" fmla="*/ 5148871 h 5275163"/>
              <a:gd name="connsiteX4" fmla="*/ 4589643 w 4724257"/>
              <a:gd name="connsiteY4" fmla="*/ 5228425 h 5275163"/>
              <a:gd name="connsiteX5" fmla="*/ 0 w 4724257"/>
              <a:gd name="connsiteY5" fmla="*/ 5228425 h 5275163"/>
              <a:gd name="connsiteX6" fmla="*/ 79554 w 4724257"/>
              <a:gd name="connsiteY6" fmla="*/ 930952 h 5275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24257" h="5275163">
                <a:moveTo>
                  <a:pt x="79554" y="930952"/>
                </a:moveTo>
                <a:cubicBezTo>
                  <a:pt x="79554" y="930952"/>
                  <a:pt x="3591277" y="-731781"/>
                  <a:pt x="4562967" y="387020"/>
                </a:cubicBezTo>
                <a:cubicBezTo>
                  <a:pt x="5000670" y="891017"/>
                  <a:pt x="4455633" y="1515450"/>
                  <a:pt x="4019193" y="2432210"/>
                </a:cubicBezTo>
                <a:cubicBezTo>
                  <a:pt x="3382449" y="3769311"/>
                  <a:pt x="3687562" y="4870276"/>
                  <a:pt x="4284530" y="5148871"/>
                </a:cubicBezTo>
                <a:cubicBezTo>
                  <a:pt x="4769113" y="5375062"/>
                  <a:pt x="4589643" y="5228425"/>
                  <a:pt x="4589643" y="5228425"/>
                </a:cubicBezTo>
                <a:lnTo>
                  <a:pt x="0" y="5228425"/>
                </a:lnTo>
                <a:lnTo>
                  <a:pt x="79554" y="930952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25000"/>
                </a:schemeClr>
              </a:gs>
              <a:gs pos="23000">
                <a:schemeClr val="accent4">
                  <a:alpha val="30000"/>
                </a:schemeClr>
              </a:gs>
              <a:gs pos="61000">
                <a:schemeClr val="accent2">
                  <a:alpha val="30000"/>
                </a:schemeClr>
              </a:gs>
              <a:gs pos="87000">
                <a:schemeClr val="accent1">
                  <a:alpha val="30000"/>
                </a:schemeClr>
              </a:gs>
              <a:gs pos="100000">
                <a:schemeClr val="accent1">
                  <a:alpha val="30000"/>
                </a:schemeClr>
              </a:gs>
            </a:gsLst>
            <a:lin ang="13073142" scaled="1"/>
          </a:gradFill>
          <a:ln w="15769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" name="Graphic 31">
            <a:extLst>
              <a:ext uri="{FF2B5EF4-FFF2-40B4-BE49-F238E27FC236}">
                <a16:creationId xmlns:a16="http://schemas.microsoft.com/office/drawing/2014/main" id="{841AF8AC-C101-9C3A-F80B-ECE1377DD3A3}"/>
              </a:ext>
            </a:extLst>
          </p:cNvPr>
          <p:cNvSpPr/>
          <p:nvPr/>
        </p:nvSpPr>
        <p:spPr>
          <a:xfrm rot="10800000">
            <a:off x="6829727" y="-393699"/>
            <a:ext cx="5928199" cy="5761287"/>
          </a:xfrm>
          <a:custGeom>
            <a:avLst/>
            <a:gdLst>
              <a:gd name="connsiteX0" fmla="*/ 0 w 2761488"/>
              <a:gd name="connsiteY0" fmla="*/ 742548 h 2719556"/>
              <a:gd name="connsiteX1" fmla="*/ 0 w 2761488"/>
              <a:gd name="connsiteY1" fmla="*/ 2719557 h 2719556"/>
              <a:gd name="connsiteX2" fmla="*/ 2761488 w 2761488"/>
              <a:gd name="connsiteY2" fmla="*/ 2719557 h 2719556"/>
              <a:gd name="connsiteX3" fmla="*/ 2129123 w 2761488"/>
              <a:gd name="connsiteY3" fmla="*/ 904092 h 2719556"/>
              <a:gd name="connsiteX4" fmla="*/ 0 w 2761488"/>
              <a:gd name="connsiteY4" fmla="*/ 742548 h 271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1488" h="2719556">
                <a:moveTo>
                  <a:pt x="0" y="742548"/>
                </a:moveTo>
                <a:lnTo>
                  <a:pt x="0" y="2719557"/>
                </a:lnTo>
                <a:lnTo>
                  <a:pt x="2761488" y="2719557"/>
                </a:lnTo>
                <a:cubicBezTo>
                  <a:pt x="2761488" y="2719557"/>
                  <a:pt x="1407605" y="2130626"/>
                  <a:pt x="2129123" y="904092"/>
                </a:cubicBezTo>
                <a:cubicBezTo>
                  <a:pt x="2850642" y="-322443"/>
                  <a:pt x="1008507" y="-225954"/>
                  <a:pt x="0" y="742548"/>
                </a:cubicBezTo>
                <a:close/>
              </a:path>
            </a:pathLst>
          </a:custGeom>
          <a:gradFill>
            <a:gsLst>
              <a:gs pos="0">
                <a:schemeClr val="accent5">
                  <a:alpha val="25000"/>
                </a:schemeClr>
              </a:gs>
              <a:gs pos="24000">
                <a:schemeClr val="accent4">
                  <a:alpha val="25000"/>
                </a:schemeClr>
              </a:gs>
              <a:gs pos="51000">
                <a:schemeClr val="accent2">
                  <a:alpha val="30000"/>
                </a:schemeClr>
              </a:gs>
              <a:gs pos="77000">
                <a:schemeClr val="accent1">
                  <a:alpha val="30000"/>
                </a:schemeClr>
              </a:gs>
              <a:gs pos="100000">
                <a:schemeClr val="accent1">
                  <a:alpha val="30000"/>
                </a:schemeClr>
              </a:gs>
            </a:gsLst>
            <a:lin ang="12710617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9" name="Picture Placeholder 18" descr="A football ball with green paint splatter&#10;&#10;Description automatically generated">
            <a:extLst>
              <a:ext uri="{FF2B5EF4-FFF2-40B4-BE49-F238E27FC236}">
                <a16:creationId xmlns:a16="http://schemas.microsoft.com/office/drawing/2014/main" id="{B9ACA9EE-538F-FDE5-0625-2E781C75BB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99" t="-9647" r="-1859"/>
          <a:stretch/>
        </p:blipFill>
        <p:spPr>
          <a:xfrm>
            <a:off x="3831771" y="0"/>
            <a:ext cx="8381108" cy="68580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2BC98F-AD8F-0CAB-BAE6-6534884F41E3}"/>
              </a:ext>
            </a:extLst>
          </p:cNvPr>
          <p:cNvSpPr txBox="1"/>
          <p:nvPr/>
        </p:nvSpPr>
        <p:spPr>
          <a:xfrm>
            <a:off x="415245" y="2696005"/>
            <a:ext cx="58993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6000" dirty="0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Thank You!</a:t>
            </a:r>
          </a:p>
        </p:txBody>
      </p:sp>
      <p:pic>
        <p:nvPicPr>
          <p:cNvPr id="2" name="Picture 1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A8096706-BE5C-74AE-936B-BC3688147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8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kicking a football ball&#10;&#10;Description automatically generated">
            <a:extLst>
              <a:ext uri="{FF2B5EF4-FFF2-40B4-BE49-F238E27FC236}">
                <a16:creationId xmlns:a16="http://schemas.microsoft.com/office/drawing/2014/main" id="{930FECB6-D87E-C01B-6CEB-6A3CDF0618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66" b="34566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342913-00B2-5606-9D18-B38249E408DD}"/>
              </a:ext>
            </a:extLst>
          </p:cNvPr>
          <p:cNvSpPr/>
          <p:nvPr/>
        </p:nvSpPr>
        <p:spPr>
          <a:xfrm>
            <a:off x="0" y="0"/>
            <a:ext cx="12192000" cy="2510971"/>
          </a:xfrm>
          <a:prstGeom prst="rect">
            <a:avLst/>
          </a:prstGeom>
          <a:gradFill>
            <a:gsLst>
              <a:gs pos="0">
                <a:schemeClr val="accent5">
                  <a:alpha val="80000"/>
                </a:schemeClr>
              </a:gs>
              <a:gs pos="24000">
                <a:schemeClr val="accent4">
                  <a:alpha val="80000"/>
                </a:schemeClr>
              </a:gs>
              <a:gs pos="68000">
                <a:schemeClr val="accent2">
                  <a:alpha val="4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4037ED-530D-A799-D465-85C9E979E9D1}"/>
              </a:ext>
            </a:extLst>
          </p:cNvPr>
          <p:cNvSpPr txBox="1"/>
          <p:nvPr/>
        </p:nvSpPr>
        <p:spPr>
          <a:xfrm>
            <a:off x="3541486" y="839986"/>
            <a:ext cx="510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Table of Contents</a:t>
            </a:r>
            <a:endParaRPr lang="en-IN" sz="4800" dirty="0">
              <a:solidFill>
                <a:schemeClr val="tx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C03E53-6251-020C-A0F6-7194A5D60992}"/>
              </a:ext>
            </a:extLst>
          </p:cNvPr>
          <p:cNvSpPr txBox="1"/>
          <p:nvPr/>
        </p:nvSpPr>
        <p:spPr>
          <a:xfrm>
            <a:off x="2873829" y="1609428"/>
            <a:ext cx="6444342" cy="62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IN" sz="20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Overview of the </a:t>
            </a:r>
            <a:r>
              <a:rPr lang="en-IN" sz="2000" dirty="0" err="1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ScoutPro</a:t>
            </a:r>
            <a:r>
              <a:rPr lang="en-IN" sz="20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Recommendation System</a:t>
            </a:r>
          </a:p>
          <a:p>
            <a:pPr algn="ctr">
              <a:lnSpc>
                <a:spcPts val="2000"/>
              </a:lnSpc>
            </a:pPr>
            <a:endParaRPr lang="en-IN" sz="2400" dirty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35D430-106D-D478-F480-F9906751B166}"/>
              </a:ext>
            </a:extLst>
          </p:cNvPr>
          <p:cNvSpPr txBox="1"/>
          <p:nvPr/>
        </p:nvSpPr>
        <p:spPr>
          <a:xfrm>
            <a:off x="957943" y="2929601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01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496C45-B21A-62E9-B4DE-45FAE76149D3}"/>
              </a:ext>
            </a:extLst>
          </p:cNvPr>
          <p:cNvSpPr txBox="1"/>
          <p:nvPr/>
        </p:nvSpPr>
        <p:spPr>
          <a:xfrm>
            <a:off x="957943" y="3877038"/>
            <a:ext cx="3440436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Why modern football scouting needs smarter tools.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0E8EB3-6668-BA5D-FC95-41B046D34243}"/>
              </a:ext>
            </a:extLst>
          </p:cNvPr>
          <p:cNvSpPr txBox="1"/>
          <p:nvPr/>
        </p:nvSpPr>
        <p:spPr>
          <a:xfrm>
            <a:off x="957943" y="3434951"/>
            <a:ext cx="3440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+mj-lt"/>
                <a:cs typeface="Ramabhadra" panose="02000600000000000000" pitchFamily="2" charset="0"/>
              </a:rPr>
              <a:t>Project Motivation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5BA1EE-77E7-7698-D792-7D8AFB9B65F2}"/>
              </a:ext>
            </a:extLst>
          </p:cNvPr>
          <p:cNvSpPr txBox="1"/>
          <p:nvPr/>
        </p:nvSpPr>
        <p:spPr>
          <a:xfrm>
            <a:off x="4643551" y="2929601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02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6722F0-9CAC-FFBE-81E0-6F10BC74E5DD}"/>
              </a:ext>
            </a:extLst>
          </p:cNvPr>
          <p:cNvSpPr txBox="1"/>
          <p:nvPr/>
        </p:nvSpPr>
        <p:spPr>
          <a:xfrm>
            <a:off x="4643551" y="3880244"/>
            <a:ext cx="33785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What datasets we used and how we prepared them.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0E21E9-406F-2C40-D87C-0955FA7E00A1}"/>
              </a:ext>
            </a:extLst>
          </p:cNvPr>
          <p:cNvSpPr txBox="1"/>
          <p:nvPr/>
        </p:nvSpPr>
        <p:spPr>
          <a:xfrm>
            <a:off x="4643550" y="3430101"/>
            <a:ext cx="227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+mj-lt"/>
                <a:cs typeface="Ramabhadra" panose="02000600000000000000" pitchFamily="2" charset="0"/>
              </a:rPr>
              <a:t>The Data</a:t>
            </a:r>
            <a:endParaRPr lang="en-IN" sz="2400" dirty="0">
              <a:solidFill>
                <a:schemeClr val="bg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265C39-1D5E-D077-57F5-7CC5AEB76030}"/>
              </a:ext>
            </a:extLst>
          </p:cNvPr>
          <p:cNvSpPr txBox="1"/>
          <p:nvPr/>
        </p:nvSpPr>
        <p:spPr>
          <a:xfrm>
            <a:off x="8650514" y="2929601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03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5F46E-D7DD-BDD2-F01A-B479BE522ACD}"/>
              </a:ext>
            </a:extLst>
          </p:cNvPr>
          <p:cNvSpPr txBox="1"/>
          <p:nvPr/>
        </p:nvSpPr>
        <p:spPr>
          <a:xfrm>
            <a:off x="8650514" y="3880244"/>
            <a:ext cx="33785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Behind the scenes: data flow, algorithms, and structure.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8BF6CF-4720-8DA7-5320-156F946F54B8}"/>
              </a:ext>
            </a:extLst>
          </p:cNvPr>
          <p:cNvSpPr txBox="1"/>
          <p:nvPr/>
        </p:nvSpPr>
        <p:spPr>
          <a:xfrm>
            <a:off x="8650514" y="3430101"/>
            <a:ext cx="3005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+mj-lt"/>
                <a:cs typeface="Ramabhadra" panose="02000600000000000000" pitchFamily="2" charset="0"/>
              </a:rPr>
              <a:t>System Architecture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FDB3E4-1AD5-EB52-0FEA-4C56E407EF3D}"/>
              </a:ext>
            </a:extLst>
          </p:cNvPr>
          <p:cNvSpPr txBox="1"/>
          <p:nvPr/>
        </p:nvSpPr>
        <p:spPr>
          <a:xfrm>
            <a:off x="957943" y="4617235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04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7CD33B-8DDB-089C-92CC-10427505EC6D}"/>
              </a:ext>
            </a:extLst>
          </p:cNvPr>
          <p:cNvSpPr txBox="1"/>
          <p:nvPr/>
        </p:nvSpPr>
        <p:spPr>
          <a:xfrm>
            <a:off x="922299" y="5975735"/>
            <a:ext cx="3846471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How players are evaluated and ranked (Similarity Score).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40F165-CA97-E014-6B3B-28159C252F9B}"/>
              </a:ext>
            </a:extLst>
          </p:cNvPr>
          <p:cNvSpPr txBox="1"/>
          <p:nvPr/>
        </p:nvSpPr>
        <p:spPr>
          <a:xfrm>
            <a:off x="922299" y="5149848"/>
            <a:ext cx="3208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+mj-lt"/>
                <a:cs typeface="Ramabhadra" panose="02000600000000000000" pitchFamily="2" charset="0"/>
              </a:rPr>
              <a:t>Scoring and Recommendation Logic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04D33A-3FC8-1AC5-4743-5AE65B44E445}"/>
              </a:ext>
            </a:extLst>
          </p:cNvPr>
          <p:cNvSpPr txBox="1"/>
          <p:nvPr/>
        </p:nvSpPr>
        <p:spPr>
          <a:xfrm>
            <a:off x="4643551" y="4617235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05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E32F47-FAD8-FAE5-F335-A0CE2456B913}"/>
              </a:ext>
            </a:extLst>
          </p:cNvPr>
          <p:cNvSpPr txBox="1"/>
          <p:nvPr/>
        </p:nvSpPr>
        <p:spPr>
          <a:xfrm>
            <a:off x="4643550" y="5671910"/>
            <a:ext cx="29048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Screenshots and walkthrough of the platform.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B38763-8A7E-325F-0B2A-EA618CB42985}"/>
              </a:ext>
            </a:extLst>
          </p:cNvPr>
          <p:cNvSpPr txBox="1"/>
          <p:nvPr/>
        </p:nvSpPr>
        <p:spPr>
          <a:xfrm>
            <a:off x="4643551" y="5165989"/>
            <a:ext cx="3208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+mj-lt"/>
                <a:cs typeface="Ramabhadra" panose="02000600000000000000" pitchFamily="2" charset="0"/>
              </a:rPr>
              <a:t>Demo &amp; User Interface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AD0D0E-24C2-D9EF-56EA-96D78D4F853F}"/>
              </a:ext>
            </a:extLst>
          </p:cNvPr>
          <p:cNvSpPr txBox="1"/>
          <p:nvPr/>
        </p:nvSpPr>
        <p:spPr>
          <a:xfrm>
            <a:off x="8650514" y="4617235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06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635688-901C-8CA6-0A1D-B342B51EC497}"/>
              </a:ext>
            </a:extLst>
          </p:cNvPr>
          <p:cNvSpPr txBox="1"/>
          <p:nvPr/>
        </p:nvSpPr>
        <p:spPr>
          <a:xfrm>
            <a:off x="8650514" y="5608006"/>
            <a:ext cx="2904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Takeaways and ideas for improving </a:t>
            </a:r>
            <a:r>
              <a:rPr lang="en-US" dirty="0" err="1"/>
              <a:t>ScoutPro</a:t>
            </a:r>
            <a:r>
              <a:rPr lang="en-US" dirty="0"/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A8DCF5-EBDF-8936-85E8-C88E3E357AE7}"/>
              </a:ext>
            </a:extLst>
          </p:cNvPr>
          <p:cNvSpPr txBox="1"/>
          <p:nvPr/>
        </p:nvSpPr>
        <p:spPr>
          <a:xfrm>
            <a:off x="8650514" y="5165989"/>
            <a:ext cx="3541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+mj-lt"/>
                <a:cs typeface="Ramabhadra" panose="02000600000000000000" pitchFamily="2" charset="0"/>
              </a:rPr>
              <a:t>Conclusion &amp; Future Work</a:t>
            </a:r>
          </a:p>
        </p:txBody>
      </p:sp>
      <p:pic>
        <p:nvPicPr>
          <p:cNvPr id="4" name="Picture 3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A89D9973-AC45-98A5-CC32-29F00A77C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6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806A379-EFAE-960C-5F57-5E6509907E00}"/>
              </a:ext>
            </a:extLst>
          </p:cNvPr>
          <p:cNvSpPr/>
          <p:nvPr/>
        </p:nvSpPr>
        <p:spPr>
          <a:xfrm>
            <a:off x="8623300" y="0"/>
            <a:ext cx="35687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29000">
                <a:schemeClr val="accent4"/>
              </a:gs>
              <a:gs pos="71000">
                <a:schemeClr val="accent2"/>
              </a:gs>
              <a:gs pos="100000">
                <a:schemeClr val="accent1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D7B027-EB25-BD6C-C546-4CFE8ED2A683}"/>
              </a:ext>
            </a:extLst>
          </p:cNvPr>
          <p:cNvSpPr txBox="1"/>
          <p:nvPr/>
        </p:nvSpPr>
        <p:spPr>
          <a:xfrm>
            <a:off x="572533" y="1087688"/>
            <a:ext cx="45328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Why Smart Scouting Matters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337956-75FF-B99A-CC5E-C182032BC907}"/>
              </a:ext>
            </a:extLst>
          </p:cNvPr>
          <p:cNvSpPr txBox="1"/>
          <p:nvPr/>
        </p:nvSpPr>
        <p:spPr>
          <a:xfrm>
            <a:off x="482130" y="3429000"/>
            <a:ext cx="7199923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Traditional scouting is often subjective, inconsistent, and time-consuming.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There’s a growing need for tools that help scouts make fast, data-driven decisions.</a:t>
            </a:r>
          </a:p>
          <a:p>
            <a:pPr>
              <a:lnSpc>
                <a:spcPct val="150000"/>
              </a:lnSpc>
            </a:pPr>
            <a:r>
              <a:rPr lang="en-IN" b="1" dirty="0" err="1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ScoutPro</a:t>
            </a:r>
            <a:r>
              <a:rPr lang="en-IN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was built to fill this gap - giving every scout the power of smart analysis.</a:t>
            </a:r>
          </a:p>
        </p:txBody>
      </p:sp>
      <p:pic>
        <p:nvPicPr>
          <p:cNvPr id="12" name="Picture Placeholder 11" descr="A person kicking a football ball&#10;&#10;Description automatically generated">
            <a:extLst>
              <a:ext uri="{FF2B5EF4-FFF2-40B4-BE49-F238E27FC236}">
                <a16:creationId xmlns:a16="http://schemas.microsoft.com/office/drawing/2014/main" id="{36F77349-E9B3-AF9B-72EA-E8F8F3F053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" t="-19896" r="3718" b="-23811"/>
          <a:stretch/>
        </p:blipFill>
        <p:spPr>
          <a:xfrm flipH="1">
            <a:off x="5105400" y="11034"/>
            <a:ext cx="6261100" cy="683593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67A9DD-40B6-746A-4349-0BACBBC3D7BB}"/>
              </a:ext>
            </a:extLst>
          </p:cNvPr>
          <p:cNvSpPr txBox="1"/>
          <p:nvPr/>
        </p:nvSpPr>
        <p:spPr>
          <a:xfrm>
            <a:off x="482129" y="2411127"/>
            <a:ext cx="4532867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Modern football is driven by data. Clubs manage hundreds of player profiles.</a:t>
            </a:r>
          </a:p>
        </p:txBody>
      </p:sp>
      <p:pic>
        <p:nvPicPr>
          <p:cNvPr id="7" name="Picture 6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A810C04B-534B-A5F4-808D-E6B6A35AC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5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kicking a football ball&#10;&#10;Description automatically generated">
            <a:extLst>
              <a:ext uri="{FF2B5EF4-FFF2-40B4-BE49-F238E27FC236}">
                <a16:creationId xmlns:a16="http://schemas.microsoft.com/office/drawing/2014/main" id="{806EDA89-B908-9B48-ADCD-AFF7369D09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13" b="15023"/>
          <a:stretch/>
        </p:blipFill>
        <p:spPr>
          <a:xfrm>
            <a:off x="6556355" y="4955965"/>
            <a:ext cx="5339927" cy="1789066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C1886C-276E-C9E6-5A75-462B79DD3C32}"/>
              </a:ext>
            </a:extLst>
          </p:cNvPr>
          <p:cNvSpPr txBox="1"/>
          <p:nvPr/>
        </p:nvSpPr>
        <p:spPr>
          <a:xfrm>
            <a:off x="479237" y="131417"/>
            <a:ext cx="35950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Data Collection &amp; Preparation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050AD1-033F-022A-4A18-4485DCB8DB06}"/>
              </a:ext>
            </a:extLst>
          </p:cNvPr>
          <p:cNvSpPr txBox="1"/>
          <p:nvPr/>
        </p:nvSpPr>
        <p:spPr>
          <a:xfrm>
            <a:off x="7245567" y="605919"/>
            <a:ext cx="4638997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We got 4,000 active players</a:t>
            </a:r>
            <a:r>
              <a:rPr lang="he-IL" dirty="0"/>
              <a:t> </a:t>
            </a:r>
            <a:r>
              <a:rPr lang="en-US" dirty="0"/>
              <a:t>From hundreds of clubs worldwide</a:t>
            </a:r>
            <a:r>
              <a:rPr lang="he-IL" dirty="0"/>
              <a:t> </a:t>
            </a:r>
            <a:r>
              <a:rPr lang="en-US" dirty="0"/>
              <a:t>Includes: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Personal details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Full skill attributes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Season stats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Club-position mapping</a:t>
            </a:r>
          </a:p>
        </p:txBody>
      </p:sp>
      <p:grpSp>
        <p:nvGrpSpPr>
          <p:cNvPr id="7" name="Graphic 5">
            <a:extLst>
              <a:ext uri="{FF2B5EF4-FFF2-40B4-BE49-F238E27FC236}">
                <a16:creationId xmlns:a16="http://schemas.microsoft.com/office/drawing/2014/main" id="{548B1E15-4E82-6961-42F8-F581F57962BB}"/>
              </a:ext>
            </a:extLst>
          </p:cNvPr>
          <p:cNvGrpSpPr/>
          <p:nvPr/>
        </p:nvGrpSpPr>
        <p:grpSpPr>
          <a:xfrm>
            <a:off x="6754402" y="863318"/>
            <a:ext cx="362572" cy="363156"/>
            <a:chOff x="7602378" y="1641015"/>
            <a:chExt cx="1788621" cy="1791507"/>
          </a:xfrm>
          <a:solidFill>
            <a:srgbClr val="4C7325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910DC1-B02A-5099-1C1C-3CE21FDCAE22}"/>
                </a:ext>
              </a:extLst>
            </p:cNvPr>
            <p:cNvSpPr/>
            <p:nvPr/>
          </p:nvSpPr>
          <p:spPr>
            <a:xfrm>
              <a:off x="7602473" y="2791679"/>
              <a:ext cx="643842" cy="640844"/>
            </a:xfrm>
            <a:custGeom>
              <a:avLst/>
              <a:gdLst>
                <a:gd name="connsiteX0" fmla="*/ 0 w 643842"/>
                <a:gd name="connsiteY0" fmla="*/ 560549 h 640844"/>
                <a:gd name="connsiteX1" fmla="*/ 20574 w 643842"/>
                <a:gd name="connsiteY1" fmla="*/ 541784 h 640844"/>
                <a:gd name="connsiteX2" fmla="*/ 553688 w 643842"/>
                <a:gd name="connsiteY2" fmla="*/ 8765 h 640844"/>
                <a:gd name="connsiteX3" fmla="*/ 588836 w 643842"/>
                <a:gd name="connsiteY3" fmla="*/ 8765 h 640844"/>
                <a:gd name="connsiteX4" fmla="*/ 635889 w 643842"/>
                <a:gd name="connsiteY4" fmla="*/ 55438 h 640844"/>
                <a:gd name="connsiteX5" fmla="*/ 636080 w 643842"/>
                <a:gd name="connsiteY5" fmla="*/ 82108 h 640844"/>
                <a:gd name="connsiteX6" fmla="*/ 492729 w 643842"/>
                <a:gd name="connsiteY6" fmla="*/ 225078 h 640844"/>
                <a:gd name="connsiteX7" fmla="*/ 76771 w 643842"/>
                <a:gd name="connsiteY7" fmla="*/ 640844 h 640844"/>
                <a:gd name="connsiteX8" fmla="*/ 69818 w 643842"/>
                <a:gd name="connsiteY8" fmla="*/ 640844 h 640844"/>
                <a:gd name="connsiteX9" fmla="*/ 0 w 643842"/>
                <a:gd name="connsiteY9" fmla="*/ 571026 h 640844"/>
                <a:gd name="connsiteX10" fmla="*/ 0 w 643842"/>
                <a:gd name="connsiteY10" fmla="*/ 560549 h 640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3842" h="640844">
                  <a:moveTo>
                    <a:pt x="0" y="560549"/>
                  </a:moveTo>
                  <a:cubicBezTo>
                    <a:pt x="6858" y="554262"/>
                    <a:pt x="14002" y="548357"/>
                    <a:pt x="20574" y="541784"/>
                  </a:cubicBezTo>
                  <a:cubicBezTo>
                    <a:pt x="198311" y="364143"/>
                    <a:pt x="375952" y="186407"/>
                    <a:pt x="553688" y="8765"/>
                  </a:cubicBezTo>
                  <a:cubicBezTo>
                    <a:pt x="565376" y="-2922"/>
                    <a:pt x="577092" y="-2922"/>
                    <a:pt x="588836" y="8765"/>
                  </a:cubicBezTo>
                  <a:cubicBezTo>
                    <a:pt x="604457" y="24386"/>
                    <a:pt x="619602" y="40579"/>
                    <a:pt x="635889" y="55438"/>
                  </a:cubicBezTo>
                  <a:cubicBezTo>
                    <a:pt x="646462" y="65153"/>
                    <a:pt x="646462" y="71821"/>
                    <a:pt x="636080" y="82108"/>
                  </a:cubicBezTo>
                  <a:cubicBezTo>
                    <a:pt x="587883" y="129352"/>
                    <a:pt x="540449" y="177358"/>
                    <a:pt x="492729" y="225078"/>
                  </a:cubicBezTo>
                  <a:cubicBezTo>
                    <a:pt x="354140" y="363667"/>
                    <a:pt x="215456" y="502256"/>
                    <a:pt x="76771" y="640844"/>
                  </a:cubicBezTo>
                  <a:lnTo>
                    <a:pt x="69818" y="640844"/>
                  </a:lnTo>
                  <a:cubicBezTo>
                    <a:pt x="47911" y="616270"/>
                    <a:pt x="24575" y="592934"/>
                    <a:pt x="0" y="571026"/>
                  </a:cubicBezTo>
                  <a:cubicBezTo>
                    <a:pt x="0" y="567502"/>
                    <a:pt x="0" y="564073"/>
                    <a:pt x="0" y="560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0051C0-5B1A-3A2F-7707-F3D4F143633A}"/>
                </a:ext>
              </a:extLst>
            </p:cNvPr>
            <p:cNvSpPr/>
            <p:nvPr/>
          </p:nvSpPr>
          <p:spPr>
            <a:xfrm>
              <a:off x="7602378" y="2584229"/>
              <a:ext cx="439938" cy="435112"/>
            </a:xfrm>
            <a:custGeom>
              <a:avLst/>
              <a:gdLst>
                <a:gd name="connsiteX0" fmla="*/ 95 w 439938"/>
                <a:gd name="connsiteY0" fmla="*/ 359567 h 435112"/>
                <a:gd name="connsiteX1" fmla="*/ 18192 w 439938"/>
                <a:gd name="connsiteY1" fmla="*/ 343374 h 435112"/>
                <a:gd name="connsiteX2" fmla="*/ 351091 w 439938"/>
                <a:gd name="connsiteY2" fmla="*/ 9999 h 435112"/>
                <a:gd name="connsiteX3" fmla="*/ 382810 w 439938"/>
                <a:gd name="connsiteY3" fmla="*/ 9618 h 435112"/>
                <a:gd name="connsiteX4" fmla="*/ 430911 w 439938"/>
                <a:gd name="connsiteY4" fmla="*/ 57720 h 435112"/>
                <a:gd name="connsiteX5" fmla="*/ 430339 w 439938"/>
                <a:gd name="connsiteY5" fmla="*/ 88200 h 435112"/>
                <a:gd name="connsiteX6" fmla="*/ 190785 w 439938"/>
                <a:gd name="connsiteY6" fmla="*/ 327277 h 435112"/>
                <a:gd name="connsiteX7" fmla="*/ 91059 w 439938"/>
                <a:gd name="connsiteY7" fmla="*/ 427385 h 435112"/>
                <a:gd name="connsiteX8" fmla="*/ 64103 w 439938"/>
                <a:gd name="connsiteY8" fmla="*/ 427194 h 435112"/>
                <a:gd name="connsiteX9" fmla="*/ 0 w 439938"/>
                <a:gd name="connsiteY9" fmla="*/ 362996 h 435112"/>
                <a:gd name="connsiteX10" fmla="*/ 0 w 439938"/>
                <a:gd name="connsiteY10" fmla="*/ 359472 h 435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9938" h="435112">
                  <a:moveTo>
                    <a:pt x="95" y="359567"/>
                  </a:moveTo>
                  <a:cubicBezTo>
                    <a:pt x="6191" y="354138"/>
                    <a:pt x="12478" y="349089"/>
                    <a:pt x="18192" y="343374"/>
                  </a:cubicBezTo>
                  <a:cubicBezTo>
                    <a:pt x="129254" y="232408"/>
                    <a:pt x="240506" y="121537"/>
                    <a:pt x="351091" y="9999"/>
                  </a:cubicBezTo>
                  <a:cubicBezTo>
                    <a:pt x="363188" y="-2193"/>
                    <a:pt x="370808" y="-4288"/>
                    <a:pt x="382810" y="9618"/>
                  </a:cubicBezTo>
                  <a:cubicBezTo>
                    <a:pt x="397669" y="26668"/>
                    <a:pt x="413861" y="42765"/>
                    <a:pt x="430911" y="57720"/>
                  </a:cubicBezTo>
                  <a:cubicBezTo>
                    <a:pt x="444055" y="69340"/>
                    <a:pt x="441960" y="76770"/>
                    <a:pt x="430339" y="88200"/>
                  </a:cubicBezTo>
                  <a:cubicBezTo>
                    <a:pt x="350139" y="167543"/>
                    <a:pt x="270510" y="247553"/>
                    <a:pt x="190785" y="327277"/>
                  </a:cubicBezTo>
                  <a:cubicBezTo>
                    <a:pt x="157448" y="360615"/>
                    <a:pt x="123825" y="393571"/>
                    <a:pt x="91059" y="427385"/>
                  </a:cubicBezTo>
                  <a:cubicBezTo>
                    <a:pt x="80963" y="437767"/>
                    <a:pt x="74009" y="437672"/>
                    <a:pt x="64103" y="427194"/>
                  </a:cubicBezTo>
                  <a:cubicBezTo>
                    <a:pt x="43339" y="405287"/>
                    <a:pt x="21431" y="384332"/>
                    <a:pt x="0" y="362996"/>
                  </a:cubicBezTo>
                  <a:cubicBezTo>
                    <a:pt x="0" y="361853"/>
                    <a:pt x="0" y="360710"/>
                    <a:pt x="0" y="359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B550431-CE95-5ECA-275A-1C3B82D3F579}"/>
                </a:ext>
              </a:extLst>
            </p:cNvPr>
            <p:cNvSpPr/>
            <p:nvPr/>
          </p:nvSpPr>
          <p:spPr>
            <a:xfrm>
              <a:off x="8866962" y="2352298"/>
              <a:ext cx="430015" cy="429394"/>
            </a:xfrm>
            <a:custGeom>
              <a:avLst/>
              <a:gdLst>
                <a:gd name="connsiteX0" fmla="*/ 337 w 430015"/>
                <a:gd name="connsiteY0" fmla="*/ 165635 h 429394"/>
                <a:gd name="connsiteX1" fmla="*/ 8719 w 430015"/>
                <a:gd name="connsiteY1" fmla="*/ 147442 h 429394"/>
                <a:gd name="connsiteX2" fmla="*/ 147974 w 430015"/>
                <a:gd name="connsiteY2" fmla="*/ 7996 h 429394"/>
                <a:gd name="connsiteX3" fmla="*/ 169691 w 430015"/>
                <a:gd name="connsiteY3" fmla="*/ 376 h 429394"/>
                <a:gd name="connsiteX4" fmla="*/ 317519 w 430015"/>
                <a:gd name="connsiteY4" fmla="*/ 23807 h 429394"/>
                <a:gd name="connsiteX5" fmla="*/ 335617 w 430015"/>
                <a:gd name="connsiteY5" fmla="*/ 38000 h 429394"/>
                <a:gd name="connsiteX6" fmla="*/ 427152 w 430015"/>
                <a:gd name="connsiteY6" fmla="*/ 220308 h 429394"/>
                <a:gd name="connsiteX7" fmla="*/ 425818 w 430015"/>
                <a:gd name="connsiteY7" fmla="*/ 242787 h 429394"/>
                <a:gd name="connsiteX8" fmla="*/ 243414 w 430015"/>
                <a:gd name="connsiteY8" fmla="*/ 425191 h 429394"/>
                <a:gd name="connsiteX9" fmla="*/ 220936 w 430015"/>
                <a:gd name="connsiteY9" fmla="*/ 426524 h 429394"/>
                <a:gd name="connsiteX10" fmla="*/ 38627 w 430015"/>
                <a:gd name="connsiteY10" fmla="*/ 334894 h 429394"/>
                <a:gd name="connsiteX11" fmla="*/ 24530 w 430015"/>
                <a:gd name="connsiteY11" fmla="*/ 318701 h 429394"/>
                <a:gd name="connsiteX12" fmla="*/ 51 w 430015"/>
                <a:gd name="connsiteY12" fmla="*/ 165730 h 42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0015" h="429394">
                  <a:moveTo>
                    <a:pt x="337" y="165635"/>
                  </a:moveTo>
                  <a:cubicBezTo>
                    <a:pt x="-1378" y="157348"/>
                    <a:pt x="3766" y="152490"/>
                    <a:pt x="8719" y="147442"/>
                  </a:cubicBezTo>
                  <a:cubicBezTo>
                    <a:pt x="55201" y="100960"/>
                    <a:pt x="101778" y="54573"/>
                    <a:pt x="147974" y="7996"/>
                  </a:cubicBezTo>
                  <a:cubicBezTo>
                    <a:pt x="154261" y="1614"/>
                    <a:pt x="160737" y="-1053"/>
                    <a:pt x="169691" y="376"/>
                  </a:cubicBezTo>
                  <a:cubicBezTo>
                    <a:pt x="218936" y="8377"/>
                    <a:pt x="268275" y="16187"/>
                    <a:pt x="317519" y="23807"/>
                  </a:cubicBezTo>
                  <a:cubicBezTo>
                    <a:pt x="326568" y="25236"/>
                    <a:pt x="331711" y="29999"/>
                    <a:pt x="335617" y="38000"/>
                  </a:cubicBezTo>
                  <a:cubicBezTo>
                    <a:pt x="365906" y="98864"/>
                    <a:pt x="396386" y="159634"/>
                    <a:pt x="427152" y="220308"/>
                  </a:cubicBezTo>
                  <a:cubicBezTo>
                    <a:pt x="431343" y="228595"/>
                    <a:pt x="430962" y="234977"/>
                    <a:pt x="425818" y="242787"/>
                  </a:cubicBezTo>
                  <a:cubicBezTo>
                    <a:pt x="377717" y="316320"/>
                    <a:pt x="317328" y="377471"/>
                    <a:pt x="243414" y="425191"/>
                  </a:cubicBezTo>
                  <a:cubicBezTo>
                    <a:pt x="235604" y="430239"/>
                    <a:pt x="229318" y="430811"/>
                    <a:pt x="220936" y="426524"/>
                  </a:cubicBezTo>
                  <a:cubicBezTo>
                    <a:pt x="160261" y="395759"/>
                    <a:pt x="99492" y="365279"/>
                    <a:pt x="38627" y="334894"/>
                  </a:cubicBezTo>
                  <a:cubicBezTo>
                    <a:pt x="31578" y="331370"/>
                    <a:pt x="25959" y="327369"/>
                    <a:pt x="24530" y="318701"/>
                  </a:cubicBezTo>
                  <a:cubicBezTo>
                    <a:pt x="16529" y="267647"/>
                    <a:pt x="8243" y="216689"/>
                    <a:pt x="51" y="1657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A81EBB9-0ED1-F299-2165-F0B0F4A3540A}"/>
                </a:ext>
              </a:extLst>
            </p:cNvPr>
            <p:cNvSpPr/>
            <p:nvPr/>
          </p:nvSpPr>
          <p:spPr>
            <a:xfrm>
              <a:off x="8505749" y="1641015"/>
              <a:ext cx="418257" cy="396534"/>
            </a:xfrm>
            <a:custGeom>
              <a:avLst/>
              <a:gdLst>
                <a:gd name="connsiteX0" fmla="*/ 269252 w 418257"/>
                <a:gd name="connsiteY0" fmla="*/ 2998 h 396534"/>
                <a:gd name="connsiteX1" fmla="*/ 340690 w 418257"/>
                <a:gd name="connsiteY1" fmla="*/ 50052 h 396534"/>
                <a:gd name="connsiteX2" fmla="*/ 413651 w 418257"/>
                <a:gd name="connsiteY2" fmla="*/ 192832 h 396534"/>
                <a:gd name="connsiteX3" fmla="*/ 414127 w 418257"/>
                <a:gd name="connsiteY3" fmla="*/ 223598 h 396534"/>
                <a:gd name="connsiteX4" fmla="*/ 349929 w 418257"/>
                <a:gd name="connsiteY4" fmla="*/ 349423 h 396534"/>
                <a:gd name="connsiteX5" fmla="*/ 327450 w 418257"/>
                <a:gd name="connsiteY5" fmla="*/ 365615 h 396534"/>
                <a:gd name="connsiteX6" fmla="*/ 140188 w 418257"/>
                <a:gd name="connsiteY6" fmla="*/ 395809 h 396534"/>
                <a:gd name="connsiteX7" fmla="*/ 106089 w 418257"/>
                <a:gd name="connsiteY7" fmla="*/ 384570 h 396534"/>
                <a:gd name="connsiteX8" fmla="*/ 11220 w 418257"/>
                <a:gd name="connsiteY8" fmla="*/ 289511 h 396534"/>
                <a:gd name="connsiteX9" fmla="*/ 742 w 418257"/>
                <a:gd name="connsiteY9" fmla="*/ 256744 h 396534"/>
                <a:gd name="connsiteX10" fmla="*/ 31412 w 418257"/>
                <a:gd name="connsiteY10" fmla="*/ 69483 h 396534"/>
                <a:gd name="connsiteX11" fmla="*/ 53701 w 418257"/>
                <a:gd name="connsiteY11" fmla="*/ 40622 h 396534"/>
                <a:gd name="connsiteX12" fmla="*/ 269157 w 418257"/>
                <a:gd name="connsiteY12" fmla="*/ 2903 h 39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8257" h="396534">
                  <a:moveTo>
                    <a:pt x="269252" y="2998"/>
                  </a:moveTo>
                  <a:cubicBezTo>
                    <a:pt x="304304" y="-8336"/>
                    <a:pt x="324497" y="13571"/>
                    <a:pt x="340690" y="50052"/>
                  </a:cubicBezTo>
                  <a:cubicBezTo>
                    <a:pt x="362311" y="98820"/>
                    <a:pt x="388695" y="145588"/>
                    <a:pt x="413651" y="192832"/>
                  </a:cubicBezTo>
                  <a:cubicBezTo>
                    <a:pt x="419366" y="203595"/>
                    <a:pt x="420033" y="212453"/>
                    <a:pt x="414127" y="223598"/>
                  </a:cubicBezTo>
                  <a:cubicBezTo>
                    <a:pt x="392124" y="265222"/>
                    <a:pt x="371074" y="307322"/>
                    <a:pt x="349929" y="349423"/>
                  </a:cubicBezTo>
                  <a:cubicBezTo>
                    <a:pt x="345166" y="359043"/>
                    <a:pt x="338784" y="363901"/>
                    <a:pt x="327450" y="365615"/>
                  </a:cubicBezTo>
                  <a:cubicBezTo>
                    <a:pt x="264966" y="375045"/>
                    <a:pt x="202577" y="385427"/>
                    <a:pt x="140188" y="395809"/>
                  </a:cubicBezTo>
                  <a:cubicBezTo>
                    <a:pt x="126472" y="398096"/>
                    <a:pt x="116185" y="395143"/>
                    <a:pt x="106089" y="384570"/>
                  </a:cubicBezTo>
                  <a:cubicBezTo>
                    <a:pt x="75132" y="352280"/>
                    <a:pt x="43319" y="320753"/>
                    <a:pt x="11220" y="289511"/>
                  </a:cubicBezTo>
                  <a:cubicBezTo>
                    <a:pt x="1314" y="279890"/>
                    <a:pt x="-1544" y="270080"/>
                    <a:pt x="742" y="256744"/>
                  </a:cubicBezTo>
                  <a:cubicBezTo>
                    <a:pt x="11315" y="194451"/>
                    <a:pt x="21507" y="131967"/>
                    <a:pt x="31412" y="69483"/>
                  </a:cubicBezTo>
                  <a:cubicBezTo>
                    <a:pt x="33699" y="55386"/>
                    <a:pt x="38271" y="45956"/>
                    <a:pt x="53701" y="40622"/>
                  </a:cubicBezTo>
                  <a:cubicBezTo>
                    <a:pt x="121138" y="17096"/>
                    <a:pt x="190004" y="2427"/>
                    <a:pt x="269157" y="2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621632-C365-8B23-4157-A737DDA4B2A3}"/>
                </a:ext>
              </a:extLst>
            </p:cNvPr>
            <p:cNvSpPr/>
            <p:nvPr/>
          </p:nvSpPr>
          <p:spPr>
            <a:xfrm>
              <a:off x="8159630" y="1989939"/>
              <a:ext cx="393353" cy="419410"/>
            </a:xfrm>
            <a:custGeom>
              <a:avLst/>
              <a:gdLst>
                <a:gd name="connsiteX0" fmla="*/ 246 w 393353"/>
                <a:gd name="connsiteY0" fmla="*/ 260818 h 419410"/>
                <a:gd name="connsiteX1" fmla="*/ 38822 w 393353"/>
                <a:gd name="connsiteY1" fmla="*/ 51363 h 419410"/>
                <a:gd name="connsiteX2" fmla="*/ 59206 w 393353"/>
                <a:gd name="connsiteY2" fmla="*/ 33551 h 419410"/>
                <a:gd name="connsiteX3" fmla="*/ 260088 w 393353"/>
                <a:gd name="connsiteY3" fmla="*/ 404 h 419410"/>
                <a:gd name="connsiteX4" fmla="*/ 283424 w 393353"/>
                <a:gd name="connsiteY4" fmla="*/ 8786 h 419410"/>
                <a:gd name="connsiteX5" fmla="*/ 384580 w 393353"/>
                <a:gd name="connsiteY5" fmla="*/ 109847 h 419410"/>
                <a:gd name="connsiteX6" fmla="*/ 392676 w 393353"/>
                <a:gd name="connsiteY6" fmla="*/ 138517 h 419410"/>
                <a:gd name="connsiteX7" fmla="*/ 362005 w 393353"/>
                <a:gd name="connsiteY7" fmla="*/ 331017 h 419410"/>
                <a:gd name="connsiteX8" fmla="*/ 348195 w 393353"/>
                <a:gd name="connsiteY8" fmla="*/ 349496 h 419410"/>
                <a:gd name="connsiteX9" fmla="*/ 216083 w 393353"/>
                <a:gd name="connsiteY9" fmla="*/ 416647 h 419410"/>
                <a:gd name="connsiteX10" fmla="*/ 194746 w 393353"/>
                <a:gd name="connsiteY10" fmla="*/ 416456 h 419410"/>
                <a:gd name="connsiteX11" fmla="*/ 13581 w 393353"/>
                <a:gd name="connsiteY11" fmla="*/ 322921 h 419410"/>
                <a:gd name="connsiteX12" fmla="*/ 55 w 393353"/>
                <a:gd name="connsiteY12" fmla="*/ 299299 h 419410"/>
                <a:gd name="connsiteX13" fmla="*/ 151 w 393353"/>
                <a:gd name="connsiteY13" fmla="*/ 260913 h 41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3353" h="419410">
                  <a:moveTo>
                    <a:pt x="246" y="260818"/>
                  </a:moveTo>
                  <a:cubicBezTo>
                    <a:pt x="-516" y="188523"/>
                    <a:pt x="14057" y="119086"/>
                    <a:pt x="38822" y="51363"/>
                  </a:cubicBezTo>
                  <a:cubicBezTo>
                    <a:pt x="42537" y="41076"/>
                    <a:pt x="47586" y="35456"/>
                    <a:pt x="59206" y="33551"/>
                  </a:cubicBezTo>
                  <a:cubicBezTo>
                    <a:pt x="126262" y="22979"/>
                    <a:pt x="193127" y="11549"/>
                    <a:pt x="260088" y="404"/>
                  </a:cubicBezTo>
                  <a:cubicBezTo>
                    <a:pt x="269613" y="-1215"/>
                    <a:pt x="276757" y="2119"/>
                    <a:pt x="283424" y="8786"/>
                  </a:cubicBezTo>
                  <a:cubicBezTo>
                    <a:pt x="316952" y="42600"/>
                    <a:pt x="350576" y="76414"/>
                    <a:pt x="384580" y="109847"/>
                  </a:cubicBezTo>
                  <a:cubicBezTo>
                    <a:pt x="393248" y="118324"/>
                    <a:pt x="394391" y="127754"/>
                    <a:pt x="392676" y="138517"/>
                  </a:cubicBezTo>
                  <a:cubicBezTo>
                    <a:pt x="382389" y="202715"/>
                    <a:pt x="371912" y="266819"/>
                    <a:pt x="362005" y="331017"/>
                  </a:cubicBezTo>
                  <a:cubicBezTo>
                    <a:pt x="360577" y="340256"/>
                    <a:pt x="355910" y="345590"/>
                    <a:pt x="348195" y="349496"/>
                  </a:cubicBezTo>
                  <a:cubicBezTo>
                    <a:pt x="304094" y="371784"/>
                    <a:pt x="260088" y="394073"/>
                    <a:pt x="216083" y="416647"/>
                  </a:cubicBezTo>
                  <a:cubicBezTo>
                    <a:pt x="208653" y="420457"/>
                    <a:pt x="202176" y="420266"/>
                    <a:pt x="194746" y="416456"/>
                  </a:cubicBezTo>
                  <a:cubicBezTo>
                    <a:pt x="134454" y="385024"/>
                    <a:pt x="74065" y="353782"/>
                    <a:pt x="13581" y="322921"/>
                  </a:cubicBezTo>
                  <a:cubicBezTo>
                    <a:pt x="3294" y="317682"/>
                    <a:pt x="-516" y="310443"/>
                    <a:pt x="55" y="299299"/>
                  </a:cubicBezTo>
                  <a:cubicBezTo>
                    <a:pt x="627" y="286535"/>
                    <a:pt x="151" y="273772"/>
                    <a:pt x="151" y="260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7CFA88-584D-9049-D551-5FE3DB2EBE3A}"/>
                </a:ext>
              </a:extLst>
            </p:cNvPr>
            <p:cNvSpPr/>
            <p:nvPr/>
          </p:nvSpPr>
          <p:spPr>
            <a:xfrm>
              <a:off x="8377920" y="2426469"/>
              <a:ext cx="414192" cy="430173"/>
            </a:xfrm>
            <a:custGeom>
              <a:avLst/>
              <a:gdLst>
                <a:gd name="connsiteX0" fmla="*/ 414035 w 414192"/>
                <a:gd name="connsiteY0" fmla="*/ 264533 h 430173"/>
                <a:gd name="connsiteX1" fmla="*/ 407653 w 414192"/>
                <a:gd name="connsiteY1" fmla="*/ 278154 h 430173"/>
                <a:gd name="connsiteX2" fmla="*/ 259825 w 414192"/>
                <a:gd name="connsiteY2" fmla="*/ 423982 h 430173"/>
                <a:gd name="connsiteX3" fmla="*/ 239347 w 414192"/>
                <a:gd name="connsiteY3" fmla="*/ 429221 h 430173"/>
                <a:gd name="connsiteX4" fmla="*/ 9128 w 414192"/>
                <a:gd name="connsiteY4" fmla="*/ 312920 h 430173"/>
                <a:gd name="connsiteX5" fmla="*/ 555 w 414192"/>
                <a:gd name="connsiteY5" fmla="*/ 288822 h 430173"/>
                <a:gd name="connsiteX6" fmla="*/ 29892 w 414192"/>
                <a:gd name="connsiteY6" fmla="*/ 94226 h 430173"/>
                <a:gd name="connsiteX7" fmla="*/ 48656 w 414192"/>
                <a:gd name="connsiteY7" fmla="*/ 67556 h 430173"/>
                <a:gd name="connsiteX8" fmla="*/ 172957 w 414192"/>
                <a:gd name="connsiteY8" fmla="*/ 4120 h 430173"/>
                <a:gd name="connsiteX9" fmla="*/ 202294 w 414192"/>
                <a:gd name="connsiteY9" fmla="*/ 4025 h 430173"/>
                <a:gd name="connsiteX10" fmla="*/ 373173 w 414192"/>
                <a:gd name="connsiteY10" fmla="*/ 91178 h 430173"/>
                <a:gd name="connsiteX11" fmla="*/ 390604 w 414192"/>
                <a:gd name="connsiteY11" fmla="*/ 113086 h 430173"/>
                <a:gd name="connsiteX12" fmla="*/ 412702 w 414192"/>
                <a:gd name="connsiteY12" fmla="*/ 257675 h 430173"/>
                <a:gd name="connsiteX13" fmla="*/ 413940 w 414192"/>
                <a:gd name="connsiteY13" fmla="*/ 264533 h 43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4192" h="430173">
                  <a:moveTo>
                    <a:pt x="414035" y="264533"/>
                  </a:moveTo>
                  <a:cubicBezTo>
                    <a:pt x="414988" y="270534"/>
                    <a:pt x="411464" y="274439"/>
                    <a:pt x="407653" y="278154"/>
                  </a:cubicBezTo>
                  <a:cubicBezTo>
                    <a:pt x="358409" y="326732"/>
                    <a:pt x="309070" y="375309"/>
                    <a:pt x="259825" y="423982"/>
                  </a:cubicBezTo>
                  <a:cubicBezTo>
                    <a:pt x="253824" y="429887"/>
                    <a:pt x="247729" y="431411"/>
                    <a:pt x="239347" y="429221"/>
                  </a:cubicBezTo>
                  <a:cubicBezTo>
                    <a:pt x="154193" y="406932"/>
                    <a:pt x="77803" y="367594"/>
                    <a:pt x="9128" y="312920"/>
                  </a:cubicBezTo>
                  <a:cubicBezTo>
                    <a:pt x="936" y="306443"/>
                    <a:pt x="-1160" y="299490"/>
                    <a:pt x="555" y="288822"/>
                  </a:cubicBezTo>
                  <a:cubicBezTo>
                    <a:pt x="10937" y="224052"/>
                    <a:pt x="20462" y="159187"/>
                    <a:pt x="29892" y="94226"/>
                  </a:cubicBezTo>
                  <a:cubicBezTo>
                    <a:pt x="31702" y="81844"/>
                    <a:pt x="36654" y="73462"/>
                    <a:pt x="48656" y="67556"/>
                  </a:cubicBezTo>
                  <a:cubicBezTo>
                    <a:pt x="90471" y="47078"/>
                    <a:pt x="131809" y="25742"/>
                    <a:pt x="172957" y="4120"/>
                  </a:cubicBezTo>
                  <a:cubicBezTo>
                    <a:pt x="183340" y="-1309"/>
                    <a:pt x="191912" y="-1405"/>
                    <a:pt x="202294" y="4025"/>
                  </a:cubicBezTo>
                  <a:cubicBezTo>
                    <a:pt x="259064" y="33457"/>
                    <a:pt x="316118" y="62413"/>
                    <a:pt x="373173" y="91178"/>
                  </a:cubicBezTo>
                  <a:cubicBezTo>
                    <a:pt x="382698" y="96036"/>
                    <a:pt x="388984" y="102132"/>
                    <a:pt x="390604" y="113086"/>
                  </a:cubicBezTo>
                  <a:cubicBezTo>
                    <a:pt x="397748" y="161282"/>
                    <a:pt x="405272" y="209479"/>
                    <a:pt x="412702" y="257675"/>
                  </a:cubicBezTo>
                  <a:cubicBezTo>
                    <a:pt x="413083" y="259961"/>
                    <a:pt x="413463" y="262247"/>
                    <a:pt x="413940" y="264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6AE2DE1-0761-6DA1-3907-2B754EEF9D42}"/>
                </a:ext>
              </a:extLst>
            </p:cNvPr>
            <p:cNvSpPr/>
            <p:nvPr/>
          </p:nvSpPr>
          <p:spPr>
            <a:xfrm>
              <a:off x="8941974" y="1862137"/>
              <a:ext cx="430094" cy="414720"/>
            </a:xfrm>
            <a:custGeom>
              <a:avLst/>
              <a:gdLst>
                <a:gd name="connsiteX0" fmla="*/ 263652 w 430094"/>
                <a:gd name="connsiteY0" fmla="*/ 414432 h 414720"/>
                <a:gd name="connsiteX1" fmla="*/ 129349 w 430094"/>
                <a:gd name="connsiteY1" fmla="*/ 393953 h 414720"/>
                <a:gd name="connsiteX2" fmla="*/ 83343 w 430094"/>
                <a:gd name="connsiteY2" fmla="*/ 358996 h 414720"/>
                <a:gd name="connsiteX3" fmla="*/ 4286 w 430094"/>
                <a:gd name="connsiteY3" fmla="*/ 203548 h 414720"/>
                <a:gd name="connsiteX4" fmla="*/ 4286 w 430094"/>
                <a:gd name="connsiteY4" fmla="*/ 172592 h 414720"/>
                <a:gd name="connsiteX5" fmla="*/ 67818 w 430094"/>
                <a:gd name="connsiteY5" fmla="*/ 48386 h 414720"/>
                <a:gd name="connsiteX6" fmla="*/ 91535 w 430094"/>
                <a:gd name="connsiteY6" fmla="*/ 30955 h 414720"/>
                <a:gd name="connsiteX7" fmla="*/ 292989 w 430094"/>
                <a:gd name="connsiteY7" fmla="*/ 285 h 414720"/>
                <a:gd name="connsiteX8" fmla="*/ 310991 w 430094"/>
                <a:gd name="connsiteY8" fmla="*/ 7714 h 414720"/>
                <a:gd name="connsiteX9" fmla="*/ 429292 w 430094"/>
                <a:gd name="connsiteY9" fmla="*/ 240696 h 414720"/>
                <a:gd name="connsiteX10" fmla="*/ 423101 w 430094"/>
                <a:gd name="connsiteY10" fmla="*/ 260889 h 414720"/>
                <a:gd name="connsiteX11" fmla="*/ 279749 w 430094"/>
                <a:gd name="connsiteY11" fmla="*/ 406240 h 414720"/>
                <a:gd name="connsiteX12" fmla="*/ 263462 w 430094"/>
                <a:gd name="connsiteY12" fmla="*/ 414527 h 41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0094" h="414720">
                  <a:moveTo>
                    <a:pt x="263652" y="414432"/>
                  </a:moveTo>
                  <a:cubicBezTo>
                    <a:pt x="218885" y="407383"/>
                    <a:pt x="174402" y="398716"/>
                    <a:pt x="129349" y="393953"/>
                  </a:cubicBezTo>
                  <a:cubicBezTo>
                    <a:pt x="105061" y="391381"/>
                    <a:pt x="93250" y="379761"/>
                    <a:pt x="83343" y="358996"/>
                  </a:cubicBezTo>
                  <a:cubicBezTo>
                    <a:pt x="58293" y="306514"/>
                    <a:pt x="31242" y="255079"/>
                    <a:pt x="4286" y="203548"/>
                  </a:cubicBezTo>
                  <a:cubicBezTo>
                    <a:pt x="-1429" y="192595"/>
                    <a:pt x="-1429" y="183546"/>
                    <a:pt x="4286" y="172592"/>
                  </a:cubicBezTo>
                  <a:cubicBezTo>
                    <a:pt x="26003" y="131444"/>
                    <a:pt x="47149" y="90010"/>
                    <a:pt x="67818" y="48386"/>
                  </a:cubicBezTo>
                  <a:cubicBezTo>
                    <a:pt x="73057" y="37718"/>
                    <a:pt x="80391" y="32575"/>
                    <a:pt x="91535" y="30955"/>
                  </a:cubicBezTo>
                  <a:cubicBezTo>
                    <a:pt x="158687" y="20859"/>
                    <a:pt x="225838" y="10762"/>
                    <a:pt x="292989" y="285"/>
                  </a:cubicBezTo>
                  <a:cubicBezTo>
                    <a:pt x="301180" y="-953"/>
                    <a:pt x="306324" y="1904"/>
                    <a:pt x="310991" y="7714"/>
                  </a:cubicBezTo>
                  <a:cubicBezTo>
                    <a:pt x="367189" y="76866"/>
                    <a:pt x="406432" y="154590"/>
                    <a:pt x="429292" y="240696"/>
                  </a:cubicBezTo>
                  <a:cubicBezTo>
                    <a:pt x="431577" y="249364"/>
                    <a:pt x="428815" y="255079"/>
                    <a:pt x="423101" y="260889"/>
                  </a:cubicBezTo>
                  <a:cubicBezTo>
                    <a:pt x="375285" y="309276"/>
                    <a:pt x="327565" y="357758"/>
                    <a:pt x="279749" y="406240"/>
                  </a:cubicBezTo>
                  <a:cubicBezTo>
                    <a:pt x="275272" y="410812"/>
                    <a:pt x="270891" y="415765"/>
                    <a:pt x="263462" y="4145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999961-6AEC-B46B-13F7-E6F4F60E88FD}"/>
                </a:ext>
              </a:extLst>
            </p:cNvPr>
            <p:cNvSpPr/>
            <p:nvPr/>
          </p:nvSpPr>
          <p:spPr>
            <a:xfrm>
              <a:off x="8621577" y="2107603"/>
              <a:ext cx="320663" cy="319265"/>
            </a:xfrm>
            <a:custGeom>
              <a:avLst/>
              <a:gdLst>
                <a:gd name="connsiteX0" fmla="*/ 548 w 320663"/>
                <a:gd name="connsiteY0" fmla="*/ 224497 h 319265"/>
                <a:gd name="connsiteX1" fmla="*/ 29790 w 320663"/>
                <a:gd name="connsiteY1" fmla="*/ 41902 h 319265"/>
                <a:gd name="connsiteX2" fmla="*/ 44649 w 320663"/>
                <a:gd name="connsiteY2" fmla="*/ 28282 h 319265"/>
                <a:gd name="connsiteX3" fmla="*/ 218098 w 320663"/>
                <a:gd name="connsiteY3" fmla="*/ 469 h 319265"/>
                <a:gd name="connsiteX4" fmla="*/ 239530 w 320663"/>
                <a:gd name="connsiteY4" fmla="*/ 12470 h 319265"/>
                <a:gd name="connsiteX5" fmla="*/ 317635 w 320663"/>
                <a:gd name="connsiteY5" fmla="*/ 166299 h 319265"/>
                <a:gd name="connsiteX6" fmla="*/ 314301 w 320663"/>
                <a:gd name="connsiteY6" fmla="*/ 189445 h 319265"/>
                <a:gd name="connsiteX7" fmla="*/ 191048 w 320663"/>
                <a:gd name="connsiteY7" fmla="*/ 312698 h 319265"/>
                <a:gd name="connsiteX8" fmla="*/ 166282 w 320663"/>
                <a:gd name="connsiteY8" fmla="*/ 315841 h 319265"/>
                <a:gd name="connsiteX9" fmla="*/ 12644 w 320663"/>
                <a:gd name="connsiteY9" fmla="*/ 237355 h 319265"/>
                <a:gd name="connsiteX10" fmla="*/ 357 w 320663"/>
                <a:gd name="connsiteY10" fmla="*/ 224592 h 319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0663" h="319265">
                  <a:moveTo>
                    <a:pt x="548" y="224497"/>
                  </a:moveTo>
                  <a:cubicBezTo>
                    <a:pt x="10740" y="160965"/>
                    <a:pt x="20455" y="101434"/>
                    <a:pt x="29790" y="41902"/>
                  </a:cubicBezTo>
                  <a:cubicBezTo>
                    <a:pt x="31218" y="32663"/>
                    <a:pt x="36076" y="29615"/>
                    <a:pt x="44649" y="28282"/>
                  </a:cubicBezTo>
                  <a:cubicBezTo>
                    <a:pt x="102560" y="19328"/>
                    <a:pt x="160377" y="10279"/>
                    <a:pt x="218098" y="469"/>
                  </a:cubicBezTo>
                  <a:cubicBezTo>
                    <a:pt x="229815" y="-1532"/>
                    <a:pt x="234767" y="2945"/>
                    <a:pt x="239530" y="12470"/>
                  </a:cubicBezTo>
                  <a:cubicBezTo>
                    <a:pt x="265247" y="63905"/>
                    <a:pt x="291346" y="115150"/>
                    <a:pt x="317635" y="166299"/>
                  </a:cubicBezTo>
                  <a:cubicBezTo>
                    <a:pt x="322397" y="175538"/>
                    <a:pt x="321730" y="182110"/>
                    <a:pt x="314301" y="189445"/>
                  </a:cubicBezTo>
                  <a:cubicBezTo>
                    <a:pt x="273058" y="230307"/>
                    <a:pt x="231910" y="271360"/>
                    <a:pt x="191048" y="312698"/>
                  </a:cubicBezTo>
                  <a:cubicBezTo>
                    <a:pt x="183046" y="320890"/>
                    <a:pt x="175807" y="320794"/>
                    <a:pt x="166282" y="315841"/>
                  </a:cubicBezTo>
                  <a:cubicBezTo>
                    <a:pt x="115229" y="289457"/>
                    <a:pt x="63889" y="263454"/>
                    <a:pt x="12644" y="237355"/>
                  </a:cubicBezTo>
                  <a:cubicBezTo>
                    <a:pt x="5786" y="233831"/>
                    <a:pt x="-1739" y="230878"/>
                    <a:pt x="357" y="2245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8C64AB3-956C-CDED-D109-A752161A4D94}"/>
                </a:ext>
              </a:extLst>
            </p:cNvPr>
            <p:cNvSpPr/>
            <p:nvPr/>
          </p:nvSpPr>
          <p:spPr>
            <a:xfrm>
              <a:off x="8014358" y="2991647"/>
              <a:ext cx="436745" cy="437351"/>
            </a:xfrm>
            <a:custGeom>
              <a:avLst/>
              <a:gdLst>
                <a:gd name="connsiteX0" fmla="*/ 71796 w 436745"/>
                <a:gd name="connsiteY0" fmla="*/ 437256 h 437351"/>
                <a:gd name="connsiteX1" fmla="*/ 63033 w 436745"/>
                <a:gd name="connsiteY1" fmla="*/ 430398 h 437351"/>
                <a:gd name="connsiteX2" fmla="*/ 6168 w 436745"/>
                <a:gd name="connsiteY2" fmla="*/ 373915 h 437351"/>
                <a:gd name="connsiteX3" fmla="*/ 5978 w 436745"/>
                <a:gd name="connsiteY3" fmla="*/ 352579 h 437351"/>
                <a:gd name="connsiteX4" fmla="*/ 352402 w 436745"/>
                <a:gd name="connsiteY4" fmla="*/ 6345 h 437351"/>
                <a:gd name="connsiteX5" fmla="*/ 373928 w 436745"/>
                <a:gd name="connsiteY5" fmla="*/ 5774 h 437351"/>
                <a:gd name="connsiteX6" fmla="*/ 430602 w 436745"/>
                <a:gd name="connsiteY6" fmla="*/ 62448 h 437351"/>
                <a:gd name="connsiteX7" fmla="*/ 430602 w 436745"/>
                <a:gd name="connsiteY7" fmla="*/ 83879 h 437351"/>
                <a:gd name="connsiteX8" fmla="*/ 84083 w 436745"/>
                <a:gd name="connsiteY8" fmla="*/ 430018 h 437351"/>
                <a:gd name="connsiteX9" fmla="*/ 71605 w 436745"/>
                <a:gd name="connsiteY9" fmla="*/ 437352 h 43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6745" h="437351">
                  <a:moveTo>
                    <a:pt x="71796" y="437256"/>
                  </a:moveTo>
                  <a:cubicBezTo>
                    <a:pt x="69319" y="435256"/>
                    <a:pt x="65890" y="433161"/>
                    <a:pt x="63033" y="430398"/>
                  </a:cubicBezTo>
                  <a:cubicBezTo>
                    <a:pt x="44078" y="411634"/>
                    <a:pt x="25409" y="392394"/>
                    <a:pt x="6168" y="373915"/>
                  </a:cubicBezTo>
                  <a:cubicBezTo>
                    <a:pt x="-1928" y="366105"/>
                    <a:pt x="-2119" y="360675"/>
                    <a:pt x="5978" y="352579"/>
                  </a:cubicBezTo>
                  <a:cubicBezTo>
                    <a:pt x="121611" y="237327"/>
                    <a:pt x="237054" y="121884"/>
                    <a:pt x="352402" y="6345"/>
                  </a:cubicBezTo>
                  <a:cubicBezTo>
                    <a:pt x="360022" y="-1275"/>
                    <a:pt x="365832" y="-2703"/>
                    <a:pt x="373928" y="5774"/>
                  </a:cubicBezTo>
                  <a:cubicBezTo>
                    <a:pt x="392407" y="25110"/>
                    <a:pt x="411362" y="43969"/>
                    <a:pt x="430602" y="62448"/>
                  </a:cubicBezTo>
                  <a:cubicBezTo>
                    <a:pt x="438793" y="70258"/>
                    <a:pt x="438793" y="75783"/>
                    <a:pt x="430602" y="83879"/>
                  </a:cubicBezTo>
                  <a:cubicBezTo>
                    <a:pt x="314968" y="199131"/>
                    <a:pt x="199621" y="314670"/>
                    <a:pt x="84083" y="430018"/>
                  </a:cubicBezTo>
                  <a:cubicBezTo>
                    <a:pt x="80844" y="433256"/>
                    <a:pt x="77987" y="437256"/>
                    <a:pt x="71605" y="437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283760-8754-F1C5-AED0-2B3816BF8C7E}"/>
                </a:ext>
              </a:extLst>
            </p:cNvPr>
            <p:cNvSpPr/>
            <p:nvPr/>
          </p:nvSpPr>
          <p:spPr>
            <a:xfrm>
              <a:off x="8186122" y="2436883"/>
              <a:ext cx="121968" cy="193294"/>
            </a:xfrm>
            <a:custGeom>
              <a:avLst/>
              <a:gdLst>
                <a:gd name="connsiteX0" fmla="*/ 121773 w 121968"/>
                <a:gd name="connsiteY0" fmla="*/ 70572 h 193294"/>
                <a:gd name="connsiteX1" fmla="*/ 104343 w 121968"/>
                <a:gd name="connsiteY1" fmla="*/ 185539 h 193294"/>
                <a:gd name="connsiteX2" fmla="*/ 100247 w 121968"/>
                <a:gd name="connsiteY2" fmla="*/ 192682 h 193294"/>
                <a:gd name="connsiteX3" fmla="*/ 92246 w 121968"/>
                <a:gd name="connsiteY3" fmla="*/ 188015 h 193294"/>
                <a:gd name="connsiteX4" fmla="*/ 1758 w 121968"/>
                <a:gd name="connsiteY4" fmla="*/ 10755 h 193294"/>
                <a:gd name="connsiteX5" fmla="*/ 1758 w 121968"/>
                <a:gd name="connsiteY5" fmla="*/ 1135 h 193294"/>
                <a:gd name="connsiteX6" fmla="*/ 11379 w 121968"/>
                <a:gd name="connsiteY6" fmla="*/ 2563 h 193294"/>
                <a:gd name="connsiteX7" fmla="*/ 113296 w 121968"/>
                <a:gd name="connsiteY7" fmla="*/ 55237 h 193294"/>
                <a:gd name="connsiteX8" fmla="*/ 121678 w 121968"/>
                <a:gd name="connsiteY8" fmla="*/ 70572 h 19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68" h="193294">
                  <a:moveTo>
                    <a:pt x="121773" y="70572"/>
                  </a:moveTo>
                  <a:cubicBezTo>
                    <a:pt x="115963" y="108958"/>
                    <a:pt x="110344" y="147248"/>
                    <a:pt x="104343" y="185539"/>
                  </a:cubicBezTo>
                  <a:cubicBezTo>
                    <a:pt x="103961" y="188110"/>
                    <a:pt x="102342" y="191539"/>
                    <a:pt x="100247" y="192682"/>
                  </a:cubicBezTo>
                  <a:cubicBezTo>
                    <a:pt x="96246" y="194873"/>
                    <a:pt x="94246" y="190682"/>
                    <a:pt x="92246" y="188015"/>
                  </a:cubicBezTo>
                  <a:cubicBezTo>
                    <a:pt x="52241" y="134008"/>
                    <a:pt x="22142" y="74858"/>
                    <a:pt x="1758" y="10755"/>
                  </a:cubicBezTo>
                  <a:cubicBezTo>
                    <a:pt x="806" y="7707"/>
                    <a:pt x="-1670" y="3802"/>
                    <a:pt x="1758" y="1135"/>
                  </a:cubicBezTo>
                  <a:cubicBezTo>
                    <a:pt x="4902" y="-1437"/>
                    <a:pt x="8331" y="944"/>
                    <a:pt x="11379" y="2563"/>
                  </a:cubicBezTo>
                  <a:cubicBezTo>
                    <a:pt x="45383" y="20089"/>
                    <a:pt x="79292" y="37711"/>
                    <a:pt x="113296" y="55237"/>
                  </a:cubicBezTo>
                  <a:cubicBezTo>
                    <a:pt x="119678" y="58570"/>
                    <a:pt x="123011" y="63238"/>
                    <a:pt x="121678" y="70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B4D2F7E-0D1C-1BB7-9C48-4A110AE54A8B}"/>
                </a:ext>
              </a:extLst>
            </p:cNvPr>
            <p:cNvSpPr/>
            <p:nvPr/>
          </p:nvSpPr>
          <p:spPr>
            <a:xfrm>
              <a:off x="8952358" y="1671492"/>
              <a:ext cx="194049" cy="120741"/>
            </a:xfrm>
            <a:custGeom>
              <a:avLst/>
              <a:gdLst>
                <a:gd name="connsiteX0" fmla="*/ 74674 w 194049"/>
                <a:gd name="connsiteY0" fmla="*/ 120255 h 120741"/>
                <a:gd name="connsiteX1" fmla="*/ 54386 w 194049"/>
                <a:gd name="connsiteY1" fmla="*/ 110730 h 120741"/>
                <a:gd name="connsiteX2" fmla="*/ 3332 w 194049"/>
                <a:gd name="connsiteY2" fmla="*/ 11765 h 120741"/>
                <a:gd name="connsiteX3" fmla="*/ 1808 w 194049"/>
                <a:gd name="connsiteY3" fmla="*/ 907 h 120741"/>
                <a:gd name="connsiteX4" fmla="*/ 11524 w 194049"/>
                <a:gd name="connsiteY4" fmla="*/ 1097 h 120741"/>
                <a:gd name="connsiteX5" fmla="*/ 188879 w 194049"/>
                <a:gd name="connsiteY5" fmla="*/ 91775 h 120741"/>
                <a:gd name="connsiteX6" fmla="*/ 187355 w 194049"/>
                <a:gd name="connsiteY6" fmla="*/ 103205 h 120741"/>
                <a:gd name="connsiteX7" fmla="*/ 74674 w 194049"/>
                <a:gd name="connsiteY7" fmla="*/ 120255 h 1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049" h="120741">
                  <a:moveTo>
                    <a:pt x="74674" y="120255"/>
                  </a:moveTo>
                  <a:cubicBezTo>
                    <a:pt x="62101" y="122351"/>
                    <a:pt x="57815" y="117398"/>
                    <a:pt x="54386" y="110730"/>
                  </a:cubicBezTo>
                  <a:cubicBezTo>
                    <a:pt x="37431" y="77678"/>
                    <a:pt x="20287" y="44817"/>
                    <a:pt x="3332" y="11765"/>
                  </a:cubicBezTo>
                  <a:cubicBezTo>
                    <a:pt x="1617" y="8432"/>
                    <a:pt x="-2288" y="4336"/>
                    <a:pt x="1808" y="907"/>
                  </a:cubicBezTo>
                  <a:cubicBezTo>
                    <a:pt x="3713" y="-712"/>
                    <a:pt x="8476" y="145"/>
                    <a:pt x="11524" y="1097"/>
                  </a:cubicBezTo>
                  <a:cubicBezTo>
                    <a:pt x="75627" y="21576"/>
                    <a:pt x="134777" y="51866"/>
                    <a:pt x="188879" y="91775"/>
                  </a:cubicBezTo>
                  <a:cubicBezTo>
                    <a:pt x="194880" y="96252"/>
                    <a:pt x="197166" y="101681"/>
                    <a:pt x="187355" y="103205"/>
                  </a:cubicBezTo>
                  <a:cubicBezTo>
                    <a:pt x="148493" y="109397"/>
                    <a:pt x="109536" y="115016"/>
                    <a:pt x="74674" y="12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33F2CDC-A234-8FEC-17BC-96257E12DD22}"/>
                </a:ext>
              </a:extLst>
            </p:cNvPr>
            <p:cNvSpPr/>
            <p:nvPr/>
          </p:nvSpPr>
          <p:spPr>
            <a:xfrm>
              <a:off x="8271471" y="1756092"/>
              <a:ext cx="155128" cy="154756"/>
            </a:xfrm>
            <a:custGeom>
              <a:avLst/>
              <a:gdLst>
                <a:gd name="connsiteX0" fmla="*/ 154915 w 155128"/>
                <a:gd name="connsiteY0" fmla="*/ 8413 h 154756"/>
                <a:gd name="connsiteX1" fmla="*/ 136056 w 155128"/>
                <a:gd name="connsiteY1" fmla="*/ 120903 h 154756"/>
                <a:gd name="connsiteX2" fmla="*/ 122149 w 155128"/>
                <a:gd name="connsiteY2" fmla="*/ 136048 h 154756"/>
                <a:gd name="connsiteX3" fmla="*/ 8992 w 155128"/>
                <a:gd name="connsiteY3" fmla="*/ 154622 h 154756"/>
                <a:gd name="connsiteX4" fmla="*/ 991 w 155128"/>
                <a:gd name="connsiteY4" fmla="*/ 152907 h 154756"/>
                <a:gd name="connsiteX5" fmla="*/ 3182 w 155128"/>
                <a:gd name="connsiteY5" fmla="*/ 143477 h 154756"/>
                <a:gd name="connsiteX6" fmla="*/ 41186 w 155128"/>
                <a:gd name="connsiteY6" fmla="*/ 95852 h 154756"/>
                <a:gd name="connsiteX7" fmla="*/ 141390 w 155128"/>
                <a:gd name="connsiteY7" fmla="*/ 4603 h 154756"/>
                <a:gd name="connsiteX8" fmla="*/ 152248 w 155128"/>
                <a:gd name="connsiteY8" fmla="*/ 412 h 154756"/>
                <a:gd name="connsiteX9" fmla="*/ 154915 w 155128"/>
                <a:gd name="connsiteY9" fmla="*/ 8318 h 154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128" h="154756">
                  <a:moveTo>
                    <a:pt x="154915" y="8413"/>
                  </a:moveTo>
                  <a:cubicBezTo>
                    <a:pt x="148438" y="46703"/>
                    <a:pt x="142056" y="83756"/>
                    <a:pt x="136056" y="120903"/>
                  </a:cubicBezTo>
                  <a:cubicBezTo>
                    <a:pt x="134722" y="129380"/>
                    <a:pt x="131102" y="134524"/>
                    <a:pt x="122149" y="136048"/>
                  </a:cubicBezTo>
                  <a:cubicBezTo>
                    <a:pt x="84430" y="142144"/>
                    <a:pt x="46711" y="148526"/>
                    <a:pt x="8992" y="154622"/>
                  </a:cubicBezTo>
                  <a:cubicBezTo>
                    <a:pt x="6421" y="155003"/>
                    <a:pt x="2325" y="154622"/>
                    <a:pt x="991" y="152907"/>
                  </a:cubicBezTo>
                  <a:cubicBezTo>
                    <a:pt x="-1390" y="149859"/>
                    <a:pt x="991" y="146240"/>
                    <a:pt x="3182" y="143477"/>
                  </a:cubicBezTo>
                  <a:cubicBezTo>
                    <a:pt x="15755" y="127475"/>
                    <a:pt x="27947" y="111283"/>
                    <a:pt x="41186" y="95852"/>
                  </a:cubicBezTo>
                  <a:cubicBezTo>
                    <a:pt x="70810" y="61372"/>
                    <a:pt x="104623" y="31273"/>
                    <a:pt x="141390" y="4603"/>
                  </a:cubicBezTo>
                  <a:cubicBezTo>
                    <a:pt x="144533" y="2317"/>
                    <a:pt x="147867" y="-1207"/>
                    <a:pt x="152248" y="412"/>
                  </a:cubicBezTo>
                  <a:cubicBezTo>
                    <a:pt x="156630" y="2031"/>
                    <a:pt x="154630" y="6222"/>
                    <a:pt x="154915" y="83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934782C-C2E7-E036-876F-77D917DE0AD9}"/>
                </a:ext>
              </a:extLst>
            </p:cNvPr>
            <p:cNvSpPr/>
            <p:nvPr/>
          </p:nvSpPr>
          <p:spPr>
            <a:xfrm>
              <a:off x="8765742" y="2779568"/>
              <a:ext cx="209764" cy="96769"/>
            </a:xfrm>
            <a:custGeom>
              <a:avLst/>
              <a:gdLst>
                <a:gd name="connsiteX0" fmla="*/ 34120 w 209764"/>
                <a:gd name="connsiteY0" fmla="*/ 95933 h 96769"/>
                <a:gd name="connsiteX1" fmla="*/ 687 w 209764"/>
                <a:gd name="connsiteY1" fmla="*/ 92695 h 96769"/>
                <a:gd name="connsiteX2" fmla="*/ 21356 w 209764"/>
                <a:gd name="connsiteY2" fmla="*/ 66024 h 96769"/>
                <a:gd name="connsiteX3" fmla="*/ 79173 w 209764"/>
                <a:gd name="connsiteY3" fmla="*/ 7922 h 96769"/>
                <a:gd name="connsiteX4" fmla="*/ 106605 w 209764"/>
                <a:gd name="connsiteY4" fmla="*/ 3731 h 96769"/>
                <a:gd name="connsiteX5" fmla="*/ 198426 w 209764"/>
                <a:gd name="connsiteY5" fmla="*/ 50213 h 96769"/>
                <a:gd name="connsiteX6" fmla="*/ 209761 w 209764"/>
                <a:gd name="connsiteY6" fmla="*/ 59548 h 96769"/>
                <a:gd name="connsiteX7" fmla="*/ 197759 w 209764"/>
                <a:gd name="connsiteY7" fmla="*/ 67453 h 96769"/>
                <a:gd name="connsiteX8" fmla="*/ 34310 w 209764"/>
                <a:gd name="connsiteY8" fmla="*/ 95933 h 9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764" h="96769">
                  <a:moveTo>
                    <a:pt x="34120" y="95933"/>
                  </a:moveTo>
                  <a:cubicBezTo>
                    <a:pt x="22023" y="94123"/>
                    <a:pt x="3735" y="100695"/>
                    <a:pt x="687" y="92695"/>
                  </a:cubicBezTo>
                  <a:cubicBezTo>
                    <a:pt x="-3600" y="81741"/>
                    <a:pt x="13260" y="74502"/>
                    <a:pt x="21356" y="66024"/>
                  </a:cubicBezTo>
                  <a:cubicBezTo>
                    <a:pt x="40216" y="46212"/>
                    <a:pt x="60409" y="27734"/>
                    <a:pt x="79173" y="7922"/>
                  </a:cubicBezTo>
                  <a:cubicBezTo>
                    <a:pt x="87936" y="-1413"/>
                    <a:pt x="95556" y="-2079"/>
                    <a:pt x="106605" y="3731"/>
                  </a:cubicBezTo>
                  <a:cubicBezTo>
                    <a:pt x="136894" y="19733"/>
                    <a:pt x="167850" y="34687"/>
                    <a:pt x="198426" y="50213"/>
                  </a:cubicBezTo>
                  <a:cubicBezTo>
                    <a:pt x="202903" y="52499"/>
                    <a:pt x="209951" y="53451"/>
                    <a:pt x="209761" y="59548"/>
                  </a:cubicBezTo>
                  <a:cubicBezTo>
                    <a:pt x="209570" y="65929"/>
                    <a:pt x="202331" y="65929"/>
                    <a:pt x="197759" y="67453"/>
                  </a:cubicBezTo>
                  <a:cubicBezTo>
                    <a:pt x="144324" y="84217"/>
                    <a:pt x="89650" y="94219"/>
                    <a:pt x="34310" y="959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9AF64F-DBBB-652A-9FA5-A1FBA3A5A594}"/>
                </a:ext>
              </a:extLst>
            </p:cNvPr>
            <p:cNvSpPr/>
            <p:nvPr/>
          </p:nvSpPr>
          <p:spPr>
            <a:xfrm>
              <a:off x="9294669" y="2248656"/>
              <a:ext cx="96330" cy="211242"/>
            </a:xfrm>
            <a:custGeom>
              <a:avLst/>
              <a:gdLst>
                <a:gd name="connsiteX0" fmla="*/ 96123 w 96330"/>
                <a:gd name="connsiteY0" fmla="*/ 35343 h 211242"/>
                <a:gd name="connsiteX1" fmla="*/ 67167 w 96330"/>
                <a:gd name="connsiteY1" fmla="*/ 201173 h 211242"/>
                <a:gd name="connsiteX2" fmla="*/ 61166 w 96330"/>
                <a:gd name="connsiteY2" fmla="*/ 211079 h 211242"/>
                <a:gd name="connsiteX3" fmla="*/ 52023 w 96330"/>
                <a:gd name="connsiteY3" fmla="*/ 202316 h 211242"/>
                <a:gd name="connsiteX4" fmla="*/ 2588 w 96330"/>
                <a:gd name="connsiteY4" fmla="*/ 104209 h 211242"/>
                <a:gd name="connsiteX5" fmla="*/ 6397 w 96330"/>
                <a:gd name="connsiteY5" fmla="*/ 82682 h 211242"/>
                <a:gd name="connsiteX6" fmla="*/ 81550 w 96330"/>
                <a:gd name="connsiteY6" fmla="*/ 7340 h 211242"/>
                <a:gd name="connsiteX7" fmla="*/ 92599 w 96330"/>
                <a:gd name="connsiteY7" fmla="*/ 291 h 211242"/>
                <a:gd name="connsiteX8" fmla="*/ 96028 w 96330"/>
                <a:gd name="connsiteY8" fmla="*/ 12578 h 211242"/>
                <a:gd name="connsiteX9" fmla="*/ 96123 w 96330"/>
                <a:gd name="connsiteY9" fmla="*/ 35248 h 21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30" h="211242">
                  <a:moveTo>
                    <a:pt x="96123" y="35343"/>
                  </a:moveTo>
                  <a:cubicBezTo>
                    <a:pt x="94790" y="92112"/>
                    <a:pt x="83931" y="147166"/>
                    <a:pt x="67167" y="201173"/>
                  </a:cubicBezTo>
                  <a:cubicBezTo>
                    <a:pt x="66024" y="204888"/>
                    <a:pt x="65453" y="210222"/>
                    <a:pt x="61166" y="211079"/>
                  </a:cubicBezTo>
                  <a:cubicBezTo>
                    <a:pt x="55261" y="212317"/>
                    <a:pt x="54022" y="206221"/>
                    <a:pt x="52023" y="202316"/>
                  </a:cubicBezTo>
                  <a:cubicBezTo>
                    <a:pt x="35449" y="169645"/>
                    <a:pt x="19351" y="136784"/>
                    <a:pt x="2588" y="104209"/>
                  </a:cubicBezTo>
                  <a:cubicBezTo>
                    <a:pt x="-1985" y="95350"/>
                    <a:pt x="-365" y="89350"/>
                    <a:pt x="6397" y="82682"/>
                  </a:cubicBezTo>
                  <a:cubicBezTo>
                    <a:pt x="31639" y="57727"/>
                    <a:pt x="56404" y="32390"/>
                    <a:pt x="81550" y="7340"/>
                  </a:cubicBezTo>
                  <a:cubicBezTo>
                    <a:pt x="84693" y="4196"/>
                    <a:pt x="87551" y="-1328"/>
                    <a:pt x="92599" y="291"/>
                  </a:cubicBezTo>
                  <a:cubicBezTo>
                    <a:pt x="98219" y="2101"/>
                    <a:pt x="95742" y="8292"/>
                    <a:pt x="96028" y="12578"/>
                  </a:cubicBezTo>
                  <a:cubicBezTo>
                    <a:pt x="96409" y="20103"/>
                    <a:pt x="96123" y="27723"/>
                    <a:pt x="96123" y="35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30" name="Graphic 5">
            <a:extLst>
              <a:ext uri="{FF2B5EF4-FFF2-40B4-BE49-F238E27FC236}">
                <a16:creationId xmlns:a16="http://schemas.microsoft.com/office/drawing/2014/main" id="{A9F9BDA9-6EE3-25CF-E07D-B2EBB4A34C09}"/>
              </a:ext>
            </a:extLst>
          </p:cNvPr>
          <p:cNvGrpSpPr/>
          <p:nvPr/>
        </p:nvGrpSpPr>
        <p:grpSpPr>
          <a:xfrm>
            <a:off x="6853867" y="3515106"/>
            <a:ext cx="260166" cy="341124"/>
            <a:chOff x="10207656" y="1797271"/>
            <a:chExt cx="1126428" cy="1476948"/>
          </a:xfrm>
          <a:solidFill>
            <a:srgbClr val="4C7325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39B1CAA-1EDD-96E3-2966-F4BF47B8B8FC}"/>
                </a:ext>
              </a:extLst>
            </p:cNvPr>
            <p:cNvSpPr/>
            <p:nvPr/>
          </p:nvSpPr>
          <p:spPr>
            <a:xfrm>
              <a:off x="10207656" y="1797271"/>
              <a:ext cx="1126331" cy="695896"/>
            </a:xfrm>
            <a:custGeom>
              <a:avLst/>
              <a:gdLst>
                <a:gd name="connsiteX0" fmla="*/ 1125378 w 1126331"/>
                <a:gd name="connsiteY0" fmla="*/ 0 h 695896"/>
                <a:gd name="connsiteX1" fmla="*/ 1126332 w 1126331"/>
                <a:gd name="connsiteY1" fmla="*/ 17240 h 695896"/>
                <a:gd name="connsiteX2" fmla="*/ 1126332 w 1126331"/>
                <a:gd name="connsiteY2" fmla="*/ 674370 h 695896"/>
                <a:gd name="connsiteX3" fmla="*/ 1105090 w 1126331"/>
                <a:gd name="connsiteY3" fmla="*/ 695611 h 695896"/>
                <a:gd name="connsiteX4" fmla="*/ 790956 w 1126331"/>
                <a:gd name="connsiteY4" fmla="*/ 695897 h 695896"/>
                <a:gd name="connsiteX5" fmla="*/ 769144 w 1126331"/>
                <a:gd name="connsiteY5" fmla="*/ 679513 h 695896"/>
                <a:gd name="connsiteX6" fmla="*/ 578358 w 1126331"/>
                <a:gd name="connsiteY6" fmla="*/ 524732 h 695896"/>
                <a:gd name="connsiteX7" fmla="*/ 357093 w 1126331"/>
                <a:gd name="connsiteY7" fmla="*/ 680942 h 695896"/>
                <a:gd name="connsiteX8" fmla="*/ 337185 w 1126331"/>
                <a:gd name="connsiteY8" fmla="*/ 695897 h 695896"/>
                <a:gd name="connsiteX9" fmla="*/ 17240 w 1126331"/>
                <a:gd name="connsiteY9" fmla="*/ 695897 h 695896"/>
                <a:gd name="connsiteX10" fmla="*/ 0 w 1126331"/>
                <a:gd name="connsiteY10" fmla="*/ 680180 h 695896"/>
                <a:gd name="connsiteX11" fmla="*/ 286 w 1126331"/>
                <a:gd name="connsiteY11" fmla="*/ 10096 h 695896"/>
                <a:gd name="connsiteX12" fmla="*/ 1238 w 1126331"/>
                <a:gd name="connsiteY12" fmla="*/ 95 h 695896"/>
                <a:gd name="connsiteX13" fmla="*/ 260604 w 1126331"/>
                <a:gd name="connsiteY13" fmla="*/ 95 h 695896"/>
                <a:gd name="connsiteX14" fmla="*/ 261557 w 1126331"/>
                <a:gd name="connsiteY14" fmla="*/ 20193 h 695896"/>
                <a:gd name="connsiteX15" fmla="*/ 261557 w 1126331"/>
                <a:gd name="connsiteY15" fmla="*/ 328517 h 695896"/>
                <a:gd name="connsiteX16" fmla="*/ 280130 w 1126331"/>
                <a:gd name="connsiteY16" fmla="*/ 347948 h 695896"/>
                <a:gd name="connsiteX17" fmla="*/ 846297 w 1126331"/>
                <a:gd name="connsiteY17" fmla="*/ 347948 h 695896"/>
                <a:gd name="connsiteX18" fmla="*/ 864870 w 1126331"/>
                <a:gd name="connsiteY18" fmla="*/ 328517 h 695896"/>
                <a:gd name="connsiteX19" fmla="*/ 864870 w 1126331"/>
                <a:gd name="connsiteY19" fmla="*/ 20193 h 695896"/>
                <a:gd name="connsiteX20" fmla="*/ 865822 w 1126331"/>
                <a:gd name="connsiteY20" fmla="*/ 95 h 695896"/>
                <a:gd name="connsiteX21" fmla="*/ 1125189 w 1126331"/>
                <a:gd name="connsiteY21" fmla="*/ 95 h 695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26331" h="695896">
                  <a:moveTo>
                    <a:pt x="1125378" y="0"/>
                  </a:moveTo>
                  <a:cubicBezTo>
                    <a:pt x="1125664" y="5715"/>
                    <a:pt x="1126332" y="11430"/>
                    <a:pt x="1126332" y="17240"/>
                  </a:cubicBezTo>
                  <a:cubicBezTo>
                    <a:pt x="1126332" y="236315"/>
                    <a:pt x="1126332" y="455295"/>
                    <a:pt x="1126332" y="674370"/>
                  </a:cubicBezTo>
                  <a:cubicBezTo>
                    <a:pt x="1126332" y="688534"/>
                    <a:pt x="1119283" y="695611"/>
                    <a:pt x="1105090" y="695611"/>
                  </a:cubicBezTo>
                  <a:cubicBezTo>
                    <a:pt x="1000410" y="695611"/>
                    <a:pt x="895635" y="695420"/>
                    <a:pt x="790956" y="695897"/>
                  </a:cubicBezTo>
                  <a:cubicBezTo>
                    <a:pt x="778383" y="695897"/>
                    <a:pt x="772764" y="692468"/>
                    <a:pt x="769144" y="679513"/>
                  </a:cubicBezTo>
                  <a:cubicBezTo>
                    <a:pt x="745141" y="592360"/>
                    <a:pt x="669037" y="531781"/>
                    <a:pt x="578358" y="524732"/>
                  </a:cubicBezTo>
                  <a:cubicBezTo>
                    <a:pt x="474917" y="516731"/>
                    <a:pt x="383191" y="584835"/>
                    <a:pt x="357093" y="680942"/>
                  </a:cubicBezTo>
                  <a:cubicBezTo>
                    <a:pt x="353949" y="692468"/>
                    <a:pt x="348806" y="695897"/>
                    <a:pt x="337185" y="695897"/>
                  </a:cubicBezTo>
                  <a:cubicBezTo>
                    <a:pt x="230505" y="695516"/>
                    <a:pt x="123920" y="695516"/>
                    <a:pt x="17240" y="695897"/>
                  </a:cubicBezTo>
                  <a:cubicBezTo>
                    <a:pt x="5620" y="695897"/>
                    <a:pt x="0" y="693801"/>
                    <a:pt x="0" y="680180"/>
                  </a:cubicBezTo>
                  <a:cubicBezTo>
                    <a:pt x="381" y="456819"/>
                    <a:pt x="286" y="233458"/>
                    <a:pt x="286" y="10096"/>
                  </a:cubicBezTo>
                  <a:cubicBezTo>
                    <a:pt x="286" y="6763"/>
                    <a:pt x="858" y="3429"/>
                    <a:pt x="1238" y="95"/>
                  </a:cubicBezTo>
                  <a:cubicBezTo>
                    <a:pt x="87725" y="95"/>
                    <a:pt x="174213" y="95"/>
                    <a:pt x="260604" y="95"/>
                  </a:cubicBezTo>
                  <a:cubicBezTo>
                    <a:pt x="260890" y="6763"/>
                    <a:pt x="261557" y="13525"/>
                    <a:pt x="261557" y="20193"/>
                  </a:cubicBezTo>
                  <a:cubicBezTo>
                    <a:pt x="261557" y="122968"/>
                    <a:pt x="261557" y="225742"/>
                    <a:pt x="261557" y="328517"/>
                  </a:cubicBezTo>
                  <a:cubicBezTo>
                    <a:pt x="261557" y="347853"/>
                    <a:pt x="261557" y="347948"/>
                    <a:pt x="280130" y="347948"/>
                  </a:cubicBezTo>
                  <a:cubicBezTo>
                    <a:pt x="468821" y="347948"/>
                    <a:pt x="657510" y="347948"/>
                    <a:pt x="846297" y="347948"/>
                  </a:cubicBezTo>
                  <a:cubicBezTo>
                    <a:pt x="864870" y="347948"/>
                    <a:pt x="864870" y="347948"/>
                    <a:pt x="864870" y="328517"/>
                  </a:cubicBezTo>
                  <a:cubicBezTo>
                    <a:pt x="864870" y="225742"/>
                    <a:pt x="864870" y="122968"/>
                    <a:pt x="864870" y="20193"/>
                  </a:cubicBezTo>
                  <a:cubicBezTo>
                    <a:pt x="864870" y="13525"/>
                    <a:pt x="865442" y="6763"/>
                    <a:pt x="865822" y="95"/>
                  </a:cubicBezTo>
                  <a:cubicBezTo>
                    <a:pt x="952310" y="95"/>
                    <a:pt x="1038797" y="95"/>
                    <a:pt x="1125189" y="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74B4F9-FBCB-4410-8277-805D8756E8D5}"/>
                </a:ext>
              </a:extLst>
            </p:cNvPr>
            <p:cNvSpPr/>
            <p:nvPr/>
          </p:nvSpPr>
          <p:spPr>
            <a:xfrm>
              <a:off x="10553503" y="1797271"/>
              <a:ext cx="434822" cy="263461"/>
            </a:xfrm>
            <a:custGeom>
              <a:avLst/>
              <a:gdLst>
                <a:gd name="connsiteX0" fmla="*/ 1340 w 434822"/>
                <a:gd name="connsiteY0" fmla="*/ 0 h 263461"/>
                <a:gd name="connsiteX1" fmla="*/ 433680 w 434822"/>
                <a:gd name="connsiteY1" fmla="*/ 0 h 263461"/>
                <a:gd name="connsiteX2" fmla="*/ 434537 w 434822"/>
                <a:gd name="connsiteY2" fmla="*/ 7144 h 263461"/>
                <a:gd name="connsiteX3" fmla="*/ 434823 w 434822"/>
                <a:gd name="connsiteY3" fmla="*/ 249174 h 263461"/>
                <a:gd name="connsiteX4" fmla="*/ 417677 w 434822"/>
                <a:gd name="connsiteY4" fmla="*/ 263366 h 263461"/>
                <a:gd name="connsiteX5" fmla="*/ 17152 w 434822"/>
                <a:gd name="connsiteY5" fmla="*/ 263461 h 263461"/>
                <a:gd name="connsiteX6" fmla="*/ 6 w 434822"/>
                <a:gd name="connsiteY6" fmla="*/ 246221 h 263461"/>
                <a:gd name="connsiteX7" fmla="*/ 292 w 434822"/>
                <a:gd name="connsiteY7" fmla="*/ 94964 h 263461"/>
                <a:gd name="connsiteX8" fmla="*/ 1245 w 434822"/>
                <a:gd name="connsiteY8" fmla="*/ 0 h 263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822" h="263461">
                  <a:moveTo>
                    <a:pt x="1340" y="0"/>
                  </a:moveTo>
                  <a:cubicBezTo>
                    <a:pt x="145453" y="0"/>
                    <a:pt x="289567" y="0"/>
                    <a:pt x="433680" y="0"/>
                  </a:cubicBezTo>
                  <a:cubicBezTo>
                    <a:pt x="433966" y="2381"/>
                    <a:pt x="434537" y="4763"/>
                    <a:pt x="434537" y="7144"/>
                  </a:cubicBezTo>
                  <a:cubicBezTo>
                    <a:pt x="434537" y="87821"/>
                    <a:pt x="434346" y="168497"/>
                    <a:pt x="434823" y="249174"/>
                  </a:cubicBezTo>
                  <a:cubicBezTo>
                    <a:pt x="434823" y="262699"/>
                    <a:pt x="427965" y="263366"/>
                    <a:pt x="417677" y="263366"/>
                  </a:cubicBezTo>
                  <a:cubicBezTo>
                    <a:pt x="284138" y="263176"/>
                    <a:pt x="150692" y="263080"/>
                    <a:pt x="17152" y="263461"/>
                  </a:cubicBezTo>
                  <a:cubicBezTo>
                    <a:pt x="3912" y="263461"/>
                    <a:pt x="-184" y="259366"/>
                    <a:pt x="6" y="246221"/>
                  </a:cubicBezTo>
                  <a:cubicBezTo>
                    <a:pt x="674" y="195834"/>
                    <a:pt x="102" y="145351"/>
                    <a:pt x="292" y="94964"/>
                  </a:cubicBezTo>
                  <a:cubicBezTo>
                    <a:pt x="388" y="63341"/>
                    <a:pt x="863" y="31623"/>
                    <a:pt x="124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D057E1D-56EC-090D-8DBF-8CB75819CF52}"/>
                </a:ext>
              </a:extLst>
            </p:cNvPr>
            <p:cNvSpPr/>
            <p:nvPr/>
          </p:nvSpPr>
          <p:spPr>
            <a:xfrm>
              <a:off x="10207656" y="2577081"/>
              <a:ext cx="1126428" cy="697042"/>
            </a:xfrm>
            <a:custGeom>
              <a:avLst/>
              <a:gdLst>
                <a:gd name="connsiteX0" fmla="*/ 286 w 1126428"/>
                <a:gd name="connsiteY0" fmla="*/ 347378 h 697042"/>
                <a:gd name="connsiteX1" fmla="*/ 0 w 1126428"/>
                <a:gd name="connsiteY1" fmla="*/ 18861 h 697042"/>
                <a:gd name="connsiteX2" fmla="*/ 18479 w 1126428"/>
                <a:gd name="connsiteY2" fmla="*/ 2 h 697042"/>
                <a:gd name="connsiteX3" fmla="*/ 335471 w 1126428"/>
                <a:gd name="connsiteY3" fmla="*/ 2 h 697042"/>
                <a:gd name="connsiteX4" fmla="*/ 357378 w 1126428"/>
                <a:gd name="connsiteY4" fmla="*/ 16099 h 697042"/>
                <a:gd name="connsiteX5" fmla="*/ 547973 w 1126428"/>
                <a:gd name="connsiteY5" fmla="*/ 171071 h 697042"/>
                <a:gd name="connsiteX6" fmla="*/ 769429 w 1126428"/>
                <a:gd name="connsiteY6" fmla="*/ 15146 h 697042"/>
                <a:gd name="connsiteX7" fmla="*/ 789147 w 1126428"/>
                <a:gd name="connsiteY7" fmla="*/ 2 h 697042"/>
                <a:gd name="connsiteX8" fmla="*/ 1108996 w 1126428"/>
                <a:gd name="connsiteY8" fmla="*/ 2 h 697042"/>
                <a:gd name="connsiteX9" fmla="*/ 1126427 w 1126428"/>
                <a:gd name="connsiteY9" fmla="*/ 16861 h 697042"/>
                <a:gd name="connsiteX10" fmla="*/ 1126427 w 1126428"/>
                <a:gd name="connsiteY10" fmla="*/ 679706 h 697042"/>
                <a:gd name="connsiteX11" fmla="*/ 1109377 w 1126428"/>
                <a:gd name="connsiteY11" fmla="*/ 697041 h 697042"/>
                <a:gd name="connsiteX12" fmla="*/ 881729 w 1126428"/>
                <a:gd name="connsiteY12" fmla="*/ 697041 h 697042"/>
                <a:gd name="connsiteX13" fmla="*/ 864679 w 1126428"/>
                <a:gd name="connsiteY13" fmla="*/ 679706 h 697042"/>
                <a:gd name="connsiteX14" fmla="*/ 865156 w 1126428"/>
                <a:gd name="connsiteY14" fmla="*/ 365571 h 697042"/>
                <a:gd name="connsiteX15" fmla="*/ 847344 w 1126428"/>
                <a:gd name="connsiteY15" fmla="*/ 347760 h 697042"/>
                <a:gd name="connsiteX16" fmla="*/ 279559 w 1126428"/>
                <a:gd name="connsiteY16" fmla="*/ 347760 h 697042"/>
                <a:gd name="connsiteX17" fmla="*/ 261271 w 1126428"/>
                <a:gd name="connsiteY17" fmla="*/ 366619 h 697042"/>
                <a:gd name="connsiteX18" fmla="*/ 261557 w 1126428"/>
                <a:gd name="connsiteY18" fmla="*/ 677896 h 697042"/>
                <a:gd name="connsiteX19" fmla="*/ 242316 w 1126428"/>
                <a:gd name="connsiteY19" fmla="*/ 696851 h 697042"/>
                <a:gd name="connsiteX20" fmla="*/ 20384 w 1126428"/>
                <a:gd name="connsiteY20" fmla="*/ 696851 h 697042"/>
                <a:gd name="connsiteX21" fmla="*/ 191 w 1126428"/>
                <a:gd name="connsiteY21" fmla="*/ 675896 h 697042"/>
                <a:gd name="connsiteX22" fmla="*/ 191 w 1126428"/>
                <a:gd name="connsiteY22" fmla="*/ 347378 h 69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6428" h="697042">
                  <a:moveTo>
                    <a:pt x="286" y="347378"/>
                  </a:moveTo>
                  <a:cubicBezTo>
                    <a:pt x="286" y="237841"/>
                    <a:pt x="571" y="128303"/>
                    <a:pt x="0" y="18861"/>
                  </a:cubicBezTo>
                  <a:cubicBezTo>
                    <a:pt x="0" y="4574"/>
                    <a:pt x="3715" y="-94"/>
                    <a:pt x="18479" y="2"/>
                  </a:cubicBezTo>
                  <a:cubicBezTo>
                    <a:pt x="124111" y="573"/>
                    <a:pt x="229838" y="478"/>
                    <a:pt x="335471" y="2"/>
                  </a:cubicBezTo>
                  <a:cubicBezTo>
                    <a:pt x="347853" y="2"/>
                    <a:pt x="353759" y="3050"/>
                    <a:pt x="357378" y="16099"/>
                  </a:cubicBezTo>
                  <a:cubicBezTo>
                    <a:pt x="381381" y="103348"/>
                    <a:pt x="457485" y="164117"/>
                    <a:pt x="547973" y="171071"/>
                  </a:cubicBezTo>
                  <a:cubicBezTo>
                    <a:pt x="651700" y="179072"/>
                    <a:pt x="743235" y="110777"/>
                    <a:pt x="769429" y="15146"/>
                  </a:cubicBezTo>
                  <a:cubicBezTo>
                    <a:pt x="772478" y="3812"/>
                    <a:pt x="777336" y="-94"/>
                    <a:pt x="789147" y="2"/>
                  </a:cubicBezTo>
                  <a:cubicBezTo>
                    <a:pt x="895731" y="383"/>
                    <a:pt x="1002412" y="383"/>
                    <a:pt x="1108996" y="2"/>
                  </a:cubicBezTo>
                  <a:cubicBezTo>
                    <a:pt x="1121759" y="2"/>
                    <a:pt x="1126521" y="3336"/>
                    <a:pt x="1126427" y="16861"/>
                  </a:cubicBezTo>
                  <a:cubicBezTo>
                    <a:pt x="1126046" y="237841"/>
                    <a:pt x="1126046" y="458726"/>
                    <a:pt x="1126427" y="679706"/>
                  </a:cubicBezTo>
                  <a:cubicBezTo>
                    <a:pt x="1126427" y="692755"/>
                    <a:pt x="1122712" y="697136"/>
                    <a:pt x="1109377" y="697041"/>
                  </a:cubicBezTo>
                  <a:cubicBezTo>
                    <a:pt x="1033463" y="696470"/>
                    <a:pt x="957548" y="696470"/>
                    <a:pt x="881729" y="697041"/>
                  </a:cubicBezTo>
                  <a:cubicBezTo>
                    <a:pt x="868394" y="697136"/>
                    <a:pt x="864584" y="692755"/>
                    <a:pt x="864679" y="679706"/>
                  </a:cubicBezTo>
                  <a:cubicBezTo>
                    <a:pt x="865061" y="575026"/>
                    <a:pt x="864679" y="470251"/>
                    <a:pt x="865156" y="365571"/>
                  </a:cubicBezTo>
                  <a:cubicBezTo>
                    <a:pt x="865156" y="351665"/>
                    <a:pt x="861155" y="347760"/>
                    <a:pt x="847344" y="347760"/>
                  </a:cubicBezTo>
                  <a:cubicBezTo>
                    <a:pt x="658083" y="348140"/>
                    <a:pt x="468821" y="348236"/>
                    <a:pt x="279559" y="347760"/>
                  </a:cubicBezTo>
                  <a:cubicBezTo>
                    <a:pt x="264509" y="347760"/>
                    <a:pt x="261175" y="352427"/>
                    <a:pt x="261271" y="366619"/>
                  </a:cubicBezTo>
                  <a:cubicBezTo>
                    <a:pt x="261843" y="470346"/>
                    <a:pt x="261557" y="574074"/>
                    <a:pt x="261557" y="677896"/>
                  </a:cubicBezTo>
                  <a:cubicBezTo>
                    <a:pt x="261557" y="696756"/>
                    <a:pt x="261557" y="696851"/>
                    <a:pt x="242316" y="696851"/>
                  </a:cubicBezTo>
                  <a:cubicBezTo>
                    <a:pt x="168307" y="696851"/>
                    <a:pt x="94393" y="696851"/>
                    <a:pt x="20384" y="696851"/>
                  </a:cubicBezTo>
                  <a:cubicBezTo>
                    <a:pt x="286" y="696851"/>
                    <a:pt x="191" y="696851"/>
                    <a:pt x="191" y="675896"/>
                  </a:cubicBezTo>
                  <a:cubicBezTo>
                    <a:pt x="191" y="566358"/>
                    <a:pt x="191" y="456821"/>
                    <a:pt x="191" y="3473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CD66919-5434-9FBB-5A49-7217BCE0BB30}"/>
                </a:ext>
              </a:extLst>
            </p:cNvPr>
            <p:cNvSpPr/>
            <p:nvPr/>
          </p:nvSpPr>
          <p:spPr>
            <a:xfrm>
              <a:off x="10553507" y="3009516"/>
              <a:ext cx="434819" cy="264702"/>
            </a:xfrm>
            <a:custGeom>
              <a:avLst/>
              <a:gdLst>
                <a:gd name="connsiteX0" fmla="*/ 217458 w 434819"/>
                <a:gd name="connsiteY0" fmla="*/ 264416 h 264702"/>
                <a:gd name="connsiteX1" fmla="*/ 17242 w 434819"/>
                <a:gd name="connsiteY1" fmla="*/ 264701 h 264702"/>
                <a:gd name="connsiteX2" fmla="*/ 2 w 434819"/>
                <a:gd name="connsiteY2" fmla="*/ 247556 h 264702"/>
                <a:gd name="connsiteX3" fmla="*/ 2 w 434819"/>
                <a:gd name="connsiteY3" fmla="*/ 17147 h 264702"/>
                <a:gd name="connsiteX4" fmla="*/ 17242 w 434819"/>
                <a:gd name="connsiteY4" fmla="*/ 2 h 264702"/>
                <a:gd name="connsiteX5" fmla="*/ 417577 w 434819"/>
                <a:gd name="connsiteY5" fmla="*/ 2 h 264702"/>
                <a:gd name="connsiteX6" fmla="*/ 434818 w 434819"/>
                <a:gd name="connsiteY6" fmla="*/ 17147 h 264702"/>
                <a:gd name="connsiteX7" fmla="*/ 434818 w 434819"/>
                <a:gd name="connsiteY7" fmla="*/ 247556 h 264702"/>
                <a:gd name="connsiteX8" fmla="*/ 417577 w 434819"/>
                <a:gd name="connsiteY8" fmla="*/ 264701 h 264702"/>
                <a:gd name="connsiteX9" fmla="*/ 217363 w 434819"/>
                <a:gd name="connsiteY9" fmla="*/ 264416 h 26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819" h="264702">
                  <a:moveTo>
                    <a:pt x="217458" y="264416"/>
                  </a:moveTo>
                  <a:cubicBezTo>
                    <a:pt x="150688" y="264416"/>
                    <a:pt x="84013" y="264130"/>
                    <a:pt x="17242" y="264701"/>
                  </a:cubicBezTo>
                  <a:cubicBezTo>
                    <a:pt x="4098" y="264797"/>
                    <a:pt x="-94" y="260796"/>
                    <a:pt x="2" y="247556"/>
                  </a:cubicBezTo>
                  <a:cubicBezTo>
                    <a:pt x="478" y="170785"/>
                    <a:pt x="478" y="93918"/>
                    <a:pt x="2" y="17147"/>
                  </a:cubicBezTo>
                  <a:cubicBezTo>
                    <a:pt x="2" y="3907"/>
                    <a:pt x="4098" y="-94"/>
                    <a:pt x="17242" y="2"/>
                  </a:cubicBezTo>
                  <a:cubicBezTo>
                    <a:pt x="150688" y="383"/>
                    <a:pt x="284133" y="383"/>
                    <a:pt x="417577" y="2"/>
                  </a:cubicBezTo>
                  <a:cubicBezTo>
                    <a:pt x="430722" y="2"/>
                    <a:pt x="434913" y="3907"/>
                    <a:pt x="434818" y="17147"/>
                  </a:cubicBezTo>
                  <a:cubicBezTo>
                    <a:pt x="434341" y="93918"/>
                    <a:pt x="434341" y="170785"/>
                    <a:pt x="434818" y="247556"/>
                  </a:cubicBezTo>
                  <a:cubicBezTo>
                    <a:pt x="434818" y="260796"/>
                    <a:pt x="430722" y="264797"/>
                    <a:pt x="417577" y="264701"/>
                  </a:cubicBezTo>
                  <a:cubicBezTo>
                    <a:pt x="350902" y="264130"/>
                    <a:pt x="284133" y="264416"/>
                    <a:pt x="217363" y="2644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A2BFF43-9B5A-EA01-1317-4503D37DDAF3}"/>
                </a:ext>
              </a:extLst>
            </p:cNvPr>
            <p:cNvSpPr/>
            <p:nvPr/>
          </p:nvSpPr>
          <p:spPr>
            <a:xfrm>
              <a:off x="10650153" y="2404394"/>
              <a:ext cx="241710" cy="88586"/>
            </a:xfrm>
            <a:custGeom>
              <a:avLst/>
              <a:gdLst>
                <a:gd name="connsiteX0" fmla="*/ 120526 w 241710"/>
                <a:gd name="connsiteY0" fmla="*/ 88488 h 88586"/>
                <a:gd name="connsiteX1" fmla="*/ 11180 w 241710"/>
                <a:gd name="connsiteY1" fmla="*/ 88583 h 88586"/>
                <a:gd name="connsiteX2" fmla="*/ 2225 w 241710"/>
                <a:gd name="connsiteY2" fmla="*/ 75439 h 88586"/>
                <a:gd name="connsiteX3" fmla="*/ 123288 w 241710"/>
                <a:gd name="connsiteY3" fmla="*/ 1 h 88586"/>
                <a:gd name="connsiteX4" fmla="*/ 239684 w 241710"/>
                <a:gd name="connsiteY4" fmla="*/ 75915 h 88586"/>
                <a:gd name="connsiteX5" fmla="*/ 231397 w 241710"/>
                <a:gd name="connsiteY5" fmla="*/ 88488 h 88586"/>
                <a:gd name="connsiteX6" fmla="*/ 120622 w 241710"/>
                <a:gd name="connsiteY6" fmla="*/ 88393 h 8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1710" h="88586">
                  <a:moveTo>
                    <a:pt x="120526" y="88488"/>
                  </a:moveTo>
                  <a:cubicBezTo>
                    <a:pt x="84045" y="88488"/>
                    <a:pt x="47565" y="88298"/>
                    <a:pt x="11180" y="88583"/>
                  </a:cubicBezTo>
                  <a:cubicBezTo>
                    <a:pt x="512" y="88679"/>
                    <a:pt x="-2632" y="86393"/>
                    <a:pt x="2225" y="75439"/>
                  </a:cubicBezTo>
                  <a:cubicBezTo>
                    <a:pt x="22323" y="29814"/>
                    <a:pt x="69948" y="-189"/>
                    <a:pt x="123288" y="1"/>
                  </a:cubicBezTo>
                  <a:cubicBezTo>
                    <a:pt x="172914" y="191"/>
                    <a:pt x="220919" y="31815"/>
                    <a:pt x="239684" y="75915"/>
                  </a:cubicBezTo>
                  <a:cubicBezTo>
                    <a:pt x="243875" y="85726"/>
                    <a:pt x="241779" y="88583"/>
                    <a:pt x="231397" y="88488"/>
                  </a:cubicBezTo>
                  <a:cubicBezTo>
                    <a:pt x="194440" y="88202"/>
                    <a:pt x="157483" y="88393"/>
                    <a:pt x="120622" y="88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C61060-652B-4321-E114-0E85F70B9CB2}"/>
                </a:ext>
              </a:extLst>
            </p:cNvPr>
            <p:cNvSpPr/>
            <p:nvPr/>
          </p:nvSpPr>
          <p:spPr>
            <a:xfrm>
              <a:off x="10649476" y="2577171"/>
              <a:ext cx="242512" cy="88498"/>
            </a:xfrm>
            <a:custGeom>
              <a:avLst/>
              <a:gdLst>
                <a:gd name="connsiteX0" fmla="*/ 121299 w 242512"/>
                <a:gd name="connsiteY0" fmla="*/ 198 h 88498"/>
                <a:gd name="connsiteX1" fmla="*/ 230645 w 242512"/>
                <a:gd name="connsiteY1" fmla="*/ 7 h 88498"/>
                <a:gd name="connsiteX2" fmla="*/ 239694 w 242512"/>
                <a:gd name="connsiteY2" fmla="*/ 14009 h 88498"/>
                <a:gd name="connsiteX3" fmla="*/ 122537 w 242512"/>
                <a:gd name="connsiteY3" fmla="*/ 88494 h 88498"/>
                <a:gd name="connsiteX4" fmla="*/ 3855 w 242512"/>
                <a:gd name="connsiteY4" fmla="*/ 14295 h 88498"/>
                <a:gd name="connsiteX5" fmla="*/ 13475 w 242512"/>
                <a:gd name="connsiteY5" fmla="*/ 198 h 88498"/>
                <a:gd name="connsiteX6" fmla="*/ 121394 w 242512"/>
                <a:gd name="connsiteY6" fmla="*/ 198 h 8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512" h="88498">
                  <a:moveTo>
                    <a:pt x="121299" y="198"/>
                  </a:moveTo>
                  <a:cubicBezTo>
                    <a:pt x="157779" y="198"/>
                    <a:pt x="194259" y="483"/>
                    <a:pt x="230645" y="7"/>
                  </a:cubicBezTo>
                  <a:cubicBezTo>
                    <a:pt x="242647" y="-183"/>
                    <a:pt x="245314" y="3341"/>
                    <a:pt x="239694" y="14009"/>
                  </a:cubicBezTo>
                  <a:cubicBezTo>
                    <a:pt x="214643" y="60967"/>
                    <a:pt x="176829" y="88114"/>
                    <a:pt x="122537" y="88494"/>
                  </a:cubicBezTo>
                  <a:cubicBezTo>
                    <a:pt x="67577" y="88875"/>
                    <a:pt x="28905" y="62015"/>
                    <a:pt x="3855" y="14295"/>
                  </a:cubicBezTo>
                  <a:cubicBezTo>
                    <a:pt x="-2812" y="1627"/>
                    <a:pt x="-1574" y="198"/>
                    <a:pt x="13475" y="198"/>
                  </a:cubicBezTo>
                  <a:cubicBezTo>
                    <a:pt x="49480" y="102"/>
                    <a:pt x="85389" y="198"/>
                    <a:pt x="121394" y="1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CCFCE0A-A57F-53B8-C141-144D5CA26313}"/>
              </a:ext>
            </a:extLst>
          </p:cNvPr>
          <p:cNvSpPr txBox="1"/>
          <p:nvPr/>
        </p:nvSpPr>
        <p:spPr>
          <a:xfrm>
            <a:off x="131128" y="1378095"/>
            <a:ext cx="6466384" cy="434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We collected a player dataset from </a:t>
            </a:r>
            <a:r>
              <a:rPr lang="en-US" sz="1400" b="1" dirty="0"/>
              <a:t>Kaggle</a:t>
            </a:r>
            <a:r>
              <a:rPr lang="en-US" sz="1400" dirty="0"/>
              <a:t>, including all footballers and clubs and </a:t>
            </a:r>
            <a:r>
              <a:rPr lang="en-US" sz="1400" i="1" dirty="0"/>
              <a:t>filtered out retired players</a:t>
            </a:r>
            <a:r>
              <a:rPr lang="en-US" sz="1400" dirty="0"/>
              <a:t> to keep only active ones.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We used a </a:t>
            </a:r>
            <a:r>
              <a:rPr lang="en-US" sz="1400" b="1" dirty="0"/>
              <a:t>match appearances dataset</a:t>
            </a:r>
            <a:r>
              <a:rPr lang="en-US" sz="1400" dirty="0"/>
              <a:t> and cross-referenced with active players to extract </a:t>
            </a:r>
            <a:r>
              <a:rPr lang="en-US" sz="1400" b="1" dirty="0"/>
              <a:t>goals and assists</a:t>
            </a:r>
            <a:r>
              <a:rPr lang="en-US" sz="1400" dirty="0"/>
              <a:t> from the current season.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We added detailed </a:t>
            </a:r>
            <a:r>
              <a:rPr lang="en-US" sz="1400" b="1" dirty="0"/>
              <a:t>FIFA-style attributes</a:t>
            </a:r>
            <a:r>
              <a:rPr lang="en-US" sz="1400" dirty="0"/>
              <a:t> and merged them into our dataset to add </a:t>
            </a:r>
            <a:r>
              <a:rPr lang="en-US" sz="1400" dirty="0" err="1"/>
              <a:t>attrivutes</a:t>
            </a:r>
            <a:r>
              <a:rPr lang="en-US" sz="1400" dirty="0"/>
              <a:t> to each player profile.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We cleaned missing data and removed players with missing critical attributes or stats.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We built a </a:t>
            </a:r>
            <a:r>
              <a:rPr lang="en-US" sz="1400" b="1" dirty="0"/>
              <a:t>team dictionary</a:t>
            </a:r>
            <a:r>
              <a:rPr lang="en-US" sz="1400" dirty="0"/>
              <a:t> that maps each club to its current players, grouped by position.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We also used a </a:t>
            </a:r>
            <a:r>
              <a:rPr lang="en-US" sz="1400" b="1" dirty="0"/>
              <a:t>transfers dataset, </a:t>
            </a:r>
            <a:r>
              <a:rPr lang="en-US" sz="1400" dirty="0"/>
              <a:t>that has transfers of players from one club to another in the last five years.</a:t>
            </a:r>
          </a:p>
          <a:p>
            <a:pPr>
              <a:lnSpc>
                <a:spcPct val="150000"/>
              </a:lnSpc>
            </a:pPr>
            <a:endParaRPr lang="en-IN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6E91CEE-1512-EFE0-CD3A-EF907AD77891}"/>
              </a:ext>
            </a:extLst>
          </p:cNvPr>
          <p:cNvSpPr txBox="1"/>
          <p:nvPr/>
        </p:nvSpPr>
        <p:spPr>
          <a:xfrm>
            <a:off x="6603793" y="102126"/>
            <a:ext cx="213297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latinLnBrk="0" hangingPunct="1">
              <a:lnSpc>
                <a:spcPct val="150000"/>
              </a:lnSpc>
            </a:pPr>
            <a:r>
              <a:rPr lang="en-US" b="1" dirty="0"/>
              <a:t>Final Dataset: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752D78-51CA-2CA5-8CFC-4FBAEAF069F2}"/>
              </a:ext>
            </a:extLst>
          </p:cNvPr>
          <p:cNvSpPr txBox="1"/>
          <p:nvPr/>
        </p:nvSpPr>
        <p:spPr>
          <a:xfrm>
            <a:off x="7257285" y="3416023"/>
            <a:ext cx="4638997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This dataset was the foundation for all our algorithms and recommendation logic.</a:t>
            </a:r>
          </a:p>
        </p:txBody>
      </p:sp>
      <p:pic>
        <p:nvPicPr>
          <p:cNvPr id="43" name="Picture 42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524E0DDC-EE50-9969-360A-6BE538ECC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7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B2E9B-739A-442B-254F-E684BEF17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D19D5D-58B4-67AA-1B46-734F08AACDA0}"/>
              </a:ext>
            </a:extLst>
          </p:cNvPr>
          <p:cNvSpPr/>
          <p:nvPr/>
        </p:nvSpPr>
        <p:spPr>
          <a:xfrm>
            <a:off x="1307939" y="1571318"/>
            <a:ext cx="9329195" cy="9132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A28860-42C0-4D33-EB5B-478FC7B62833}"/>
              </a:ext>
            </a:extLst>
          </p:cNvPr>
          <p:cNvSpPr txBox="1"/>
          <p:nvPr/>
        </p:nvSpPr>
        <p:spPr>
          <a:xfrm>
            <a:off x="1553490" y="1585896"/>
            <a:ext cx="2236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Transfer Vectors:</a:t>
            </a:r>
          </a:p>
          <a:p>
            <a:endParaRPr lang="en-US" b="1" dirty="0">
              <a:solidFill>
                <a:schemeClr val="tx2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7CD3F3-48F0-C70E-9DF5-CBEBAA7B66F7}"/>
              </a:ext>
            </a:extLst>
          </p:cNvPr>
          <p:cNvSpPr txBox="1"/>
          <p:nvPr/>
        </p:nvSpPr>
        <p:spPr>
          <a:xfrm>
            <a:off x="1553490" y="1909061"/>
            <a:ext cx="8728935" cy="56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IN" sz="14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Each team will have a transfer vector representing the types of players they tend to buy based on past transfers.</a:t>
            </a:r>
          </a:p>
          <a:p>
            <a:pPr>
              <a:lnSpc>
                <a:spcPts val="1900"/>
              </a:lnSpc>
            </a:pPr>
            <a:r>
              <a:rPr lang="en-IN" sz="14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This captures the team's player acquisition preferences.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60C946-3751-C070-46EB-836EB0A5EC27}"/>
              </a:ext>
            </a:extLst>
          </p:cNvPr>
          <p:cNvSpPr/>
          <p:nvPr/>
        </p:nvSpPr>
        <p:spPr>
          <a:xfrm>
            <a:off x="1307939" y="2706969"/>
            <a:ext cx="9329195" cy="9132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531C3A-87FB-4328-1845-EB31149CB7E4}"/>
              </a:ext>
            </a:extLst>
          </p:cNvPr>
          <p:cNvSpPr txBox="1"/>
          <p:nvPr/>
        </p:nvSpPr>
        <p:spPr>
          <a:xfrm>
            <a:off x="1553490" y="2726060"/>
            <a:ext cx="4813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Team Vectors: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D8FB14-D3A8-EBDC-AFCC-31C75D949874}"/>
              </a:ext>
            </a:extLst>
          </p:cNvPr>
          <p:cNvSpPr txBox="1"/>
          <p:nvPr/>
        </p:nvSpPr>
        <p:spPr>
          <a:xfrm>
            <a:off x="1553490" y="3106192"/>
            <a:ext cx="8728935" cy="322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IN" sz="14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Team vectors will be built based on the attributes of current squad players, reflecting the team's playing style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7AD168-33FD-FE75-B80E-894ACB248B75}"/>
              </a:ext>
            </a:extLst>
          </p:cNvPr>
          <p:cNvSpPr/>
          <p:nvPr/>
        </p:nvSpPr>
        <p:spPr>
          <a:xfrm>
            <a:off x="1307939" y="3819473"/>
            <a:ext cx="9329195" cy="9132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61DE9D7-072D-A6A2-6428-EA62FF48B07F}"/>
              </a:ext>
            </a:extLst>
          </p:cNvPr>
          <p:cNvSpPr txBox="1"/>
          <p:nvPr/>
        </p:nvSpPr>
        <p:spPr>
          <a:xfrm>
            <a:off x="1553490" y="3866032"/>
            <a:ext cx="4813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Matrix Factorization: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4B3E88-A591-1621-6623-A6617130AAA8}"/>
              </a:ext>
            </a:extLst>
          </p:cNvPr>
          <p:cNvSpPr txBox="1"/>
          <p:nvPr/>
        </p:nvSpPr>
        <p:spPr>
          <a:xfrm>
            <a:off x="1553490" y="4192823"/>
            <a:ext cx="8728935" cy="56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IN" sz="14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We will use matrix factorization with cosine similarity to identify similar teams based on their historical transfers and current squad profiles.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216077D-E72A-9AD9-C558-42A398EE2CD0}"/>
              </a:ext>
            </a:extLst>
          </p:cNvPr>
          <p:cNvSpPr/>
          <p:nvPr/>
        </p:nvSpPr>
        <p:spPr>
          <a:xfrm>
            <a:off x="1307939" y="4931977"/>
            <a:ext cx="9329195" cy="9132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B9824E4-D6F7-0F4F-88CB-F8D4B670F754}"/>
              </a:ext>
            </a:extLst>
          </p:cNvPr>
          <p:cNvSpPr txBox="1"/>
          <p:nvPr/>
        </p:nvSpPr>
        <p:spPr>
          <a:xfrm>
            <a:off x="1455211" y="4999073"/>
            <a:ext cx="6607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j-lt"/>
                <a:cs typeface="Ramabhadra" panose="02000600000000000000" pitchFamily="2" charset="0"/>
              </a:rPr>
              <a:t>Hybrid Recommendation Model: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966D90-7BAD-C443-FC3B-54FE7B1B0BD0}"/>
              </a:ext>
            </a:extLst>
          </p:cNvPr>
          <p:cNvSpPr txBox="1"/>
          <p:nvPr/>
        </p:nvSpPr>
        <p:spPr>
          <a:xfrm>
            <a:off x="1455211" y="5307523"/>
            <a:ext cx="8728935" cy="56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IN" sz="14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Combine CF (based on transfer data) and CB (based on player attributes) to provide more accurate recommendations.</a:t>
            </a:r>
          </a:p>
          <a:p>
            <a:pPr>
              <a:lnSpc>
                <a:spcPts val="1900"/>
              </a:lnSpc>
            </a:pPr>
            <a:r>
              <a:rPr lang="en-IN" sz="1400" dirty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final score will reflect both player fit within the existing squad and similarity to players preferred by similar clubs.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F51CA9-02D2-87C4-592F-CDB98D552390}"/>
              </a:ext>
            </a:extLst>
          </p:cNvPr>
          <p:cNvSpPr txBox="1"/>
          <p:nvPr/>
        </p:nvSpPr>
        <p:spPr>
          <a:xfrm>
            <a:off x="497267" y="1678190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  <a:latin typeface="+mj-lt"/>
                <a:cs typeface="Ramabhadra" panose="02000600000000000000" pitchFamily="2" charset="0"/>
              </a:rPr>
              <a:t>01</a:t>
            </a:r>
            <a:endParaRPr lang="en-IN" sz="3600" dirty="0">
              <a:solidFill>
                <a:schemeClr val="accent3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6C6A06-2D7F-B27C-6DC0-40ACDAF301BF}"/>
              </a:ext>
            </a:extLst>
          </p:cNvPr>
          <p:cNvSpPr txBox="1"/>
          <p:nvPr/>
        </p:nvSpPr>
        <p:spPr>
          <a:xfrm>
            <a:off x="497267" y="2810810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  <a:latin typeface="+mj-lt"/>
                <a:cs typeface="Ramabhadra" panose="02000600000000000000" pitchFamily="2" charset="0"/>
              </a:rPr>
              <a:t>02</a:t>
            </a:r>
            <a:endParaRPr lang="en-IN" sz="3600" dirty="0">
              <a:solidFill>
                <a:schemeClr val="accent3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8D5E27B-96EB-E6CB-D1E9-545C4F0C01E2}"/>
              </a:ext>
            </a:extLst>
          </p:cNvPr>
          <p:cNvSpPr txBox="1"/>
          <p:nvPr/>
        </p:nvSpPr>
        <p:spPr>
          <a:xfrm>
            <a:off x="497267" y="3916784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  <a:latin typeface="+mj-lt"/>
                <a:cs typeface="Ramabhadra" panose="02000600000000000000" pitchFamily="2" charset="0"/>
              </a:rPr>
              <a:t>03</a:t>
            </a:r>
            <a:endParaRPr lang="en-IN" sz="3600" dirty="0">
              <a:solidFill>
                <a:schemeClr val="accent3"/>
              </a:solidFill>
              <a:latin typeface="+mj-lt"/>
              <a:cs typeface="Ramabhadra" panose="020006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227A18-C6F1-09E9-50AE-69B479500A7F}"/>
              </a:ext>
            </a:extLst>
          </p:cNvPr>
          <p:cNvSpPr txBox="1"/>
          <p:nvPr/>
        </p:nvSpPr>
        <p:spPr>
          <a:xfrm>
            <a:off x="497268" y="4987427"/>
            <a:ext cx="9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  <a:latin typeface="+mj-lt"/>
                <a:cs typeface="Ramabhadra" panose="02000600000000000000" pitchFamily="2" charset="0"/>
              </a:rPr>
              <a:t>04</a:t>
            </a:r>
            <a:endParaRPr lang="en-IN" sz="3600" dirty="0">
              <a:solidFill>
                <a:schemeClr val="accent3"/>
              </a:solidFill>
              <a:latin typeface="+mj-lt"/>
              <a:cs typeface="Ramabhadra" panose="02000600000000000000" pitchFamily="2" charset="0"/>
            </a:endParaRPr>
          </a:p>
        </p:txBody>
      </p:sp>
      <p:pic>
        <p:nvPicPr>
          <p:cNvPr id="9" name="Picture 8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DF27B25A-D734-598B-A2B3-4B418DD61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E08B2F-F310-3E79-6E6D-5B232AD119CB}"/>
              </a:ext>
            </a:extLst>
          </p:cNvPr>
          <p:cNvSpPr txBox="1"/>
          <p:nvPr/>
        </p:nvSpPr>
        <p:spPr>
          <a:xfrm>
            <a:off x="149577" y="141671"/>
            <a:ext cx="943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Algorithms and Changes From Mid Presentation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677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E29FA3-1108-2167-CCB2-38F20AD5D8C9}"/>
              </a:ext>
            </a:extLst>
          </p:cNvPr>
          <p:cNvSpPr/>
          <p:nvPr/>
        </p:nvSpPr>
        <p:spPr>
          <a:xfrm>
            <a:off x="6096000" y="2133600"/>
            <a:ext cx="6096000" cy="1295400"/>
          </a:xfrm>
          <a:prstGeom prst="rect">
            <a:avLst/>
          </a:prstGeom>
          <a:gradFill>
            <a:gsLst>
              <a:gs pos="0">
                <a:schemeClr val="accent5"/>
              </a:gs>
              <a:gs pos="29000">
                <a:schemeClr val="accent4"/>
              </a:gs>
              <a:gs pos="71000">
                <a:schemeClr val="accent2"/>
              </a:gs>
              <a:gs pos="100000">
                <a:schemeClr val="accent1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Placeholder 3" descr="A person in a white uniform kicking a football ball&#10;&#10;Description automatically generated">
            <a:extLst>
              <a:ext uri="{FF2B5EF4-FFF2-40B4-BE49-F238E27FC236}">
                <a16:creationId xmlns:a16="http://schemas.microsoft.com/office/drawing/2014/main" id="{222B17EF-7061-1D34-CC7D-4266CCBE3A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" t="-11552" r="9367" b="-5274"/>
          <a:stretch/>
        </p:blipFill>
        <p:spPr>
          <a:xfrm>
            <a:off x="3447690" y="0"/>
            <a:ext cx="5296619" cy="6835932"/>
          </a:xfrm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19DC57-56BE-A067-387E-E3EF7355A087}"/>
              </a:ext>
            </a:extLst>
          </p:cNvPr>
          <p:cNvSpPr txBox="1"/>
          <p:nvPr/>
        </p:nvSpPr>
        <p:spPr>
          <a:xfrm>
            <a:off x="330671" y="587847"/>
            <a:ext cx="4761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How </a:t>
            </a:r>
            <a:r>
              <a:rPr lang="en-IN" sz="4000" dirty="0" err="1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ScoutPro</a:t>
            </a:r>
            <a:r>
              <a:rPr lang="en-IN" sz="40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 Works (Behind the Scenes)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043E7F-454B-3F21-9509-87BBD6ADB984}"/>
              </a:ext>
            </a:extLst>
          </p:cNvPr>
          <p:cNvSpPr txBox="1"/>
          <p:nvPr/>
        </p:nvSpPr>
        <p:spPr>
          <a:xfrm>
            <a:off x="131128" y="1916136"/>
            <a:ext cx="4047333" cy="153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Scoring Engine: Calculates: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Content Based filtering on TF-IDF vectors for players and vectors for teams based on their current players.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674A6B-507C-4276-72AD-39A631490FC9}"/>
              </a:ext>
            </a:extLst>
          </p:cNvPr>
          <p:cNvSpPr/>
          <p:nvPr/>
        </p:nvSpPr>
        <p:spPr>
          <a:xfrm>
            <a:off x="0" y="6272784"/>
            <a:ext cx="6096000" cy="585216"/>
          </a:xfrm>
          <a:prstGeom prst="rect">
            <a:avLst/>
          </a:prstGeom>
          <a:gradFill>
            <a:gsLst>
              <a:gs pos="0">
                <a:schemeClr val="accent5"/>
              </a:gs>
              <a:gs pos="29000">
                <a:schemeClr val="accent4"/>
              </a:gs>
              <a:gs pos="71000">
                <a:schemeClr val="accent2"/>
              </a:gs>
              <a:gs pos="100000">
                <a:schemeClr val="accent1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IN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D04AE73-4267-D127-A1B9-45B008594D3D}"/>
              </a:ext>
            </a:extLst>
          </p:cNvPr>
          <p:cNvGrpSpPr/>
          <p:nvPr/>
        </p:nvGrpSpPr>
        <p:grpSpPr>
          <a:xfrm rot="16944002" flipH="1">
            <a:off x="10581490" y="-855009"/>
            <a:ext cx="1975545" cy="2778393"/>
            <a:chOff x="-643183" y="4690138"/>
            <a:chExt cx="2434393" cy="3417162"/>
          </a:xfrm>
        </p:grpSpPr>
        <p:sp>
          <p:nvSpPr>
            <p:cNvPr id="35" name="Graphic 18">
              <a:extLst>
                <a:ext uri="{FF2B5EF4-FFF2-40B4-BE49-F238E27FC236}">
                  <a16:creationId xmlns:a16="http://schemas.microsoft.com/office/drawing/2014/main" id="{F2624C88-F3A4-0B2D-A79F-7555B6BFAD89}"/>
                </a:ext>
              </a:extLst>
            </p:cNvPr>
            <p:cNvSpPr/>
            <p:nvPr/>
          </p:nvSpPr>
          <p:spPr>
            <a:xfrm>
              <a:off x="-643183" y="4690138"/>
              <a:ext cx="2434393" cy="3417162"/>
            </a:xfrm>
            <a:custGeom>
              <a:avLst/>
              <a:gdLst>
                <a:gd name="connsiteX0" fmla="*/ 232124 w 2038878"/>
                <a:gd name="connsiteY0" fmla="*/ 0 h 2861976"/>
                <a:gd name="connsiteX1" fmla="*/ 1504760 w 2038878"/>
                <a:gd name="connsiteY1" fmla="*/ 768382 h 2861976"/>
                <a:gd name="connsiteX2" fmla="*/ 0 w 2038878"/>
                <a:gd name="connsiteY2" fmla="*/ 2861977 h 2861976"/>
                <a:gd name="connsiteX3" fmla="*/ 232124 w 2038878"/>
                <a:gd name="connsiteY3" fmla="*/ 0 h 286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878" h="2861976">
                  <a:moveTo>
                    <a:pt x="232124" y="0"/>
                  </a:moveTo>
                  <a:cubicBezTo>
                    <a:pt x="232124" y="0"/>
                    <a:pt x="294513" y="941261"/>
                    <a:pt x="1504760" y="768382"/>
                  </a:cubicBezTo>
                  <a:cubicBezTo>
                    <a:pt x="2715006" y="595503"/>
                    <a:pt x="1720882" y="2785491"/>
                    <a:pt x="0" y="2861977"/>
                  </a:cubicBezTo>
                  <a:lnTo>
                    <a:pt x="232124" y="0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70000"/>
                  </a:schemeClr>
                </a:gs>
                <a:gs pos="24000">
                  <a:schemeClr val="accent4">
                    <a:alpha val="70000"/>
                  </a:schemeClr>
                </a:gs>
                <a:gs pos="51000">
                  <a:schemeClr val="accent2">
                    <a:alpha val="70000"/>
                  </a:schemeClr>
                </a:gs>
                <a:gs pos="77000">
                  <a:schemeClr val="accent1">
                    <a:alpha val="70000"/>
                  </a:schemeClr>
                </a:gs>
                <a:gs pos="100000">
                  <a:schemeClr val="accent1">
                    <a:alpha val="93000"/>
                  </a:schemeClr>
                </a:gs>
              </a:gsLst>
              <a:lin ang="12710617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6" name="Graphic 18">
              <a:extLst>
                <a:ext uri="{FF2B5EF4-FFF2-40B4-BE49-F238E27FC236}">
                  <a16:creationId xmlns:a16="http://schemas.microsoft.com/office/drawing/2014/main" id="{D691133C-4C0D-E998-EAC3-487CD66A36DC}"/>
                </a:ext>
              </a:extLst>
            </p:cNvPr>
            <p:cNvSpPr/>
            <p:nvPr/>
          </p:nvSpPr>
          <p:spPr>
            <a:xfrm>
              <a:off x="-380846" y="4981905"/>
              <a:ext cx="2038878" cy="2861976"/>
            </a:xfrm>
            <a:custGeom>
              <a:avLst/>
              <a:gdLst>
                <a:gd name="connsiteX0" fmla="*/ 232124 w 2038878"/>
                <a:gd name="connsiteY0" fmla="*/ 0 h 2861976"/>
                <a:gd name="connsiteX1" fmla="*/ 1504760 w 2038878"/>
                <a:gd name="connsiteY1" fmla="*/ 768382 h 2861976"/>
                <a:gd name="connsiteX2" fmla="*/ 0 w 2038878"/>
                <a:gd name="connsiteY2" fmla="*/ 2861977 h 2861976"/>
                <a:gd name="connsiteX3" fmla="*/ 232124 w 2038878"/>
                <a:gd name="connsiteY3" fmla="*/ 0 h 286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878" h="2861976">
                  <a:moveTo>
                    <a:pt x="232124" y="0"/>
                  </a:moveTo>
                  <a:cubicBezTo>
                    <a:pt x="232124" y="0"/>
                    <a:pt x="294513" y="941261"/>
                    <a:pt x="1504760" y="768382"/>
                  </a:cubicBezTo>
                  <a:cubicBezTo>
                    <a:pt x="2715006" y="595503"/>
                    <a:pt x="1720882" y="2785491"/>
                    <a:pt x="0" y="2861977"/>
                  </a:cubicBezTo>
                  <a:lnTo>
                    <a:pt x="232124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24000">
                  <a:schemeClr val="accent4"/>
                </a:gs>
                <a:gs pos="51000">
                  <a:schemeClr val="accent2"/>
                </a:gs>
                <a:gs pos="77000">
                  <a:schemeClr val="accent1"/>
                </a:gs>
                <a:gs pos="100000">
                  <a:schemeClr val="accent1"/>
                </a:gs>
              </a:gsLst>
              <a:lin ang="12710617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47C0A2C-AA82-9786-94A0-156381EE8365}"/>
              </a:ext>
            </a:extLst>
          </p:cNvPr>
          <p:cNvSpPr txBox="1"/>
          <p:nvPr/>
        </p:nvSpPr>
        <p:spPr>
          <a:xfrm>
            <a:off x="62961" y="4539350"/>
            <a:ext cx="5296619" cy="153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Similarity Score: For each method we computed a Matrix and calculated the cosine similarity between the player and the team.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Final Score = 0.8 * CB + 0.2 * CF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1800C1-0B81-81C7-F1DE-C64F1809CE29}"/>
              </a:ext>
            </a:extLst>
          </p:cNvPr>
          <p:cNvSpPr txBox="1"/>
          <p:nvPr/>
        </p:nvSpPr>
        <p:spPr>
          <a:xfrm>
            <a:off x="7688717" y="3656670"/>
            <a:ext cx="4372154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Tech Stack: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Flask for backend routing and templating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Pandas + scikit-learn for data processing and ML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Bootstrap for UI</a:t>
            </a:r>
          </a:p>
        </p:txBody>
      </p:sp>
      <p:pic>
        <p:nvPicPr>
          <p:cNvPr id="46" name="Picture 45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42D4042F-8407-B96C-E669-EEC983D9C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227498-9AC0-BD09-7E35-F60A105FE00C}"/>
              </a:ext>
            </a:extLst>
          </p:cNvPr>
          <p:cNvSpPr txBox="1"/>
          <p:nvPr/>
        </p:nvSpPr>
        <p:spPr>
          <a:xfrm>
            <a:off x="82092" y="3459202"/>
            <a:ext cx="4047333" cy="116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Collaborative Filtering based on TF-IDF vectors for players and vectors for teams based on their recent players they bought.</a:t>
            </a:r>
          </a:p>
        </p:txBody>
      </p:sp>
    </p:spTree>
    <p:extLst>
      <p:ext uri="{BB962C8B-B14F-4D97-AF65-F5344CB8AC3E}">
        <p14:creationId xmlns:p14="http://schemas.microsoft.com/office/powerpoint/2010/main" val="3386910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9C5B7FA3-E283-4BE7-B447-075D4AEA1FA8}"/>
              </a:ext>
            </a:extLst>
          </p:cNvPr>
          <p:cNvSpPr txBox="1"/>
          <p:nvPr/>
        </p:nvSpPr>
        <p:spPr>
          <a:xfrm>
            <a:off x="149577" y="141671"/>
            <a:ext cx="5829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Our Recommendation modes</a:t>
            </a:r>
            <a:endParaRPr lang="en-IN" sz="3600" dirty="0">
              <a:solidFill>
                <a:schemeClr val="accent2"/>
              </a:solidFill>
              <a:latin typeface="+mj-lt"/>
              <a:cs typeface="Ramabhadra" panose="02000600000000000000" pitchFamily="2" charset="0"/>
            </a:endParaRPr>
          </a:p>
        </p:txBody>
      </p:sp>
      <p:pic>
        <p:nvPicPr>
          <p:cNvPr id="7" name="Picture Placeholder 6" descr="A trophy on the grass&#10;&#10;Description automatically generated">
            <a:extLst>
              <a:ext uri="{FF2B5EF4-FFF2-40B4-BE49-F238E27FC236}">
                <a16:creationId xmlns:a16="http://schemas.microsoft.com/office/drawing/2014/main" id="{A6E1E0F5-979A-FAEC-4F3D-D5EA7F6288C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r="10845"/>
          <a:stretch/>
        </p:blipFill>
        <p:spPr/>
      </p:pic>
      <p:pic>
        <p:nvPicPr>
          <p:cNvPr id="16" name="Picture Placeholder 15" descr="A child running with a football ball&#10;&#10;Description automatically generated">
            <a:extLst>
              <a:ext uri="{FF2B5EF4-FFF2-40B4-BE49-F238E27FC236}">
                <a16:creationId xmlns:a16="http://schemas.microsoft.com/office/drawing/2014/main" id="{196AC4F7-CE9E-AD66-94E9-31A4AA95551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" b="706"/>
          <a:stretch>
            <a:fillRect/>
          </a:stretch>
        </p:blipFill>
        <p:spPr>
          <a:ln>
            <a:solidFill>
              <a:schemeClr val="accent5"/>
            </a:solidFill>
          </a:ln>
          <a:effectLst>
            <a:outerShdw blurRad="88900" sx="102000" sy="102000" algn="ctr" rotWithShape="0">
              <a:prstClr val="black">
                <a:alpha val="9000"/>
              </a:prstClr>
            </a:outerShdw>
          </a:effectLst>
        </p:spPr>
      </p:pic>
      <p:pic>
        <p:nvPicPr>
          <p:cNvPr id="18" name="Picture Placeholder 17" descr="A child holding a football ball&#10;&#10;Description automatically generated">
            <a:extLst>
              <a:ext uri="{FF2B5EF4-FFF2-40B4-BE49-F238E27FC236}">
                <a16:creationId xmlns:a16="http://schemas.microsoft.com/office/drawing/2014/main" id="{D0B19B80-234D-8EFA-4E5B-03AF7367C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1" r="16221"/>
          <a:stretch>
            <a:fillRect/>
          </a:stretch>
        </p:blipFill>
        <p:spPr>
          <a:ln>
            <a:solidFill>
              <a:schemeClr val="accent5"/>
            </a:solidFill>
          </a:ln>
          <a:effectLst>
            <a:outerShdw blurRad="88900" sx="102000" sy="102000" algn="ctr" rotWithShape="0">
              <a:prstClr val="black">
                <a:alpha val="9000"/>
              </a:prstClr>
            </a:outerShdw>
          </a:effectLst>
        </p:spPr>
      </p:pic>
      <p:pic>
        <p:nvPicPr>
          <p:cNvPr id="20" name="Picture Placeholder 19" descr="A group of people playing football&#10;&#10;Description automatically generated">
            <a:extLst>
              <a:ext uri="{FF2B5EF4-FFF2-40B4-BE49-F238E27FC236}">
                <a16:creationId xmlns:a16="http://schemas.microsoft.com/office/drawing/2014/main" id="{F8161F30-91A5-14DF-4011-D4C8008245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9" r="16189"/>
          <a:stretch>
            <a:fillRect/>
          </a:stretch>
        </p:blipFill>
        <p:spPr>
          <a:ln>
            <a:solidFill>
              <a:schemeClr val="accent5"/>
            </a:solidFill>
          </a:ln>
          <a:effectLst>
            <a:outerShdw blurRad="88900" sx="102000" sy="102000" algn="ctr" rotWithShape="0">
              <a:prstClr val="black">
                <a:alpha val="9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D6DB47D-7CAF-BCE7-CF5E-012A4A318A22}"/>
              </a:ext>
            </a:extLst>
          </p:cNvPr>
          <p:cNvSpPr txBox="1"/>
          <p:nvPr/>
        </p:nvSpPr>
        <p:spPr>
          <a:xfrm>
            <a:off x="149577" y="678680"/>
            <a:ext cx="6100751" cy="361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400" b="1" dirty="0">
                <a:effectLst/>
              </a:rPr>
              <a:t>Two Recommendation Modes:</a:t>
            </a:r>
            <a:endParaRPr lang="en-US" sz="1400" dirty="0"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dirty="0">
                <a:effectLst/>
              </a:rPr>
              <a:t> </a:t>
            </a:r>
            <a:r>
              <a:rPr lang="en-US" sz="1400" b="1" dirty="0">
                <a:effectLst/>
              </a:rPr>
              <a:t>Search Mode:</a:t>
            </a:r>
            <a:endParaRPr lang="en-US" sz="1400" dirty="0"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dirty="0">
                <a:effectLst/>
              </a:rPr>
              <a:t>The user gets a variety of filters to choose from, and gets the most fitting</a:t>
            </a:r>
          </a:p>
          <a:p>
            <a:pPr>
              <a:lnSpc>
                <a:spcPct val="150000"/>
              </a:lnSpc>
              <a:buNone/>
            </a:pPr>
            <a:r>
              <a:rPr lang="en-US" sz="1400" dirty="0"/>
              <a:t>players for his team based on these filters.</a:t>
            </a:r>
            <a:endParaRPr lang="en-US" sz="1400" dirty="0"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dirty="0">
                <a:effectLst/>
              </a:rPr>
              <a:t> </a:t>
            </a:r>
            <a:r>
              <a:rPr lang="en-US" sz="1400" b="1" dirty="0">
                <a:effectLst/>
              </a:rPr>
              <a:t>Smart Recommendation Mode:</a:t>
            </a:r>
            <a:endParaRPr lang="en-US" sz="1400" dirty="0"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dirty="0">
                <a:effectLst/>
              </a:rPr>
              <a:t>This works just like Netflix: </a:t>
            </a:r>
            <a:r>
              <a:rPr lang="en-US" sz="1400" i="1" dirty="0">
                <a:effectLst/>
              </a:rPr>
              <a:t>"Because your team has players like X - we recommend Y."</a:t>
            </a:r>
            <a:endParaRPr lang="en-US" sz="1400" dirty="0"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dirty="0">
                <a:effectLst/>
              </a:rPr>
              <a:t>Here we focus purely on </a:t>
            </a:r>
            <a:r>
              <a:rPr lang="en-US" sz="1400" b="1" dirty="0">
                <a:effectLst/>
              </a:rPr>
              <a:t>style-based similarity</a:t>
            </a:r>
            <a:r>
              <a:rPr lang="en-US" sz="1400" dirty="0">
                <a:effectLst/>
              </a:rPr>
              <a:t>, highlighting players who best match the </a:t>
            </a:r>
            <a:r>
              <a:rPr lang="en-US" sz="1400" b="1" dirty="0">
                <a:effectLst/>
              </a:rPr>
              <a:t>roles, patterns, and clusters</a:t>
            </a:r>
            <a:r>
              <a:rPr lang="en-US" sz="1400" dirty="0">
                <a:effectLst/>
              </a:rPr>
              <a:t> found in your current squad,</a:t>
            </a:r>
          </a:p>
          <a:p>
            <a:pPr>
              <a:lnSpc>
                <a:spcPct val="150000"/>
              </a:lnSpc>
              <a:buNone/>
            </a:pPr>
            <a:r>
              <a:rPr lang="en-US" sz="1400" dirty="0"/>
              <a:t>based on categories like top players under 21, the hottest players in the world </a:t>
            </a:r>
          </a:p>
          <a:p>
            <a:pPr>
              <a:lnSpc>
                <a:spcPct val="150000"/>
              </a:lnSpc>
              <a:buNone/>
            </a:pPr>
            <a:r>
              <a:rPr lang="en-US" sz="1400" dirty="0"/>
              <a:t>and more.</a:t>
            </a:r>
            <a:endParaRPr lang="en-US" sz="1400" dirty="0">
              <a:effectLst/>
            </a:endParaRPr>
          </a:p>
        </p:txBody>
      </p:sp>
      <p:pic>
        <p:nvPicPr>
          <p:cNvPr id="2" name="Picture 1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EF33C471-EF86-685B-F86E-87D42CD71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7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Placeholder 87" descr="A group of men in sports uniforms&#10;&#10;Description automatically generated">
            <a:extLst>
              <a:ext uri="{FF2B5EF4-FFF2-40B4-BE49-F238E27FC236}">
                <a16:creationId xmlns:a16="http://schemas.microsoft.com/office/drawing/2014/main" id="{1774F957-844C-0AA7-22BB-E2E86E0E87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r="6648"/>
          <a:stretch/>
        </p:blipFill>
        <p:spPr/>
      </p:pic>
      <p:pic>
        <p:nvPicPr>
          <p:cNvPr id="92" name="Picture Placeholder 91" descr="A group of men playing football&#10;&#10;Description automatically generated">
            <a:extLst>
              <a:ext uri="{FF2B5EF4-FFF2-40B4-BE49-F238E27FC236}">
                <a16:creationId xmlns:a16="http://schemas.microsoft.com/office/drawing/2014/main" id="{5DFD91AF-CED2-7689-742E-E24E4A49883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" b="1502"/>
          <a:stretch/>
        </p:blipFill>
        <p:spPr/>
      </p:pic>
      <p:pic>
        <p:nvPicPr>
          <p:cNvPr id="94" name="Picture Placeholder 93" descr="A person in orange and black uniform diving into a football ball&#10;&#10;Description automatically generated">
            <a:extLst>
              <a:ext uri="{FF2B5EF4-FFF2-40B4-BE49-F238E27FC236}">
                <a16:creationId xmlns:a16="http://schemas.microsoft.com/office/drawing/2014/main" id="{73156CE2-F623-2D1D-2869-C633EB6E53A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68" b="17668"/>
          <a:stretch/>
        </p:blipFill>
        <p:spPr/>
      </p:pic>
      <p:pic>
        <p:nvPicPr>
          <p:cNvPr id="90" name="Picture Placeholder 89" descr="A person holding a trophy&#10;&#10;Description automatically generated">
            <a:extLst>
              <a:ext uri="{FF2B5EF4-FFF2-40B4-BE49-F238E27FC236}">
                <a16:creationId xmlns:a16="http://schemas.microsoft.com/office/drawing/2014/main" id="{FCEDE669-40A3-244D-CBC1-04DCC3573B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r="6648"/>
          <a:stretch/>
        </p:blipFill>
        <p:spPr/>
      </p:pic>
      <p:pic>
        <p:nvPicPr>
          <p:cNvPr id="96" name="Picture Placeholder 95" descr="A group of football players posing for a photo&#10;&#10;Description automatically generated">
            <a:extLst>
              <a:ext uri="{FF2B5EF4-FFF2-40B4-BE49-F238E27FC236}">
                <a16:creationId xmlns:a16="http://schemas.microsoft.com/office/drawing/2014/main" id="{A58311D4-A2B8-9DD8-5F25-A382428BFCB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" b="1502"/>
          <a:stretch/>
        </p:blipFill>
        <p:spPr/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17622CE7-5288-6D55-2376-99886D93F20A}"/>
              </a:ext>
            </a:extLst>
          </p:cNvPr>
          <p:cNvSpPr/>
          <p:nvPr/>
        </p:nvSpPr>
        <p:spPr>
          <a:xfrm>
            <a:off x="0" y="4137026"/>
            <a:ext cx="5553076" cy="1743074"/>
          </a:xfrm>
          <a:prstGeom prst="rect">
            <a:avLst/>
          </a:prstGeom>
          <a:gradFill>
            <a:gsLst>
              <a:gs pos="0">
                <a:schemeClr val="accent5"/>
              </a:gs>
              <a:gs pos="29000">
                <a:schemeClr val="accent4"/>
              </a:gs>
              <a:gs pos="71000">
                <a:schemeClr val="accent2"/>
              </a:gs>
              <a:gs pos="100000">
                <a:schemeClr val="accent1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C618FF6-CB45-4DC3-59D2-3F752194ED0E}"/>
              </a:ext>
            </a:extLst>
          </p:cNvPr>
          <p:cNvSpPr txBox="1"/>
          <p:nvPr/>
        </p:nvSpPr>
        <p:spPr>
          <a:xfrm>
            <a:off x="4010024" y="562509"/>
            <a:ext cx="417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Demo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9A788A-7638-C5AB-A5A8-9D745E61C07C}"/>
              </a:ext>
            </a:extLst>
          </p:cNvPr>
          <p:cNvSpPr/>
          <p:nvPr/>
        </p:nvSpPr>
        <p:spPr>
          <a:xfrm>
            <a:off x="10591800" y="2222499"/>
            <a:ext cx="1600200" cy="1743074"/>
          </a:xfrm>
          <a:prstGeom prst="rect">
            <a:avLst/>
          </a:prstGeom>
          <a:gradFill>
            <a:gsLst>
              <a:gs pos="0">
                <a:schemeClr val="accent5"/>
              </a:gs>
              <a:gs pos="29000">
                <a:schemeClr val="accent4"/>
              </a:gs>
              <a:gs pos="71000">
                <a:schemeClr val="accent2"/>
              </a:gs>
              <a:gs pos="100000">
                <a:schemeClr val="accent1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" name="Picture Placeholder 10" descr="A football player kicking a football ball&#10;&#10;Description automatically generated">
            <a:extLst>
              <a:ext uri="{FF2B5EF4-FFF2-40B4-BE49-F238E27FC236}">
                <a16:creationId xmlns:a16="http://schemas.microsoft.com/office/drawing/2014/main" id="{E7898925-C97A-6824-1DA4-8225C1735FE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" r="7438"/>
          <a:stretch>
            <a:fillRect/>
          </a:stretch>
        </p:blipFill>
        <p:spPr/>
      </p:pic>
      <p:pic>
        <p:nvPicPr>
          <p:cNvPr id="2" name="Picture 1" descr="A logo of a football ball and a magnifying glass&#10;&#10;AI-generated content may be incorrect.">
            <a:extLst>
              <a:ext uri="{FF2B5EF4-FFF2-40B4-BE49-F238E27FC236}">
                <a16:creationId xmlns:a16="http://schemas.microsoft.com/office/drawing/2014/main" id="{BC522415-FC79-3DF5-C11D-64EAB0A2A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40569" y="5704609"/>
            <a:ext cx="1326428" cy="13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10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EC515BA-D8E5-44DE-8E12-88B2DC53335C}"/>
              </a:ext>
            </a:extLst>
          </p:cNvPr>
          <p:cNvSpPr txBox="1"/>
          <p:nvPr/>
        </p:nvSpPr>
        <p:spPr>
          <a:xfrm>
            <a:off x="3633848" y="0"/>
            <a:ext cx="417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solidFill>
                  <a:schemeClr val="accent2"/>
                </a:solidFill>
                <a:latin typeface="+mj-lt"/>
                <a:cs typeface="Ramabhadra" panose="02000600000000000000" pitchFamily="2" charset="0"/>
              </a:rPr>
              <a:t>Screenshots</a:t>
            </a:r>
          </a:p>
        </p:txBody>
      </p:sp>
      <p:pic>
        <p:nvPicPr>
          <p:cNvPr id="16" name="Picture 1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8E24346-1AB7-EF52-599B-1048F23D9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41" y="767562"/>
            <a:ext cx="8668987" cy="60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95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1">
      <a:dk1>
        <a:sysClr val="windowText" lastClr="000000"/>
      </a:dk1>
      <a:lt1>
        <a:srgbClr val="FFFFFF"/>
      </a:lt1>
      <a:dk2>
        <a:srgbClr val="FDFDFD"/>
      </a:dk2>
      <a:lt2>
        <a:srgbClr val="000000"/>
      </a:lt2>
      <a:accent1>
        <a:srgbClr val="1E3F19"/>
      </a:accent1>
      <a:accent2>
        <a:srgbClr val="4C7325"/>
      </a:accent2>
      <a:accent3>
        <a:srgbClr val="8CB74C"/>
      </a:accent3>
      <a:accent4>
        <a:srgbClr val="94BE25"/>
      </a:accent4>
      <a:accent5>
        <a:srgbClr val="B3DE24"/>
      </a:accent5>
      <a:accent6>
        <a:srgbClr val="20487C"/>
      </a:accent6>
      <a:hlink>
        <a:srgbClr val="3A86FF"/>
      </a:hlink>
      <a:folHlink>
        <a:srgbClr val="8338EC"/>
      </a:folHlink>
    </a:clrScheme>
    <a:fontScheme name="Custom 33">
      <a:majorFont>
        <a:latin typeface="Ramabhadr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672</Words>
  <Application>Microsoft Macintosh PowerPoint</Application>
  <PresentationFormat>Widescreen</PresentationFormat>
  <Paragraphs>85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Ramabhadra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Rivisha PK</dc:creator>
  <cp:lastModifiedBy>Adi Lazarovici</cp:lastModifiedBy>
  <cp:revision>20</cp:revision>
  <dcterms:created xsi:type="dcterms:W3CDTF">2024-09-24T11:42:19Z</dcterms:created>
  <dcterms:modified xsi:type="dcterms:W3CDTF">2025-07-08T13:37:05Z</dcterms:modified>
</cp:coreProperties>
</file>