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81685" autoAdjust="0"/>
  </p:normalViewPr>
  <p:slideViewPr>
    <p:cSldViewPr>
      <p:cViewPr varScale="1">
        <p:scale>
          <a:sx n="94" d="100"/>
          <a:sy n="94" d="100"/>
        </p:scale>
        <p:origin x="-2124" y="-10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26 אוקטובר 19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:p14="http://schemas.microsoft.com/office/powerpoint/2010/main" xmlns="" val="729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40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6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7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http://docs.oracle.com/javase/8/docs/api/index.html?java/lang/String.html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</a:t>
            </a:r>
            <a:r>
              <a:rPr lang="en-US" sz="2400" dirty="0" smtClean="0"/>
              <a:t>courses.cs.tau.ac.il/software1/1920a</a:t>
            </a:r>
            <a:r>
              <a:rPr lang="en-US" sz="2400" dirty="0" smtClean="0"/>
              <a:t>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שי </a:t>
            </a:r>
            <a:r>
              <a:rPr lang="he-IL" sz="2200" dirty="0" err="1" smtClean="0"/>
              <a:t>גרשטיין</a:t>
            </a:r>
            <a:r>
              <a:rPr lang="he-IL" sz="2200" dirty="0" smtClean="0"/>
              <a:t> (שעת קבלה: רביעי </a:t>
            </a:r>
            <a:r>
              <a:rPr lang="he-IL" sz="2200" dirty="0" smtClean="0"/>
              <a:t>ב-10:00</a:t>
            </a:r>
            <a:r>
              <a:rPr lang="he-IL" sz="2200" dirty="0" smtClean="0"/>
              <a:t>, בתיאום מראש</a:t>
            </a:r>
            <a:r>
              <a:rPr lang="he-IL" sz="22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איתי יצחק (שעת </a:t>
            </a:r>
            <a:r>
              <a:rPr lang="he-IL" sz="2200" dirty="0" smtClean="0"/>
              <a:t>קבלה: </a:t>
            </a:r>
            <a:r>
              <a:rPr lang="he-IL" sz="2200" smtClean="0"/>
              <a:t>שלישי ב-17:00</a:t>
            </a:r>
            <a:r>
              <a:rPr lang="he-IL" sz="2200" dirty="0" smtClean="0"/>
              <a:t>, בתיאום מראש)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390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</a:t>
            </a:r>
            <a:r>
              <a:rPr lang="he-IL" sz="2400" smtClean="0">
                <a:hlinkClick r:id="rId8"/>
              </a:rPr>
              <a:t>8</a:t>
            </a:r>
            <a:r>
              <a:rPr lang="fr-FR" sz="2400" smtClean="0">
                <a:hlinkClick r:id="rId8"/>
              </a:rPr>
              <a:t>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12450</TotalTime>
  <Words>1111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shay</cp:lastModifiedBy>
  <cp:revision>1736</cp:revision>
  <cp:lastPrinted>1601-01-01T00:00:00Z</cp:lastPrinted>
  <dcterms:created xsi:type="dcterms:W3CDTF">1601-01-01T00:00:00Z</dcterms:created>
  <dcterms:modified xsi:type="dcterms:W3CDTF">2019-10-26T15:54:05Z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