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5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24"/>
  </p:notesMasterIdLst>
  <p:handoutMasterIdLst>
    <p:handoutMasterId r:id="rId25"/>
  </p:handoutMasterIdLst>
  <p:sldIdLst>
    <p:sldId id="297" r:id="rId2"/>
    <p:sldId id="549" r:id="rId3"/>
    <p:sldId id="553" r:id="rId4"/>
    <p:sldId id="365" r:id="rId5"/>
    <p:sldId id="367" r:id="rId6"/>
    <p:sldId id="366" r:id="rId7"/>
    <p:sldId id="558" r:id="rId8"/>
    <p:sldId id="540" r:id="rId9"/>
    <p:sldId id="548" r:id="rId10"/>
    <p:sldId id="541" r:id="rId11"/>
    <p:sldId id="542" r:id="rId12"/>
    <p:sldId id="543" r:id="rId13"/>
    <p:sldId id="544" r:id="rId14"/>
    <p:sldId id="560" r:id="rId15"/>
    <p:sldId id="561" r:id="rId16"/>
    <p:sldId id="562" r:id="rId17"/>
    <p:sldId id="563" r:id="rId18"/>
    <p:sldId id="557" r:id="rId19"/>
    <p:sldId id="416" r:id="rId20"/>
    <p:sldId id="545" r:id="rId21"/>
    <p:sldId id="547" r:id="rId22"/>
    <p:sldId id="550" r:id="rId23"/>
  </p:sldIdLst>
  <p:sldSz cx="9144000" cy="6858000" type="screen4x3"/>
  <p:notesSz cx="6745288" cy="98821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CE7B4"/>
    <a:srgbClr val="0000CC"/>
    <a:srgbClr val="FFCC66"/>
    <a:srgbClr val="000066"/>
    <a:srgbClr val="0000FF"/>
    <a:srgbClr val="FFFF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339EBA-B20A-42ED-B68B-D9BE7447C6AE}" v="8" dt="2021-10-11T20:17:54.9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61" autoAdjust="0"/>
    <p:restoredTop sz="75620" autoAdjust="0"/>
  </p:normalViewPr>
  <p:slideViewPr>
    <p:cSldViewPr>
      <p:cViewPr>
        <p:scale>
          <a:sx n="75" d="100"/>
          <a:sy n="75" d="100"/>
        </p:scale>
        <p:origin x="1686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r Hertz" userId="bed6b467-bca7-4968-9f53-a864f3c9308b" providerId="ADAL" clId="{5877EECF-AC35-4D7D-B70A-C7ECF24A658F}"/>
    <pc:docChg chg="undo custSel addSld delSld modSld sldOrd">
      <pc:chgData name="Amir Hertz" userId="bed6b467-bca7-4968-9f53-a864f3c9308b" providerId="ADAL" clId="{5877EECF-AC35-4D7D-B70A-C7ECF24A658F}" dt="2021-10-10T14:29:47.663" v="200" actId="400"/>
      <pc:docMkLst>
        <pc:docMk/>
      </pc:docMkLst>
      <pc:sldChg chg="modSp mod">
        <pc:chgData name="Amir Hertz" userId="bed6b467-bca7-4968-9f53-a864f3c9308b" providerId="ADAL" clId="{5877EECF-AC35-4D7D-B70A-C7ECF24A658F}" dt="2021-10-10T14:24:43.981" v="109" actId="20577"/>
        <pc:sldMkLst>
          <pc:docMk/>
          <pc:sldMk cId="975771155" sldId="549"/>
        </pc:sldMkLst>
        <pc:spChg chg="mod">
          <ac:chgData name="Amir Hertz" userId="bed6b467-bca7-4968-9f53-a864f3c9308b" providerId="ADAL" clId="{5877EECF-AC35-4D7D-B70A-C7ECF24A658F}" dt="2021-10-10T14:24:43.981" v="109" actId="20577"/>
          <ac:spMkLst>
            <pc:docMk/>
            <pc:sldMk cId="975771155" sldId="549"/>
            <ac:spMk id="17410" creationId="{00000000-0000-0000-0000-000000000000}"/>
          </ac:spMkLst>
        </pc:spChg>
        <pc:spChg chg="mod">
          <ac:chgData name="Amir Hertz" userId="bed6b467-bca7-4968-9f53-a864f3c9308b" providerId="ADAL" clId="{5877EECF-AC35-4D7D-B70A-C7ECF24A658F}" dt="2021-10-10T14:03:18.015" v="15" actId="20577"/>
          <ac:spMkLst>
            <pc:docMk/>
            <pc:sldMk cId="975771155" sldId="549"/>
            <ac:spMk id="17411" creationId="{00000000-0000-0000-0000-000000000000}"/>
          </ac:spMkLst>
        </pc:spChg>
      </pc:sldChg>
      <pc:sldChg chg="delSp modSp new del mod">
        <pc:chgData name="Amir Hertz" userId="bed6b467-bca7-4968-9f53-a864f3c9308b" providerId="ADAL" clId="{5877EECF-AC35-4D7D-B70A-C7ECF24A658F}" dt="2021-10-10T14:25:49.379" v="132" actId="2696"/>
        <pc:sldMkLst>
          <pc:docMk/>
          <pc:sldMk cId="237385595" sldId="551"/>
        </pc:sldMkLst>
        <pc:spChg chg="del">
          <ac:chgData name="Amir Hertz" userId="bed6b467-bca7-4968-9f53-a864f3c9308b" providerId="ADAL" clId="{5877EECF-AC35-4D7D-B70A-C7ECF24A658F}" dt="2021-10-10T14:21:48.834" v="17" actId="478"/>
          <ac:spMkLst>
            <pc:docMk/>
            <pc:sldMk cId="237385595" sldId="551"/>
            <ac:spMk id="2" creationId="{85EF3BE3-EC76-4FD5-83E2-EE9EAAA9FB2A}"/>
          </ac:spMkLst>
        </pc:spChg>
        <pc:spChg chg="mod">
          <ac:chgData name="Amir Hertz" userId="bed6b467-bca7-4968-9f53-a864f3c9308b" providerId="ADAL" clId="{5877EECF-AC35-4D7D-B70A-C7ECF24A658F}" dt="2021-10-10T14:24:05.642" v="93" actId="20577"/>
          <ac:spMkLst>
            <pc:docMk/>
            <pc:sldMk cId="237385595" sldId="551"/>
            <ac:spMk id="3" creationId="{41B82AFE-8B1C-49D0-A408-646CB5E48A6C}"/>
          </ac:spMkLst>
        </pc:spChg>
      </pc:sldChg>
      <pc:sldChg chg="addSp delSp modSp new del mod ord">
        <pc:chgData name="Amir Hertz" userId="bed6b467-bca7-4968-9f53-a864f3c9308b" providerId="ADAL" clId="{5877EECF-AC35-4D7D-B70A-C7ECF24A658F}" dt="2021-10-10T14:24:22.563" v="100" actId="2696"/>
        <pc:sldMkLst>
          <pc:docMk/>
          <pc:sldMk cId="3144545368" sldId="552"/>
        </pc:sldMkLst>
        <pc:spChg chg="mod">
          <ac:chgData name="Amir Hertz" userId="bed6b467-bca7-4968-9f53-a864f3c9308b" providerId="ADAL" clId="{5877EECF-AC35-4D7D-B70A-C7ECF24A658F}" dt="2021-10-10T14:24:04.593" v="91"/>
          <ac:spMkLst>
            <pc:docMk/>
            <pc:sldMk cId="3144545368" sldId="552"/>
            <ac:spMk id="2" creationId="{BA1FCCE4-3D05-46B3-85B7-A4A4E7B6910A}"/>
          </ac:spMkLst>
        </pc:spChg>
        <pc:spChg chg="add del">
          <ac:chgData name="Amir Hertz" userId="bed6b467-bca7-4968-9f53-a864f3c9308b" providerId="ADAL" clId="{5877EECF-AC35-4D7D-B70A-C7ECF24A658F}" dt="2021-10-10T14:24:04.092" v="90" actId="478"/>
          <ac:spMkLst>
            <pc:docMk/>
            <pc:sldMk cId="3144545368" sldId="552"/>
            <ac:spMk id="3" creationId="{DBA8E48A-5EBE-4F92-A0D2-100AEFCA93AA}"/>
          </ac:spMkLst>
        </pc:spChg>
      </pc:sldChg>
      <pc:sldChg chg="modSp add mod ord">
        <pc:chgData name="Amir Hertz" userId="bed6b467-bca7-4968-9f53-a864f3c9308b" providerId="ADAL" clId="{5877EECF-AC35-4D7D-B70A-C7ECF24A658F}" dt="2021-10-10T14:28:03.537" v="184" actId="20577"/>
        <pc:sldMkLst>
          <pc:docMk/>
          <pc:sldMk cId="1582600424" sldId="553"/>
        </pc:sldMkLst>
        <pc:spChg chg="mod">
          <ac:chgData name="Amir Hertz" userId="bed6b467-bca7-4968-9f53-a864f3c9308b" providerId="ADAL" clId="{5877EECF-AC35-4D7D-B70A-C7ECF24A658F}" dt="2021-10-10T14:28:03.537" v="184" actId="20577"/>
          <ac:spMkLst>
            <pc:docMk/>
            <pc:sldMk cId="1582600424" sldId="553"/>
            <ac:spMk id="3" creationId="{41B82AFE-8B1C-49D0-A408-646CB5E48A6C}"/>
          </ac:spMkLst>
        </pc:spChg>
      </pc:sldChg>
      <pc:sldChg chg="modSp add del mod ord">
        <pc:chgData name="Amir Hertz" userId="bed6b467-bca7-4968-9f53-a864f3c9308b" providerId="ADAL" clId="{5877EECF-AC35-4D7D-B70A-C7ECF24A658F}" dt="2021-10-10T14:26:51.681" v="163" actId="2696"/>
        <pc:sldMkLst>
          <pc:docMk/>
          <pc:sldMk cId="428589261" sldId="554"/>
        </pc:sldMkLst>
        <pc:spChg chg="mod">
          <ac:chgData name="Amir Hertz" userId="bed6b467-bca7-4968-9f53-a864f3c9308b" providerId="ADAL" clId="{5877EECF-AC35-4D7D-B70A-C7ECF24A658F}" dt="2021-10-10T14:26:03.992" v="136" actId="400"/>
          <ac:spMkLst>
            <pc:docMk/>
            <pc:sldMk cId="428589261" sldId="554"/>
            <ac:spMk id="3" creationId="{41B82AFE-8B1C-49D0-A408-646CB5E48A6C}"/>
          </ac:spMkLst>
        </pc:spChg>
      </pc:sldChg>
      <pc:sldChg chg="modSp add del mod ord">
        <pc:chgData name="Amir Hertz" userId="bed6b467-bca7-4968-9f53-a864f3c9308b" providerId="ADAL" clId="{5877EECF-AC35-4D7D-B70A-C7ECF24A658F}" dt="2021-10-10T14:28:33.527" v="191" actId="2696"/>
        <pc:sldMkLst>
          <pc:docMk/>
          <pc:sldMk cId="854067250" sldId="555"/>
        </pc:sldMkLst>
        <pc:spChg chg="mod">
          <ac:chgData name="Amir Hertz" userId="bed6b467-bca7-4968-9f53-a864f3c9308b" providerId="ADAL" clId="{5877EECF-AC35-4D7D-B70A-C7ECF24A658F}" dt="2021-10-10T14:26:57.646" v="164" actId="400"/>
          <ac:spMkLst>
            <pc:docMk/>
            <pc:sldMk cId="854067250" sldId="555"/>
            <ac:spMk id="3" creationId="{41B82AFE-8B1C-49D0-A408-646CB5E48A6C}"/>
          </ac:spMkLst>
        </pc:spChg>
      </pc:sldChg>
      <pc:sldChg chg="add del ord">
        <pc:chgData name="Amir Hertz" userId="bed6b467-bca7-4968-9f53-a864f3c9308b" providerId="ADAL" clId="{5877EECF-AC35-4D7D-B70A-C7ECF24A658F}" dt="2021-10-10T14:29:42.038" v="199" actId="2696"/>
        <pc:sldMkLst>
          <pc:docMk/>
          <pc:sldMk cId="4184365599" sldId="556"/>
        </pc:sldMkLst>
      </pc:sldChg>
      <pc:sldChg chg="modSp add mod ord">
        <pc:chgData name="Amir Hertz" userId="bed6b467-bca7-4968-9f53-a864f3c9308b" providerId="ADAL" clId="{5877EECF-AC35-4D7D-B70A-C7ECF24A658F}" dt="2021-10-10T14:29:24.486" v="195" actId="400"/>
        <pc:sldMkLst>
          <pc:docMk/>
          <pc:sldMk cId="2882372552" sldId="557"/>
        </pc:sldMkLst>
        <pc:spChg chg="mod">
          <ac:chgData name="Amir Hertz" userId="bed6b467-bca7-4968-9f53-a864f3c9308b" providerId="ADAL" clId="{5877EECF-AC35-4D7D-B70A-C7ECF24A658F}" dt="2021-10-10T14:29:24.486" v="195" actId="400"/>
          <ac:spMkLst>
            <pc:docMk/>
            <pc:sldMk cId="2882372552" sldId="557"/>
            <ac:spMk id="3" creationId="{41B82AFE-8B1C-49D0-A408-646CB5E48A6C}"/>
          </ac:spMkLst>
        </pc:spChg>
      </pc:sldChg>
      <pc:sldChg chg="modSp add mod ord">
        <pc:chgData name="Amir Hertz" userId="bed6b467-bca7-4968-9f53-a864f3c9308b" providerId="ADAL" clId="{5877EECF-AC35-4D7D-B70A-C7ECF24A658F}" dt="2021-10-10T14:28:49.989" v="192" actId="400"/>
        <pc:sldMkLst>
          <pc:docMk/>
          <pc:sldMk cId="3873346847" sldId="558"/>
        </pc:sldMkLst>
        <pc:spChg chg="mod">
          <ac:chgData name="Amir Hertz" userId="bed6b467-bca7-4968-9f53-a864f3c9308b" providerId="ADAL" clId="{5877EECF-AC35-4D7D-B70A-C7ECF24A658F}" dt="2021-10-10T14:28:49.989" v="192" actId="400"/>
          <ac:spMkLst>
            <pc:docMk/>
            <pc:sldMk cId="3873346847" sldId="558"/>
            <ac:spMk id="3" creationId="{41B82AFE-8B1C-49D0-A408-646CB5E48A6C}"/>
          </ac:spMkLst>
        </pc:spChg>
      </pc:sldChg>
      <pc:sldChg chg="modSp add mod ord">
        <pc:chgData name="Amir Hertz" userId="bed6b467-bca7-4968-9f53-a864f3c9308b" providerId="ADAL" clId="{5877EECF-AC35-4D7D-B70A-C7ECF24A658F}" dt="2021-10-10T14:29:47.663" v="200" actId="400"/>
        <pc:sldMkLst>
          <pc:docMk/>
          <pc:sldMk cId="1200986577" sldId="559"/>
        </pc:sldMkLst>
        <pc:spChg chg="mod">
          <ac:chgData name="Amir Hertz" userId="bed6b467-bca7-4968-9f53-a864f3c9308b" providerId="ADAL" clId="{5877EECF-AC35-4D7D-B70A-C7ECF24A658F}" dt="2021-10-10T14:29:47.663" v="200" actId="400"/>
          <ac:spMkLst>
            <pc:docMk/>
            <pc:sldMk cId="1200986577" sldId="559"/>
            <ac:spMk id="3" creationId="{41B82AFE-8B1C-49D0-A408-646CB5E48A6C}"/>
          </ac:spMkLst>
        </pc:spChg>
      </pc:sldChg>
    </pc:docChg>
  </pc:docChgLst>
  <pc:docChgLst>
    <pc:chgData name="Amir Hertz" userId="bed6b467-bca7-4968-9f53-a864f3c9308b" providerId="ADAL" clId="{63339EBA-B20A-42ED-B68B-D9BE7447C6AE}"/>
    <pc:docChg chg="undo custSel addSld delSld modSld sldOrd">
      <pc:chgData name="Amir Hertz" userId="bed6b467-bca7-4968-9f53-a864f3c9308b" providerId="ADAL" clId="{63339EBA-B20A-42ED-B68B-D9BE7447C6AE}" dt="2021-10-11T20:24:50.735" v="576" actId="1037"/>
      <pc:docMkLst>
        <pc:docMk/>
      </pc:docMkLst>
      <pc:sldChg chg="modSp mod">
        <pc:chgData name="Amir Hertz" userId="bed6b467-bca7-4968-9f53-a864f3c9308b" providerId="ADAL" clId="{63339EBA-B20A-42ED-B68B-D9BE7447C6AE}" dt="2021-10-11T20:21:39.781" v="535" actId="1076"/>
        <pc:sldMkLst>
          <pc:docMk/>
          <pc:sldMk cId="3595485397" sldId="545"/>
        </pc:sldMkLst>
        <pc:picChg chg="mod">
          <ac:chgData name="Amir Hertz" userId="bed6b467-bca7-4968-9f53-a864f3c9308b" providerId="ADAL" clId="{63339EBA-B20A-42ED-B68B-D9BE7447C6AE}" dt="2021-10-11T20:21:39.781" v="535" actId="1076"/>
          <ac:picMkLst>
            <pc:docMk/>
            <pc:sldMk cId="3595485397" sldId="545"/>
            <ac:picMk id="5" creationId="{519BDC56-EE16-EB4E-9BFD-AB6730142572}"/>
          </ac:picMkLst>
        </pc:picChg>
      </pc:sldChg>
      <pc:sldChg chg="addSp delSp modSp mod">
        <pc:chgData name="Amir Hertz" userId="bed6b467-bca7-4968-9f53-a864f3c9308b" providerId="ADAL" clId="{63339EBA-B20A-42ED-B68B-D9BE7447C6AE}" dt="2021-10-11T20:24:50.735" v="576" actId="1037"/>
        <pc:sldMkLst>
          <pc:docMk/>
          <pc:sldMk cId="1447649579" sldId="547"/>
        </pc:sldMkLst>
        <pc:spChg chg="mod">
          <ac:chgData name="Amir Hertz" userId="bed6b467-bca7-4968-9f53-a864f3c9308b" providerId="ADAL" clId="{63339EBA-B20A-42ED-B68B-D9BE7447C6AE}" dt="2021-10-11T20:20:07.318" v="533" actId="20577"/>
          <ac:spMkLst>
            <pc:docMk/>
            <pc:sldMk cId="1447649579" sldId="547"/>
            <ac:spMk id="3" creationId="{00000000-0000-0000-0000-000000000000}"/>
          </ac:spMkLst>
        </pc:spChg>
        <pc:spChg chg="mod ord">
          <ac:chgData name="Amir Hertz" userId="bed6b467-bca7-4968-9f53-a864f3c9308b" providerId="ADAL" clId="{63339EBA-B20A-42ED-B68B-D9BE7447C6AE}" dt="2021-10-11T20:24:50.735" v="576" actId="1037"/>
          <ac:spMkLst>
            <pc:docMk/>
            <pc:sldMk cId="1447649579" sldId="547"/>
            <ac:spMk id="8" creationId="{A8E7CA4B-D0E7-B147-8968-EDBF89C33ADA}"/>
          </ac:spMkLst>
        </pc:spChg>
        <pc:picChg chg="del">
          <ac:chgData name="Amir Hertz" userId="bed6b467-bca7-4968-9f53-a864f3c9308b" providerId="ADAL" clId="{63339EBA-B20A-42ED-B68B-D9BE7447C6AE}" dt="2021-10-11T20:23:30.971" v="557" actId="478"/>
          <ac:picMkLst>
            <pc:docMk/>
            <pc:sldMk cId="1447649579" sldId="547"/>
            <ac:picMk id="5" creationId="{EBE080EB-A6CF-4446-AA7B-955BEC2691A4}"/>
          </ac:picMkLst>
        </pc:picChg>
        <pc:picChg chg="add del">
          <ac:chgData name="Amir Hertz" userId="bed6b467-bca7-4968-9f53-a864f3c9308b" providerId="ADAL" clId="{63339EBA-B20A-42ED-B68B-D9BE7447C6AE}" dt="2021-10-11T20:21:44.022" v="537" actId="22"/>
          <ac:picMkLst>
            <pc:docMk/>
            <pc:sldMk cId="1447649579" sldId="547"/>
            <ac:picMk id="6" creationId="{9DF6FB09-DA9A-4376-9F61-508BEF27A181}"/>
          </ac:picMkLst>
        </pc:picChg>
        <pc:picChg chg="add del mod modCrop">
          <ac:chgData name="Amir Hertz" userId="bed6b467-bca7-4968-9f53-a864f3c9308b" providerId="ADAL" clId="{63339EBA-B20A-42ED-B68B-D9BE7447C6AE}" dt="2021-10-11T20:23:20.212" v="552" actId="478"/>
          <ac:picMkLst>
            <pc:docMk/>
            <pc:sldMk cId="1447649579" sldId="547"/>
            <ac:picMk id="10" creationId="{BAACAD78-C876-47B7-BA2E-3AE799A04C39}"/>
          </ac:picMkLst>
        </pc:picChg>
        <pc:picChg chg="add mod">
          <ac:chgData name="Amir Hertz" userId="bed6b467-bca7-4968-9f53-a864f3c9308b" providerId="ADAL" clId="{63339EBA-B20A-42ED-B68B-D9BE7447C6AE}" dt="2021-10-11T20:24:47.513" v="573" actId="1076"/>
          <ac:picMkLst>
            <pc:docMk/>
            <pc:sldMk cId="1447649579" sldId="547"/>
            <ac:picMk id="12" creationId="{9BB0152F-0BA7-4811-9C46-689B4F03DEFF}"/>
          </ac:picMkLst>
        </pc:picChg>
      </pc:sldChg>
      <pc:sldChg chg="modSp mod">
        <pc:chgData name="Amir Hertz" userId="bed6b467-bca7-4968-9f53-a864f3c9308b" providerId="ADAL" clId="{63339EBA-B20A-42ED-B68B-D9BE7447C6AE}" dt="2021-10-11T20:18:41.123" v="528" actId="20577"/>
        <pc:sldMkLst>
          <pc:docMk/>
          <pc:sldMk cId="975771155" sldId="549"/>
        </pc:sldMkLst>
        <pc:spChg chg="mod">
          <ac:chgData name="Amir Hertz" userId="bed6b467-bca7-4968-9f53-a864f3c9308b" providerId="ADAL" clId="{63339EBA-B20A-42ED-B68B-D9BE7447C6AE}" dt="2021-10-11T20:18:41.123" v="528" actId="20577"/>
          <ac:spMkLst>
            <pc:docMk/>
            <pc:sldMk cId="975771155" sldId="549"/>
            <ac:spMk id="17411" creationId="{00000000-0000-0000-0000-000000000000}"/>
          </ac:spMkLst>
        </pc:spChg>
      </pc:sldChg>
      <pc:sldChg chg="del">
        <pc:chgData name="Amir Hertz" userId="bed6b467-bca7-4968-9f53-a864f3c9308b" providerId="ADAL" clId="{63339EBA-B20A-42ED-B68B-D9BE7447C6AE}" dt="2021-10-11T20:24:06.883" v="569" actId="2696"/>
        <pc:sldMkLst>
          <pc:docMk/>
          <pc:sldMk cId="1200986577" sldId="559"/>
        </pc:sldMkLst>
      </pc:sldChg>
      <pc:sldChg chg="addSp delSp modSp new mod ord">
        <pc:chgData name="Amir Hertz" userId="bed6b467-bca7-4968-9f53-a864f3c9308b" providerId="ADAL" clId="{63339EBA-B20A-42ED-B68B-D9BE7447C6AE}" dt="2021-10-11T20:19:17.886" v="529" actId="20577"/>
        <pc:sldMkLst>
          <pc:docMk/>
          <pc:sldMk cId="479185417" sldId="560"/>
        </pc:sldMkLst>
        <pc:spChg chg="del">
          <ac:chgData name="Amir Hertz" userId="bed6b467-bca7-4968-9f53-a864f3c9308b" providerId="ADAL" clId="{63339EBA-B20A-42ED-B68B-D9BE7447C6AE}" dt="2021-10-11T19:53:22.671" v="1" actId="478"/>
          <ac:spMkLst>
            <pc:docMk/>
            <pc:sldMk cId="479185417" sldId="560"/>
            <ac:spMk id="2" creationId="{CE9DCFB2-183C-4A81-9A5D-D9AA1C1AC5B1}"/>
          </ac:spMkLst>
        </pc:spChg>
        <pc:spChg chg="mod">
          <ac:chgData name="Amir Hertz" userId="bed6b467-bca7-4968-9f53-a864f3c9308b" providerId="ADAL" clId="{63339EBA-B20A-42ED-B68B-D9BE7447C6AE}" dt="2021-10-11T20:19:17.886" v="529" actId="20577"/>
          <ac:spMkLst>
            <pc:docMk/>
            <pc:sldMk cId="479185417" sldId="560"/>
            <ac:spMk id="3" creationId="{54866743-30BA-4EEA-A4AD-BDF1E445E317}"/>
          </ac:spMkLst>
        </pc:spChg>
        <pc:spChg chg="add mod">
          <ac:chgData name="Amir Hertz" userId="bed6b467-bca7-4968-9f53-a864f3c9308b" providerId="ADAL" clId="{63339EBA-B20A-42ED-B68B-D9BE7447C6AE}" dt="2021-10-11T19:53:24.088" v="2"/>
          <ac:spMkLst>
            <pc:docMk/>
            <pc:sldMk cId="479185417" sldId="560"/>
            <ac:spMk id="5" creationId="{3A50B704-996E-4EDD-BCF6-4F7050A38066}"/>
          </ac:spMkLst>
        </pc:spChg>
      </pc:sldChg>
      <pc:sldChg chg="addSp modSp add mod modAnim">
        <pc:chgData name="Amir Hertz" userId="bed6b467-bca7-4968-9f53-a864f3c9308b" providerId="ADAL" clId="{63339EBA-B20A-42ED-B68B-D9BE7447C6AE}" dt="2021-10-11T20:12:52.896" v="469" actId="2711"/>
        <pc:sldMkLst>
          <pc:docMk/>
          <pc:sldMk cId="379389523" sldId="561"/>
        </pc:sldMkLst>
        <pc:spChg chg="mod">
          <ac:chgData name="Amir Hertz" userId="bed6b467-bca7-4968-9f53-a864f3c9308b" providerId="ADAL" clId="{63339EBA-B20A-42ED-B68B-D9BE7447C6AE}" dt="2021-10-11T20:12:52.896" v="469" actId="2711"/>
          <ac:spMkLst>
            <pc:docMk/>
            <pc:sldMk cId="379389523" sldId="561"/>
            <ac:spMk id="3" creationId="{54866743-30BA-4EEA-A4AD-BDF1E445E317}"/>
          </ac:spMkLst>
        </pc:spChg>
        <pc:spChg chg="add mod">
          <ac:chgData name="Amir Hertz" userId="bed6b467-bca7-4968-9f53-a864f3c9308b" providerId="ADAL" clId="{63339EBA-B20A-42ED-B68B-D9BE7447C6AE}" dt="2021-10-11T20:07:41.864" v="421" actId="1036"/>
          <ac:spMkLst>
            <pc:docMk/>
            <pc:sldMk cId="379389523" sldId="561"/>
            <ac:spMk id="7" creationId="{84CC783F-A2A6-4AC9-BF6E-538927A65767}"/>
          </ac:spMkLst>
        </pc:spChg>
        <pc:picChg chg="add mod modCrop">
          <ac:chgData name="Amir Hertz" userId="bed6b467-bca7-4968-9f53-a864f3c9308b" providerId="ADAL" clId="{63339EBA-B20A-42ED-B68B-D9BE7447C6AE}" dt="2021-10-11T20:07:25.084" v="415" actId="1076"/>
          <ac:picMkLst>
            <pc:docMk/>
            <pc:sldMk cId="379389523" sldId="561"/>
            <ac:picMk id="6" creationId="{630435E6-87F4-4EA3-B77F-108478194981}"/>
          </ac:picMkLst>
        </pc:picChg>
      </pc:sldChg>
      <pc:sldChg chg="addSp delSp modSp add mod delAnim modAnim">
        <pc:chgData name="Amir Hertz" userId="bed6b467-bca7-4968-9f53-a864f3c9308b" providerId="ADAL" clId="{63339EBA-B20A-42ED-B68B-D9BE7447C6AE}" dt="2021-10-11T20:12:42.220" v="468" actId="2711"/>
        <pc:sldMkLst>
          <pc:docMk/>
          <pc:sldMk cId="2347868876" sldId="562"/>
        </pc:sldMkLst>
        <pc:spChg chg="mod">
          <ac:chgData name="Amir Hertz" userId="bed6b467-bca7-4968-9f53-a864f3c9308b" providerId="ADAL" clId="{63339EBA-B20A-42ED-B68B-D9BE7447C6AE}" dt="2021-10-11T20:12:42.220" v="468" actId="2711"/>
          <ac:spMkLst>
            <pc:docMk/>
            <pc:sldMk cId="2347868876" sldId="562"/>
            <ac:spMk id="3" creationId="{54866743-30BA-4EEA-A4AD-BDF1E445E317}"/>
          </ac:spMkLst>
        </pc:spChg>
        <pc:spChg chg="del">
          <ac:chgData name="Amir Hertz" userId="bed6b467-bca7-4968-9f53-a864f3c9308b" providerId="ADAL" clId="{63339EBA-B20A-42ED-B68B-D9BE7447C6AE}" dt="2021-10-11T20:08:40.681" v="424" actId="478"/>
          <ac:spMkLst>
            <pc:docMk/>
            <pc:sldMk cId="2347868876" sldId="562"/>
            <ac:spMk id="7" creationId="{84CC783F-A2A6-4AC9-BF6E-538927A65767}"/>
          </ac:spMkLst>
        </pc:spChg>
        <pc:spChg chg="add mod">
          <ac:chgData name="Amir Hertz" userId="bed6b467-bca7-4968-9f53-a864f3c9308b" providerId="ADAL" clId="{63339EBA-B20A-42ED-B68B-D9BE7447C6AE}" dt="2021-10-11T20:10:20.352" v="437" actId="1582"/>
          <ac:spMkLst>
            <pc:docMk/>
            <pc:sldMk cId="2347868876" sldId="562"/>
            <ac:spMk id="9" creationId="{1E5A834F-DA40-463B-9E56-6263A6A44B8D}"/>
          </ac:spMkLst>
        </pc:spChg>
        <pc:picChg chg="del">
          <ac:chgData name="Amir Hertz" userId="bed6b467-bca7-4968-9f53-a864f3c9308b" providerId="ADAL" clId="{63339EBA-B20A-42ED-B68B-D9BE7447C6AE}" dt="2021-10-11T20:08:36.672" v="423" actId="478"/>
          <ac:picMkLst>
            <pc:docMk/>
            <pc:sldMk cId="2347868876" sldId="562"/>
            <ac:picMk id="6" creationId="{630435E6-87F4-4EA3-B77F-108478194981}"/>
          </ac:picMkLst>
        </pc:picChg>
        <pc:picChg chg="add mod modCrop">
          <ac:chgData name="Amir Hertz" userId="bed6b467-bca7-4968-9f53-a864f3c9308b" providerId="ADAL" clId="{63339EBA-B20A-42ED-B68B-D9BE7447C6AE}" dt="2021-10-11T20:09:41.626" v="431" actId="732"/>
          <ac:picMkLst>
            <pc:docMk/>
            <pc:sldMk cId="2347868876" sldId="562"/>
            <ac:picMk id="8" creationId="{2CE328A0-FB22-420F-B9E9-501938B980DB}"/>
          </ac:picMkLst>
        </pc:picChg>
      </pc:sldChg>
      <pc:sldChg chg="addSp delSp modSp add mod delAnim modAnim">
        <pc:chgData name="Amir Hertz" userId="bed6b467-bca7-4968-9f53-a864f3c9308b" providerId="ADAL" clId="{63339EBA-B20A-42ED-B68B-D9BE7447C6AE}" dt="2021-10-11T20:18:03.094" v="519" actId="1076"/>
        <pc:sldMkLst>
          <pc:docMk/>
          <pc:sldMk cId="3769547072" sldId="563"/>
        </pc:sldMkLst>
        <pc:spChg chg="mod">
          <ac:chgData name="Amir Hertz" userId="bed6b467-bca7-4968-9f53-a864f3c9308b" providerId="ADAL" clId="{63339EBA-B20A-42ED-B68B-D9BE7447C6AE}" dt="2021-10-11T20:13:47.476" v="484" actId="2711"/>
          <ac:spMkLst>
            <pc:docMk/>
            <pc:sldMk cId="3769547072" sldId="563"/>
            <ac:spMk id="3" creationId="{54866743-30BA-4EEA-A4AD-BDF1E445E317}"/>
          </ac:spMkLst>
        </pc:spChg>
        <pc:spChg chg="ord">
          <ac:chgData name="Amir Hertz" userId="bed6b467-bca7-4968-9f53-a864f3c9308b" providerId="ADAL" clId="{63339EBA-B20A-42ED-B68B-D9BE7447C6AE}" dt="2021-10-11T20:15:52.749" v="501" actId="166"/>
          <ac:spMkLst>
            <pc:docMk/>
            <pc:sldMk cId="3769547072" sldId="563"/>
            <ac:spMk id="4" creationId="{E81343FA-1912-424A-8115-F90043302816}"/>
          </ac:spMkLst>
        </pc:spChg>
        <pc:spChg chg="del mod ord">
          <ac:chgData name="Amir Hertz" userId="bed6b467-bca7-4968-9f53-a864f3c9308b" providerId="ADAL" clId="{63339EBA-B20A-42ED-B68B-D9BE7447C6AE}" dt="2021-10-11T20:16:04.053" v="507" actId="478"/>
          <ac:spMkLst>
            <pc:docMk/>
            <pc:sldMk cId="3769547072" sldId="563"/>
            <ac:spMk id="9" creationId="{1E5A834F-DA40-463B-9E56-6263A6A44B8D}"/>
          </ac:spMkLst>
        </pc:spChg>
        <pc:spChg chg="add mod">
          <ac:chgData name="Amir Hertz" userId="bed6b467-bca7-4968-9f53-a864f3c9308b" providerId="ADAL" clId="{63339EBA-B20A-42ED-B68B-D9BE7447C6AE}" dt="2021-10-11T20:18:03.094" v="519" actId="1076"/>
          <ac:spMkLst>
            <pc:docMk/>
            <pc:sldMk cId="3769547072" sldId="563"/>
            <ac:spMk id="13" creationId="{2639F83A-A75D-453B-92C7-9226B124921A}"/>
          </ac:spMkLst>
        </pc:spChg>
        <pc:picChg chg="add del mod modCrop">
          <ac:chgData name="Amir Hertz" userId="bed6b467-bca7-4968-9f53-a864f3c9308b" providerId="ADAL" clId="{63339EBA-B20A-42ED-B68B-D9BE7447C6AE}" dt="2021-10-11T20:15:15.719" v="493" actId="478"/>
          <ac:picMkLst>
            <pc:docMk/>
            <pc:sldMk cId="3769547072" sldId="563"/>
            <ac:picMk id="6" creationId="{B42414D9-EE73-4CD7-AE99-20CF48EF8E1E}"/>
          </ac:picMkLst>
        </pc:picChg>
        <pc:picChg chg="del">
          <ac:chgData name="Amir Hertz" userId="bed6b467-bca7-4968-9f53-a864f3c9308b" providerId="ADAL" clId="{63339EBA-B20A-42ED-B68B-D9BE7447C6AE}" dt="2021-10-11T20:14:53.475" v="485" actId="478"/>
          <ac:picMkLst>
            <pc:docMk/>
            <pc:sldMk cId="3769547072" sldId="563"/>
            <ac:picMk id="8" creationId="{2CE328A0-FB22-420F-B9E9-501938B980DB}"/>
          </ac:picMkLst>
        </pc:picChg>
        <pc:picChg chg="add del mod modCrop">
          <ac:chgData name="Amir Hertz" userId="bed6b467-bca7-4968-9f53-a864f3c9308b" providerId="ADAL" clId="{63339EBA-B20A-42ED-B68B-D9BE7447C6AE}" dt="2021-10-11T20:17:10.169" v="510" actId="478"/>
          <ac:picMkLst>
            <pc:docMk/>
            <pc:sldMk cId="3769547072" sldId="563"/>
            <ac:picMk id="10" creationId="{0184CD4E-D26E-43F2-93DD-7BEB48263148}"/>
          </ac:picMkLst>
        </pc:picChg>
        <pc:picChg chg="add mod modCrop">
          <ac:chgData name="Amir Hertz" userId="bed6b467-bca7-4968-9f53-a864f3c9308b" providerId="ADAL" clId="{63339EBA-B20A-42ED-B68B-D9BE7447C6AE}" dt="2021-10-11T20:17:42.507" v="516" actId="1076"/>
          <ac:picMkLst>
            <pc:docMk/>
            <pc:sldMk cId="3769547072" sldId="563"/>
            <ac:picMk id="12" creationId="{E0AC65F3-FE07-45CD-9148-E15DF5725DF6}"/>
          </ac:picMkLst>
        </pc:picChg>
      </pc:sldChg>
      <pc:sldChg chg="delSp add del mod">
        <pc:chgData name="Amir Hertz" userId="bed6b467-bca7-4968-9f53-a864f3c9308b" providerId="ADAL" clId="{63339EBA-B20A-42ED-B68B-D9BE7447C6AE}" dt="2021-10-11T20:18:22.283" v="520" actId="2696"/>
        <pc:sldMkLst>
          <pc:docMk/>
          <pc:sldMk cId="3189833730" sldId="564"/>
        </pc:sldMkLst>
        <pc:picChg chg="del">
          <ac:chgData name="Amir Hertz" userId="bed6b467-bca7-4968-9f53-a864f3c9308b" providerId="ADAL" clId="{63339EBA-B20A-42ED-B68B-D9BE7447C6AE}" dt="2021-10-11T20:16:12.316" v="509" actId="478"/>
          <ac:picMkLst>
            <pc:docMk/>
            <pc:sldMk cId="3189833730" sldId="564"/>
            <ac:picMk id="10" creationId="{0184CD4E-D26E-43F2-93DD-7BEB4826314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3FB6C6F-E34F-4CA0-8D06-F8785001FF9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11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4238"/>
            <a:ext cx="5395912" cy="444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8505673-5259-4503-B4B8-76D8D52A9FA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13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54C9C-2E87-4CF3-9FC1-1ED3334E2CCD}" type="slidenum">
              <a:rPr lang="ar-SA" smtClean="0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fontAlgn="base" hangingPunct="1">
              <a:spcBef>
                <a:spcPct val="30000"/>
              </a:spcBef>
              <a:spcAft>
                <a:spcPct val="0"/>
              </a:spcAft>
            </a:pPr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859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778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buFontTx/>
              <a:buAutoNum type="arabicPeriod"/>
            </a:pPr>
            <a:r>
              <a:rPr lang="he-IL" dirty="0"/>
              <a:t>בכל שקף אני אדגיש את מה שאני </a:t>
            </a:r>
            <a:r>
              <a:rPr lang="he-IL"/>
              <a:t>רוצה שתיקחו </a:t>
            </a:r>
            <a:r>
              <a:rPr lang="he-IL" dirty="0"/>
              <a:t>ממנו.</a:t>
            </a:r>
          </a:p>
        </p:txBody>
      </p:sp>
    </p:spTree>
    <p:extLst>
      <p:ext uri="{BB962C8B-B14F-4D97-AF65-F5344CB8AC3E}">
        <p14:creationId xmlns:p14="http://schemas.microsoft.com/office/powerpoint/2010/main" val="36460899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17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69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>
              <a:cs typeface="Arial" charset="0"/>
            </a:endParaRPr>
          </a:p>
        </p:txBody>
      </p:sp>
      <p:sp>
        <p:nvSpPr>
          <p:cNvPr id="1843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D6B53-5876-4F88-9A2F-AADEBC3BF0CE}" type="slidenum">
              <a:rPr lang="he-IL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12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6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en-US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002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421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7438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505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זה השקף הראשי.</a:t>
            </a:r>
          </a:p>
          <a:p>
            <a:pPr marL="171450" indent="-171450">
              <a:buFontTx/>
              <a:buChar char="-"/>
            </a:pPr>
            <a:r>
              <a:rPr lang="he-IL" dirty="0"/>
              <a:t>להדגיש את </a:t>
            </a:r>
            <a:r>
              <a:rPr lang="en-US" dirty="0"/>
              <a:t>add \ commit \ push \ pull \ clone</a:t>
            </a:r>
            <a:r>
              <a:rPr lang="he-IL" dirty="0"/>
              <a:t>.</a:t>
            </a:r>
            <a:endParaRPr lang="en-US" dirty="0"/>
          </a:p>
          <a:p>
            <a:pPr marL="171450" indent="-171450">
              <a:buFontTx/>
              <a:buChar char="-"/>
            </a:pPr>
            <a:endParaRPr lang="he-IL" dirty="0"/>
          </a:p>
          <a:p>
            <a:pPr marL="171450" indent="-171450">
              <a:buFontTx/>
              <a:buChar char="-"/>
            </a:pPr>
            <a:r>
              <a:rPr lang="he-IL" dirty="0"/>
              <a:t>להזכיר שקיים </a:t>
            </a:r>
            <a:r>
              <a:rPr lang="en-US" dirty="0"/>
              <a:t>merge</a:t>
            </a:r>
            <a:r>
              <a:rPr lang="he-IL" dirty="0"/>
              <a:t> </a:t>
            </a:r>
            <a:r>
              <a:rPr lang="he-IL" dirty="0" err="1"/>
              <a:t>וב</a:t>
            </a:r>
            <a:r>
              <a:rPr lang="en-US" dirty="0"/>
              <a:t>branching</a:t>
            </a:r>
            <a:r>
              <a:rPr lang="he-IL" dirty="0"/>
              <a:t> אבל לא נכנס אליהם.</a:t>
            </a:r>
          </a:p>
          <a:p>
            <a:pPr marL="171450" indent="-171450">
              <a:buFontTx/>
              <a:buChar char="-"/>
            </a:pPr>
            <a:endParaRPr lang="he-IL" dirty="0"/>
          </a:p>
          <a:p>
            <a:pPr marL="171450" indent="-171450">
              <a:buFontTx/>
              <a:buChar char="-"/>
            </a:pPr>
            <a:r>
              <a:rPr lang="he-IL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ההבדל בין ה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repository</a:t>
            </a:r>
            <a:r>
              <a:rPr lang="he-IL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 </a:t>
            </a:r>
            <a:r>
              <a:rPr lang="he-IL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המקומי ל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repository </a:t>
            </a:r>
            <a:r>
              <a:rPr lang="he-IL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 המרוחק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687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he-IL" dirty="0"/>
              <a:t>להסביר שסוגריים </a:t>
            </a:r>
            <a:r>
              <a:rPr lang="he-IL" dirty="0" err="1"/>
              <a:t>מרובעיים</a:t>
            </a:r>
            <a:r>
              <a:rPr lang="he-IL" dirty="0"/>
              <a:t> [ ] זה שדה אופציונלי.</a:t>
            </a:r>
          </a:p>
          <a:p>
            <a:pPr marL="171450" indent="-171450">
              <a:buFontTx/>
              <a:buChar char="-"/>
            </a:pPr>
            <a:r>
              <a:rPr lang="en-US" dirty="0"/>
              <a:t>Git clone</a:t>
            </a:r>
            <a:r>
              <a:rPr lang="he-IL" dirty="0"/>
              <a:t>: להסביר בעיקר על </a:t>
            </a:r>
            <a:r>
              <a:rPr lang="en-US" dirty="0"/>
              <a:t>&lt;repo&gt;</a:t>
            </a:r>
            <a:r>
              <a:rPr lang="he-IL" dirty="0"/>
              <a:t> ועל </a:t>
            </a:r>
            <a:r>
              <a:rPr lang="en-US" dirty="0" err="1"/>
              <a:t>dir</a:t>
            </a:r>
            <a:r>
              <a:rPr lang="he-IL" dirty="0"/>
              <a:t>. 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79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64BE60-EE69-4B71-BBB6-8758DF1387EF}" type="datetime4">
              <a:rPr lang="en-US"/>
              <a:pPr>
                <a:defRPr/>
              </a:pPr>
              <a:t>October 11, 2021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D1EE2-C158-43EF-B6E2-2438A7DEF4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8EBDC-AB7C-4225-8D7D-45C3C0F0289A}" type="datetime4">
              <a:rPr lang="en-US"/>
              <a:pPr>
                <a:defRPr/>
              </a:pPr>
              <a:t>October 11, 2021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48132-4072-4940-A855-1749B94FAC7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60E7F-24DC-43C9-9B0E-B17684C09BA8}" type="datetime4">
              <a:rPr lang="en-US"/>
              <a:pPr>
                <a:defRPr/>
              </a:pPr>
              <a:t>October 11, 2021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C4F17-B45F-4678-826A-2A5DC0726F8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6E02F-DED6-4DA4-8098-10417E34616C}" type="datetime4">
              <a:rPr lang="en-US"/>
              <a:pPr>
                <a:defRPr/>
              </a:pPr>
              <a:t>October 11, 2021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0844A-2612-45D0-9087-605BDB94A28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C6F80-0F6B-425E-BED5-156B1E02D9F7}" type="datetime4">
              <a:rPr lang="en-US"/>
              <a:pPr>
                <a:defRPr/>
              </a:pPr>
              <a:t>October 11, 2021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F4DAB-1162-4B99-811D-E3E85298E01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2B36A-197B-4A04-AB50-968A4F3537D1}" type="datetime4">
              <a:rPr lang="en-US"/>
              <a:pPr>
                <a:defRPr/>
              </a:pPr>
              <a:t>October 11, 2021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CBB5-7DCA-4160-BC02-ECFAFD8C15F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A7D4-93BD-4583-BCBF-642BD9AD05BD}" type="datetime4">
              <a:rPr lang="en-US"/>
              <a:pPr>
                <a:defRPr/>
              </a:pPr>
              <a:t>October 11, 2021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F9B40-7F2B-46BD-97BC-904D65C65C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31E55-6035-413F-B75E-84A25EF486CE}" type="datetime4">
              <a:rPr lang="en-US"/>
              <a:pPr>
                <a:defRPr/>
              </a:pPr>
              <a:t>October 11, 2021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B3DBC-367A-4198-B887-DF5CE393604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6A1F2-5164-41A3-9A5A-6C391CF24E87}" type="datetime4">
              <a:rPr lang="en-US"/>
              <a:pPr>
                <a:defRPr/>
              </a:pPr>
              <a:t>October 11, 2021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C47F-86AF-42B9-B907-A0541B66EAC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047F-45DC-41EB-9995-B65C8A04376B}" type="datetime4">
              <a:rPr lang="en-US"/>
              <a:pPr>
                <a:defRPr/>
              </a:pPr>
              <a:t>October 11, 2021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3538-8F9B-4F0E-95D5-A073809837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94DC7-5041-410C-946A-E42B1E878B82}" type="datetime4">
              <a:rPr lang="en-US"/>
              <a:pPr>
                <a:defRPr/>
              </a:pPr>
              <a:t>October 11, 2021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E122E-DBEE-4992-8D66-B4351C673F4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 smtClean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13D1AD6-E502-44E2-98C0-8175BCE94B82}" type="datetime4">
              <a:rPr lang="en-US"/>
              <a:pPr>
                <a:defRPr/>
              </a:pPr>
              <a:t>October 11, 2021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48A364F-02B2-4480-958E-2A0D5422AF4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rtl="1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 baseline="0">
          <a:solidFill>
            <a:schemeClr val="tx2"/>
          </a:solidFill>
          <a:latin typeface="Calibri" pitchFamily="34" charset="0"/>
          <a:ea typeface="+mj-ea"/>
          <a:cs typeface="Arial" pitchFamily="34" charset="0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git-guides/install-gi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s.github.com/activities/hello-world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blog/2020-12-15-token-authentication-requirements-for-git-operations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ocs.github.com/en/authentication/connecting-to-github-with-ssh/generating-a-new-ssh-key-and-adding-it-to-the-ssh-agen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ocs.github.com/en/authentication/connecting-to-github-with-ssh/generating-a-new-ssh-key-and-adding-it-to-the-ssh-agen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docs.github.com/en/authentication/connecting-to-github-with-ssh/adding-a-new-ssh-key-to-your-github-account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github.com/a/Qv8o__uv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racle.com/technetwork/java/javase/downloads/jdk8-downloads-2133151.html" TargetMode="External"/><Relationship Id="rId3" Type="http://schemas.openxmlformats.org/officeDocument/2006/relationships/tags" Target="../tags/tag7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9" Type="http://schemas.openxmlformats.org/officeDocument/2006/relationships/hyperlink" Target="http://www.oracle.com/technetwork/java/javase/downloads/index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notesSlide" Target="../notesSlides/notesSlide5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6.xml"/><Relationship Id="rId3" Type="http://schemas.openxmlformats.org/officeDocument/2006/relationships/tags" Target="../tags/tag1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10" Type="http://schemas.openxmlformats.org/officeDocument/2006/relationships/image" Target="../media/image1.png"/><Relationship Id="rId4" Type="http://schemas.openxmlformats.org/officeDocument/2006/relationships/tags" Target="../tags/tag18.xml"/><Relationship Id="rId9" Type="http://schemas.openxmlformats.org/officeDocument/2006/relationships/hyperlink" Target="http://www.eclipse.org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16A99-5A59-4194-AC11-5ABC49BC36E0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28862" y="1066800"/>
            <a:ext cx="4943475" cy="2209800"/>
          </a:xfrm>
        </p:spPr>
        <p:txBody>
          <a:bodyPr/>
          <a:lstStyle/>
          <a:p>
            <a:pPr algn="ctr" eaLnBrk="1" hangingPunct="1"/>
            <a:r>
              <a:rPr lang="he-IL" dirty="0">
                <a:latin typeface="Comic Sans MS" pitchFamily="66" charset="0"/>
              </a:rPr>
              <a:t>תוכנה 1</a:t>
            </a:r>
            <a:br>
              <a:rPr lang="he-IL" dirty="0">
                <a:latin typeface="Comic Sans MS" pitchFamily="66" charset="0"/>
              </a:rPr>
            </a:br>
            <a:endParaRPr lang="en-US" dirty="0">
              <a:latin typeface="Comic Sans MS" pitchFamily="66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4000" b="1" dirty="0">
                <a:solidFill>
                  <a:srgbClr val="000099"/>
                </a:solidFill>
              </a:rPr>
              <a:t> סביבת הפיתוח</a:t>
            </a:r>
            <a:endParaRPr lang="en-US" sz="40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תרשים זרימה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10</a:t>
            </a:fld>
            <a:endParaRPr lang="he-IL"/>
          </a:p>
        </p:txBody>
      </p:sp>
      <p:pic>
        <p:nvPicPr>
          <p:cNvPr id="6" name="Picture 5" descr="Timeline&#10;&#10;Description automatically generated">
            <a:extLst>
              <a:ext uri="{FF2B5EF4-FFF2-40B4-BE49-F238E27FC236}">
                <a16:creationId xmlns:a16="http://schemas.microsoft.com/office/drawing/2014/main" id="{016F4612-9072-8149-AB5C-0E47C0CB8D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739" y="1865313"/>
            <a:ext cx="6094521" cy="499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254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פותחים חשבון ב</a:t>
            </a:r>
            <a:r>
              <a:rPr lang="en-US" dirty="0"/>
              <a:t>GitHub</a:t>
            </a:r>
            <a:r>
              <a:rPr lang="he-IL" dirty="0"/>
              <a:t> (שיכיל את ה</a:t>
            </a:r>
            <a:r>
              <a:rPr lang="en-US" dirty="0"/>
              <a:t>remote repositories</a:t>
            </a:r>
            <a:r>
              <a:rPr lang="he-IL" dirty="0"/>
              <a:t> שלנו).</a:t>
            </a:r>
          </a:p>
          <a:p>
            <a:pPr lvl="1"/>
            <a:r>
              <a:rPr lang="he-IL" dirty="0"/>
              <a:t>ניתן לפתוח חשבון חינמי עם כל כתובת מייל, אבל חשבון זה מאפשר לכם לפתוח מספר מוגבל של </a:t>
            </a:r>
            <a:r>
              <a:rPr lang="en-US" dirty="0"/>
              <a:t>repositories </a:t>
            </a:r>
            <a:r>
              <a:rPr lang="he-IL" dirty="0"/>
              <a:t> פרטיים. </a:t>
            </a:r>
          </a:p>
          <a:p>
            <a:pPr lvl="1"/>
            <a:r>
              <a:rPr lang="he-IL" dirty="0"/>
              <a:t>הרשמה עם כתובת המייל האוניברסיטאית תאפשר לכם לפתוח</a:t>
            </a:r>
            <a:r>
              <a:rPr lang="en-US" dirty="0"/>
              <a:t>repositories </a:t>
            </a:r>
            <a:r>
              <a:rPr lang="he-IL" dirty="0"/>
              <a:t> נראות פומבית או פרטית. </a:t>
            </a:r>
          </a:p>
          <a:p>
            <a:pPr lvl="1"/>
            <a:r>
              <a:rPr lang="he-IL" dirty="0"/>
              <a:t>לצרכי הקורס עליכם לפתוח חשבון עם שם המשתמש האוניברסיטאי שלכם. </a:t>
            </a:r>
          </a:p>
          <a:p>
            <a:pPr lvl="1"/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00358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התקנת </a:t>
            </a:r>
            <a:r>
              <a:rPr lang="en-US" dirty="0"/>
              <a:t>git</a:t>
            </a:r>
            <a:r>
              <a:rPr lang="he-IL" dirty="0"/>
              <a:t> על המחשב שלכם. ניתן להיעזר במדריך הבא: 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github.com</a:t>
            </a:r>
            <a:r>
              <a:rPr lang="en-US" dirty="0">
                <a:hlinkClick r:id="rId2"/>
              </a:rPr>
              <a:t>/git-guides/install-git</a:t>
            </a:r>
            <a:endParaRPr lang="he-IL" dirty="0"/>
          </a:p>
          <a:p>
            <a:r>
              <a:rPr lang="he-IL" dirty="0"/>
              <a:t>ניתן לעבוד עם</a:t>
            </a:r>
            <a:r>
              <a:rPr lang="en-US" dirty="0"/>
              <a:t>git </a:t>
            </a:r>
            <a:r>
              <a:rPr lang="he-IL" dirty="0"/>
              <a:t> בכמה אופנים: </a:t>
            </a:r>
            <a:endParaRPr lang="en-US" dirty="0"/>
          </a:p>
          <a:p>
            <a:pPr lvl="1"/>
            <a:r>
              <a:rPr lang="en-US" dirty="0"/>
              <a:t>Command line</a:t>
            </a:r>
            <a:r>
              <a:rPr lang="he-IL" dirty="0"/>
              <a:t> (ב</a:t>
            </a:r>
            <a:r>
              <a:rPr lang="en-US" dirty="0"/>
              <a:t>Windows </a:t>
            </a:r>
            <a:r>
              <a:rPr lang="he-IL" dirty="0"/>
              <a:t> עם </a:t>
            </a:r>
            <a:r>
              <a:rPr lang="en-US" dirty="0"/>
              <a:t>Git Bash</a:t>
            </a:r>
            <a:r>
              <a:rPr lang="he-IL" dirty="0"/>
              <a:t>).</a:t>
            </a:r>
          </a:p>
          <a:p>
            <a:pPr lvl="1"/>
            <a:r>
              <a:rPr lang="he-IL" dirty="0"/>
              <a:t>מנשק משתמש גרפי. </a:t>
            </a:r>
          </a:p>
          <a:p>
            <a:pPr lvl="1"/>
            <a:r>
              <a:rPr lang="he-IL" dirty="0"/>
              <a:t>שילוב של</a:t>
            </a:r>
            <a:r>
              <a:rPr lang="en-US" dirty="0"/>
              <a:t>Git </a:t>
            </a:r>
            <a:r>
              <a:rPr lang="he-IL" dirty="0"/>
              <a:t> בתוך כלי הפיתוח (</a:t>
            </a:r>
            <a:r>
              <a:rPr lang="en-US" dirty="0"/>
              <a:t>(IDE</a:t>
            </a:r>
            <a:r>
              <a:rPr lang="he-IL" dirty="0"/>
              <a:t> שלכם (</a:t>
            </a:r>
            <a:r>
              <a:rPr lang="en-US" dirty="0"/>
              <a:t>Eclipse \ IntelliJ</a:t>
            </a:r>
            <a:r>
              <a:rPr lang="he-IL" dirty="0"/>
              <a:t>).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59186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לפתוח פרויקט חדש או לשכפל פרויקט קיים?</a:t>
            </a:r>
          </a:p>
          <a:p>
            <a:pPr lvl="1"/>
            <a:r>
              <a:rPr lang="he-IL" dirty="0">
                <a:effectLst/>
              </a:rPr>
              <a:t>כדי לשכפל פרויקט קיים נשתמש בפקודה:</a:t>
            </a:r>
          </a:p>
          <a:p>
            <a:pPr marL="0" indent="0" algn="ctr">
              <a:buNone/>
            </a:pPr>
            <a:r>
              <a:rPr lang="en-US" dirty="0"/>
              <a:t>git clone &lt;repo&gt; [&lt;</a:t>
            </a:r>
            <a:r>
              <a:rPr lang="en-US" dirty="0" err="1"/>
              <a:t>dir</a:t>
            </a:r>
            <a:r>
              <a:rPr lang="en-US" dirty="0"/>
              <a:t>&gt;]</a:t>
            </a:r>
          </a:p>
          <a:p>
            <a:pPr lvl="1"/>
            <a:r>
              <a:rPr lang="he-IL" dirty="0"/>
              <a:t>כדי לפתוח פרויקט חדש וריק ב </a:t>
            </a:r>
            <a:r>
              <a:rPr lang="en-US" dirty="0"/>
              <a:t>GitHub</a:t>
            </a:r>
            <a:r>
              <a:rPr lang="he-IL" dirty="0"/>
              <a:t>:</a:t>
            </a:r>
            <a:endParaRPr lang="en-US" dirty="0"/>
          </a:p>
          <a:p>
            <a:pPr marL="457200" lvl="1" indent="0" algn="ctr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err="1">
                <a:hlinkClick r:id="rId3"/>
              </a:rPr>
              <a:t>guides.github.com</a:t>
            </a:r>
            <a:r>
              <a:rPr lang="en-US" dirty="0">
                <a:hlinkClick r:id="rId3"/>
              </a:rPr>
              <a:t>/activities/hello-world/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8562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66743-30BA-4EEA-A4AD-BDF1E445E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הוספת</a:t>
            </a:r>
            <a:r>
              <a:rPr lang="en-US" dirty="0"/>
              <a:t> SSH-key </a:t>
            </a:r>
            <a:r>
              <a:rPr lang="he-IL" dirty="0"/>
              <a:t>לחשבון ה-</a:t>
            </a:r>
            <a:r>
              <a:rPr lang="en-US" dirty="0"/>
              <a:t>GitHub</a:t>
            </a:r>
            <a:r>
              <a:rPr lang="he-IL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he-IL" dirty="0"/>
              <a:t>מאוגוסט 2021, </a:t>
            </a:r>
            <a:r>
              <a:rPr lang="en-US" dirty="0"/>
              <a:t>GitHub</a:t>
            </a:r>
            <a:r>
              <a:rPr lang="he-IL" dirty="0"/>
              <a:t> לא מאפשרת שימוש בסיסמא על מנת לבצע אימות של פעולות </a:t>
            </a:r>
            <a:r>
              <a:rPr lang="en-US" dirty="0"/>
              <a:t>Git </a:t>
            </a:r>
            <a:r>
              <a:rPr lang="he-IL" dirty="0"/>
              <a:t> מול </a:t>
            </a:r>
            <a:r>
              <a:rPr lang="en-US" dirty="0"/>
              <a:t>GitHub</a:t>
            </a:r>
            <a:r>
              <a:rPr lang="he-IL" dirty="0"/>
              <a:t>*.</a:t>
            </a:r>
          </a:p>
          <a:p>
            <a:pPr lvl="1"/>
            <a:endParaRPr lang="he-IL" dirty="0"/>
          </a:p>
          <a:p>
            <a:pPr lvl="1"/>
            <a:r>
              <a:rPr lang="he-IL" dirty="0"/>
              <a:t>במקום זאת יש להשתמש ב-</a:t>
            </a:r>
            <a:r>
              <a:rPr lang="en-US" dirty="0"/>
              <a:t>access token</a:t>
            </a:r>
            <a:r>
              <a:rPr lang="he-IL" dirty="0"/>
              <a:t> 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   </a:t>
            </a:r>
            <a:r>
              <a:rPr lang="he-IL" dirty="0"/>
              <a:t>או </a:t>
            </a:r>
            <a:r>
              <a:rPr lang="en-US" dirty="0"/>
              <a:t>SHH-key</a:t>
            </a:r>
            <a:r>
              <a:rPr lang="he-IL" dirty="0"/>
              <a:t>.</a:t>
            </a:r>
          </a:p>
          <a:p>
            <a:pPr marL="457200" lvl="1" indent="0">
              <a:buNone/>
            </a:pPr>
            <a:endParaRPr lang="he-IL" dirty="0"/>
          </a:p>
          <a:p>
            <a:pPr marL="457200" lvl="1" indent="0">
              <a:buNone/>
            </a:pPr>
            <a:r>
              <a:rPr lang="he-IL" dirty="0"/>
              <a:t>*</a:t>
            </a:r>
            <a:r>
              <a:rPr lang="en-US" sz="1800" dirty="0">
                <a:hlinkClick r:id="rId2"/>
              </a:rPr>
              <a:t>Token authentication requirements for Git operations</a:t>
            </a:r>
            <a:endParaRPr lang="en-US" sz="1800" dirty="0"/>
          </a:p>
          <a:p>
            <a:pPr marL="457200" lvl="1" indent="0">
              <a:buNone/>
            </a:pPr>
            <a:endParaRPr lang="he-IL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343FA-1912-424A-8115-F9004330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50B704-996E-4EDD-BCF6-4F7050A38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</p:spTree>
    <p:extLst>
      <p:ext uri="{BB962C8B-B14F-4D97-AF65-F5344CB8AC3E}">
        <p14:creationId xmlns:p14="http://schemas.microsoft.com/office/powerpoint/2010/main" val="479185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66743-30BA-4EEA-A4AD-BDF1E445E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יצירת</a:t>
            </a:r>
            <a:r>
              <a:rPr lang="en-US" dirty="0"/>
              <a:t> SSH-key </a:t>
            </a:r>
            <a:r>
              <a:rPr lang="he-IL" dirty="0"/>
              <a:t>לחשבון ה-</a:t>
            </a:r>
            <a:r>
              <a:rPr lang="en-US" dirty="0"/>
              <a:t>GitHub</a:t>
            </a:r>
            <a:r>
              <a:rPr lang="he-IL" dirty="0"/>
              <a:t>.</a:t>
            </a:r>
          </a:p>
          <a:p>
            <a:pPr lvl="1"/>
            <a:r>
              <a:rPr lang="he-IL" dirty="0"/>
              <a:t>מדריך ליצירת </a:t>
            </a:r>
            <a:r>
              <a:rPr lang="en-US" dirty="0"/>
              <a:t>SSH-key</a:t>
            </a:r>
            <a:r>
              <a:rPr lang="he-IL" dirty="0"/>
              <a:t>:</a:t>
            </a:r>
          </a:p>
          <a:p>
            <a:pPr marL="457200" lvl="1" indent="0" algn="ctr">
              <a:buNone/>
            </a:pPr>
            <a:r>
              <a:rPr lang="he-IL" dirty="0"/>
              <a:t> </a:t>
            </a:r>
            <a:r>
              <a:rPr lang="en-US" b="1" i="0" dirty="0">
                <a:solidFill>
                  <a:srgbClr val="24292F"/>
                </a:solidFill>
                <a:effectLst/>
                <a:hlinkClick r:id="rId2"/>
              </a:rPr>
              <a:t>Generating a new SSH key</a:t>
            </a:r>
            <a:endParaRPr lang="en-US" b="1" i="0" dirty="0">
              <a:solidFill>
                <a:srgbClr val="24292F"/>
              </a:solidFill>
              <a:effectLst/>
            </a:endParaRPr>
          </a:p>
          <a:p>
            <a:pPr marL="457200" lvl="1" indent="0" algn="ctr">
              <a:buNone/>
            </a:pPr>
            <a:endParaRPr lang="en-US" b="1" i="0" dirty="0">
              <a:solidFill>
                <a:srgbClr val="24292F"/>
              </a:solidFill>
              <a:effectLst/>
              <a:latin typeface="-apple-system"/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343FA-1912-424A-8115-F9004330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50B704-996E-4EDD-BCF6-4F7050A38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0435E6-87F4-4EA3-B77F-1084781949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0000"/>
          <a:stretch/>
        </p:blipFill>
        <p:spPr>
          <a:xfrm>
            <a:off x="2080387" y="3276600"/>
            <a:ext cx="5440425" cy="3429000"/>
          </a:xfrm>
          <a:prstGeom prst="rect">
            <a:avLst/>
          </a:prstGeom>
        </p:spPr>
      </p:pic>
      <p:sp>
        <p:nvSpPr>
          <p:cNvPr id="7" name="Down Arrow 7">
            <a:extLst>
              <a:ext uri="{FF2B5EF4-FFF2-40B4-BE49-F238E27FC236}">
                <a16:creationId xmlns:a16="http://schemas.microsoft.com/office/drawing/2014/main" id="{84CC783F-A2A6-4AC9-BF6E-538927A65767}"/>
              </a:ext>
            </a:extLst>
          </p:cNvPr>
          <p:cNvSpPr/>
          <p:nvPr/>
        </p:nvSpPr>
        <p:spPr bwMode="auto">
          <a:xfrm rot="11341764">
            <a:off x="2708119" y="4908328"/>
            <a:ext cx="379390" cy="1053713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938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66743-30BA-4EEA-A4AD-BDF1E445E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יצירת</a:t>
            </a:r>
            <a:r>
              <a:rPr lang="en-US" dirty="0"/>
              <a:t> SSH-key </a:t>
            </a:r>
            <a:r>
              <a:rPr lang="he-IL" dirty="0"/>
              <a:t>לחשבון ה-</a:t>
            </a:r>
            <a:r>
              <a:rPr lang="en-US" dirty="0"/>
              <a:t>GitHub</a:t>
            </a:r>
            <a:r>
              <a:rPr lang="he-IL" dirty="0"/>
              <a:t>.</a:t>
            </a:r>
          </a:p>
          <a:p>
            <a:pPr lvl="1"/>
            <a:r>
              <a:rPr lang="he-IL" dirty="0"/>
              <a:t>מדריך ליצירת </a:t>
            </a:r>
            <a:r>
              <a:rPr lang="en-US" dirty="0"/>
              <a:t>SSH-key</a:t>
            </a:r>
            <a:r>
              <a:rPr lang="he-IL" dirty="0"/>
              <a:t>:</a:t>
            </a:r>
          </a:p>
          <a:p>
            <a:pPr marL="457200" lvl="1" indent="0" algn="ctr">
              <a:buNone/>
            </a:pPr>
            <a:r>
              <a:rPr lang="he-IL" dirty="0"/>
              <a:t> </a:t>
            </a:r>
            <a:r>
              <a:rPr lang="en-US" b="1" i="0" dirty="0">
                <a:solidFill>
                  <a:srgbClr val="24292F"/>
                </a:solidFill>
                <a:effectLst/>
                <a:hlinkClick r:id="rId2"/>
              </a:rPr>
              <a:t>Generating a new SSH key</a:t>
            </a:r>
            <a:endParaRPr lang="en-US" b="1" i="0" dirty="0">
              <a:solidFill>
                <a:srgbClr val="24292F"/>
              </a:solidFill>
              <a:effectLst/>
            </a:endParaRPr>
          </a:p>
          <a:p>
            <a:pPr marL="457200" lvl="1" indent="0" algn="ctr">
              <a:buNone/>
            </a:pPr>
            <a:endParaRPr lang="en-US" b="1" i="0" dirty="0">
              <a:solidFill>
                <a:srgbClr val="24292F"/>
              </a:solidFill>
              <a:effectLst/>
              <a:latin typeface="-apple-system"/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343FA-1912-424A-8115-F9004330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50B704-996E-4EDD-BCF6-4F7050A38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E328A0-FB22-420F-B9E9-501938B980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05" t="52551" r="3451"/>
          <a:stretch/>
        </p:blipFill>
        <p:spPr>
          <a:xfrm>
            <a:off x="1223628" y="3609020"/>
            <a:ext cx="6624736" cy="26393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E5A834F-DA40-463B-9E56-6263A6A44B8D}"/>
              </a:ext>
            </a:extLst>
          </p:cNvPr>
          <p:cNvSpPr/>
          <p:nvPr/>
        </p:nvSpPr>
        <p:spPr bwMode="auto">
          <a:xfrm>
            <a:off x="1511660" y="5337212"/>
            <a:ext cx="6192688" cy="612068"/>
          </a:xfrm>
          <a:prstGeom prst="rect">
            <a:avLst/>
          </a:prstGeom>
          <a:noFill/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4786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66743-30BA-4EEA-A4AD-BDF1E445E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הוספת</a:t>
            </a:r>
            <a:r>
              <a:rPr lang="en-US" dirty="0"/>
              <a:t> SSH-key </a:t>
            </a:r>
            <a:r>
              <a:rPr lang="he-IL" dirty="0"/>
              <a:t>לחשבון ה-</a:t>
            </a:r>
            <a:r>
              <a:rPr lang="en-US" dirty="0"/>
              <a:t>GitHub</a:t>
            </a:r>
            <a:r>
              <a:rPr lang="he-IL" dirty="0"/>
              <a:t>.</a:t>
            </a:r>
          </a:p>
          <a:p>
            <a:pPr marL="457200" lvl="1" indent="0" algn="ctr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hlinkClick r:id="rId2"/>
              </a:rPr>
              <a:t>Adding a new SSH key</a:t>
            </a:r>
            <a:endParaRPr lang="en-US" b="1" i="0" dirty="0">
              <a:solidFill>
                <a:srgbClr val="24292F"/>
              </a:solidFill>
              <a:effectLst/>
            </a:endParaRPr>
          </a:p>
          <a:p>
            <a:pPr marL="457200" lvl="1" indent="0" algn="ctr">
              <a:buNone/>
            </a:pPr>
            <a:endParaRPr lang="en-US" b="1" i="0" dirty="0">
              <a:solidFill>
                <a:srgbClr val="24292F"/>
              </a:solidFill>
              <a:effectLst/>
              <a:latin typeface="-apple-system"/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50B704-996E-4EDD-BCF6-4F7050A38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איך מתחילים?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343FA-1912-424A-8115-F9004330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0AC65F3-FE07-45CD-9148-E15DF5725DF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350"/>
          <a:stretch/>
        </p:blipFill>
        <p:spPr>
          <a:xfrm>
            <a:off x="1403648" y="2852936"/>
            <a:ext cx="6543835" cy="5805264"/>
          </a:xfrm>
          <a:prstGeom prst="rect">
            <a:avLst/>
          </a:prstGeom>
        </p:spPr>
      </p:pic>
      <p:sp>
        <p:nvSpPr>
          <p:cNvPr id="13" name="Down Arrow 7">
            <a:extLst>
              <a:ext uri="{FF2B5EF4-FFF2-40B4-BE49-F238E27FC236}">
                <a16:creationId xmlns:a16="http://schemas.microsoft.com/office/drawing/2014/main" id="{2639F83A-A75D-453B-92C7-9226B124921A}"/>
              </a:ext>
            </a:extLst>
          </p:cNvPr>
          <p:cNvSpPr/>
          <p:nvPr/>
        </p:nvSpPr>
        <p:spPr bwMode="auto">
          <a:xfrm rot="11341764">
            <a:off x="2420087" y="4180845"/>
            <a:ext cx="379390" cy="1053713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6954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82AFE-8B1C-49D0-A408-646CB5E48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trike="sngStrike" dirty="0"/>
              <a:t>מנהלות</a:t>
            </a:r>
            <a:endParaRPr lang="en-US" dirty="0"/>
          </a:p>
          <a:p>
            <a:r>
              <a:rPr lang="he-IL" strike="sngStrike" dirty="0"/>
              <a:t>סביבת פיתוח </a:t>
            </a:r>
            <a:r>
              <a:rPr lang="en-US" strike="sngStrike" dirty="0"/>
              <a:t>Java</a:t>
            </a:r>
            <a:endParaRPr lang="he-IL" strike="sngStrike" dirty="0"/>
          </a:p>
          <a:p>
            <a:r>
              <a:rPr lang="en-US" strike="sngStrike" dirty="0"/>
              <a:t>Git</a:t>
            </a:r>
          </a:p>
          <a:p>
            <a:r>
              <a:rPr lang="he-IL" dirty="0"/>
              <a:t>הגשת תרגילי</a:t>
            </a:r>
            <a:r>
              <a:rPr lang="en-US" dirty="0"/>
              <a:t> </a:t>
            </a:r>
            <a:r>
              <a:rPr lang="he-IL" dirty="0"/>
              <a:t>בית</a:t>
            </a:r>
            <a:endParaRPr lang="en-US" dirty="0"/>
          </a:p>
          <a:p>
            <a:r>
              <a:rPr lang="en-US" dirty="0"/>
              <a:t>demo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80EC4-D14D-423A-A6B4-79CDB0491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372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דוגמא – תרגיל 0</a:t>
            </a:r>
          </a:p>
        </p:txBody>
      </p:sp>
    </p:spTree>
    <p:extLst>
      <p:ext uri="{BB962C8B-B14F-4D97-AF65-F5344CB8AC3E}">
        <p14:creationId xmlns:p14="http://schemas.microsoft.com/office/powerpoint/2010/main" val="1363665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כותרת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he-IL" dirty="0"/>
              <a:t>מנהלות</a:t>
            </a:r>
          </a:p>
        </p:txBody>
      </p:sp>
      <p:sp>
        <p:nvSpPr>
          <p:cNvPr id="17411" name="מציין מיקום תוכן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14400" y="1639888"/>
            <a:ext cx="777240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u="sng" dirty="0"/>
              <a:t>אתר הקורס</a:t>
            </a:r>
            <a:r>
              <a:rPr lang="he-IL" sz="2400" dirty="0"/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he-IL" sz="2400" dirty="0"/>
              <a:t>	</a:t>
            </a:r>
            <a:r>
              <a:rPr lang="en-US" sz="2400" dirty="0"/>
              <a:t> http://courses.cs.tau.ac.il/software1/2122a/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endParaRPr lang="he-IL" sz="2400" u="sng" dirty="0"/>
          </a:p>
          <a:p>
            <a:pPr eaLnBrk="1" hangingPunct="1">
              <a:lnSpc>
                <a:spcPct val="90000"/>
              </a:lnSpc>
            </a:pPr>
            <a:r>
              <a:rPr lang="he-IL" sz="2400" u="sng" dirty="0"/>
              <a:t>מרצה</a:t>
            </a:r>
            <a:r>
              <a:rPr lang="en-US" sz="2400" u="sng" dirty="0"/>
              <a:t>:</a:t>
            </a:r>
            <a:r>
              <a:rPr lang="he-IL" sz="2400" dirty="0"/>
              <a:t> </a:t>
            </a:r>
            <a:r>
              <a:rPr lang="he-IL" sz="2200" dirty="0"/>
              <a:t>לנה דנקין</a:t>
            </a:r>
            <a:endParaRPr lang="he-IL" sz="2000" dirty="0"/>
          </a:p>
          <a:p>
            <a:pPr eaLnBrk="1" hangingPunct="1">
              <a:lnSpc>
                <a:spcPct val="90000"/>
              </a:lnSpc>
            </a:pPr>
            <a:r>
              <a:rPr lang="he-IL" sz="2400" u="sng" dirty="0"/>
              <a:t>מתרגלים:</a:t>
            </a:r>
            <a:endParaRPr lang="en-US" sz="2400" u="sng" dirty="0"/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אמיר הרץ</a:t>
            </a:r>
            <a:endParaRPr lang="en-US" sz="2200" u="sng" dirty="0"/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אלה גולדשמידט</a:t>
            </a:r>
            <a:endParaRPr lang="he-IL" sz="2200" u="sng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סביבת המחשוב באוניברסיטה היא </a:t>
            </a:r>
            <a:r>
              <a:rPr lang="en-US" sz="2400" dirty="0"/>
              <a:t>Linux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u="sng" dirty="0"/>
              <a:t>תנאי קדם</a:t>
            </a:r>
            <a:r>
              <a:rPr lang="he-IL" sz="2400" dirty="0"/>
              <a:t>: פתיחת חשבון אישי במחשבי האוניברסיטה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/>
              <a:t>הנחיות לפתיחת חשבון והכרת סביבת העבודה באתר הקורס. </a:t>
            </a:r>
          </a:p>
          <a:p>
            <a:pPr eaLnBrk="1" hangingPunct="1"/>
            <a:endParaRPr lang="he-IL" sz="2400" dirty="0"/>
          </a:p>
          <a:p>
            <a:pPr eaLnBrk="1" hangingPunct="1"/>
            <a:endParaRPr lang="he-IL" sz="2400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773974D-F9D8-49B8-A340-2303F3D97F65}" type="slidenum">
              <a:rPr lang="he-IL"/>
              <a:pPr>
                <a:defRPr/>
              </a:pPr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5771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19BDC56-EE16-EB4E-9BFD-AB67301425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24" y="3345930"/>
            <a:ext cx="5378388" cy="33596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הגשת תרגילי בית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בכל תרגיל נפרסם קישור ל</a:t>
            </a:r>
            <a:r>
              <a:rPr lang="en-US" dirty="0"/>
              <a:t>repository</a:t>
            </a:r>
            <a:r>
              <a:rPr lang="he-IL" dirty="0"/>
              <a:t> המתאים.</a:t>
            </a:r>
          </a:p>
          <a:p>
            <a:pPr lvl="1"/>
            <a:r>
              <a:rPr lang="he-IL" dirty="0"/>
              <a:t>עבור תרגיל 0: 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err="1">
                <a:hlinkClick r:id="rId3"/>
              </a:rPr>
              <a:t>classroom.github.com</a:t>
            </a:r>
            <a:r>
              <a:rPr lang="en-US" sz="2000" dirty="0">
                <a:hlinkClick r:id="rId3"/>
              </a:rPr>
              <a:t>/a/Qv8o__uv</a:t>
            </a:r>
            <a:endParaRPr lang="he-IL" dirty="0"/>
          </a:p>
          <a:p>
            <a:r>
              <a:rPr lang="he-IL" dirty="0"/>
              <a:t>ההגשה מתבצעת דרך </a:t>
            </a:r>
            <a:r>
              <a:rPr lang="en-US" dirty="0"/>
              <a:t>Git</a:t>
            </a:r>
            <a:r>
              <a:rPr lang="he-IL" dirty="0"/>
              <a:t> ו</a:t>
            </a:r>
            <a:r>
              <a:rPr lang="he-IL" b="1" dirty="0"/>
              <a:t>גם</a:t>
            </a:r>
            <a:r>
              <a:rPr lang="he-IL" dirty="0"/>
              <a:t> דרך המודל.</a:t>
            </a:r>
          </a:p>
          <a:p>
            <a:r>
              <a:rPr lang="he-IL" dirty="0"/>
              <a:t>עליכם להתחבר ל </a:t>
            </a:r>
            <a:r>
              <a:rPr lang="en-US" dirty="0"/>
              <a:t>GitHub</a:t>
            </a:r>
            <a:r>
              <a:rPr lang="he-IL" dirty="0"/>
              <a:t> עם המשתמש האוניברסיטאי.</a:t>
            </a:r>
          </a:p>
          <a:p>
            <a:pPr marL="0" indent="0">
              <a:buNone/>
            </a:pPr>
            <a:endParaRPr lang="he-IL" dirty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20</a:t>
            </a:fld>
            <a:endParaRPr lang="he-IL" dirty="0"/>
          </a:p>
        </p:txBody>
      </p:sp>
      <p:sp>
        <p:nvSpPr>
          <p:cNvPr id="8" name="Down Arrow 7">
            <a:extLst>
              <a:ext uri="{FF2B5EF4-FFF2-40B4-BE49-F238E27FC236}">
                <a16:creationId xmlns:a16="http://schemas.microsoft.com/office/drawing/2014/main" id="{6437F6B4-F654-1348-A1D7-737586EEF22B}"/>
              </a:ext>
            </a:extLst>
          </p:cNvPr>
          <p:cNvSpPr/>
          <p:nvPr/>
        </p:nvSpPr>
        <p:spPr bwMode="auto">
          <a:xfrm rot="2861132">
            <a:off x="4673191" y="4445957"/>
            <a:ext cx="462213" cy="115961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9548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הגשת תרגילי בית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הפרויקט יפתח בתצורה של פרויקט קיים.</a:t>
            </a:r>
          </a:p>
          <a:p>
            <a:r>
              <a:rPr lang="he-IL" dirty="0"/>
              <a:t>לחצו עם הכפתור </a:t>
            </a:r>
            <a:r>
              <a:rPr lang="en-US" dirty="0"/>
              <a:t> code</a:t>
            </a:r>
            <a:r>
              <a:rPr lang="he-IL" dirty="0"/>
              <a:t>(הירוק) והעתיקו את הקישור המצורף ל </a:t>
            </a:r>
            <a:r>
              <a:rPr lang="en-US" dirty="0"/>
              <a:t>git clone</a:t>
            </a:r>
            <a:r>
              <a:rPr lang="he-IL" dirty="0"/>
              <a:t>.</a:t>
            </a:r>
          </a:p>
          <a:p>
            <a:pPr marL="0" indent="0">
              <a:buNone/>
            </a:pPr>
            <a:endParaRPr lang="he-IL" dirty="0"/>
          </a:p>
          <a:p>
            <a:endParaRPr lang="he-IL" dirty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21</a:t>
            </a:fld>
            <a:endParaRPr lang="he-IL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BB0152F-0BA7-4811-9C46-689B4F03DE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624" y="3074198"/>
            <a:ext cx="7633952" cy="3631630"/>
          </a:xfrm>
          <a:prstGeom prst="rect">
            <a:avLst/>
          </a:prstGeom>
        </p:spPr>
      </p:pic>
      <p:sp>
        <p:nvSpPr>
          <p:cNvPr id="8" name="Down Arrow 7">
            <a:extLst>
              <a:ext uri="{FF2B5EF4-FFF2-40B4-BE49-F238E27FC236}">
                <a16:creationId xmlns:a16="http://schemas.microsoft.com/office/drawing/2014/main" id="{A8E7CA4B-D0E7-B147-8968-EDBF89C33ADA}"/>
              </a:ext>
            </a:extLst>
          </p:cNvPr>
          <p:cNvSpPr/>
          <p:nvPr/>
        </p:nvSpPr>
        <p:spPr bwMode="auto">
          <a:xfrm rot="11341764">
            <a:off x="7496651" y="5252443"/>
            <a:ext cx="379390" cy="1053713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4764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dirty="0"/>
              <a:t>הגשת תרגילי בית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endParaRPr lang="he-IL" dirty="0"/>
          </a:p>
          <a:p>
            <a:endParaRPr lang="he-IL" dirty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22</a:t>
            </a:fld>
            <a:endParaRPr lang="he-IL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4561A6-3000-4E4C-839E-73BD64723EA9}"/>
              </a:ext>
            </a:extLst>
          </p:cNvPr>
          <p:cNvSpPr txBox="1"/>
          <p:nvPr/>
        </p:nvSpPr>
        <p:spPr>
          <a:xfrm>
            <a:off x="3383868" y="2168860"/>
            <a:ext cx="2615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L" sz="4000" dirty="0"/>
              <a:t>Live Demo</a:t>
            </a:r>
          </a:p>
        </p:txBody>
      </p:sp>
    </p:spTree>
    <p:extLst>
      <p:ext uri="{BB962C8B-B14F-4D97-AF65-F5344CB8AC3E}">
        <p14:creationId xmlns:p14="http://schemas.microsoft.com/office/powerpoint/2010/main" val="3417643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82AFE-8B1C-49D0-A408-646CB5E48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trike="sngStrike" dirty="0"/>
              <a:t>מנהלות</a:t>
            </a:r>
            <a:endParaRPr lang="en-US" dirty="0"/>
          </a:p>
          <a:p>
            <a:r>
              <a:rPr lang="he-IL" dirty="0"/>
              <a:t>סביבת פיתוח </a:t>
            </a:r>
            <a:r>
              <a:rPr lang="en-US" dirty="0"/>
              <a:t>Java</a:t>
            </a:r>
            <a:endParaRPr lang="he-IL" dirty="0"/>
          </a:p>
          <a:p>
            <a:r>
              <a:rPr lang="en-US" dirty="0"/>
              <a:t>Git</a:t>
            </a:r>
          </a:p>
          <a:p>
            <a:r>
              <a:rPr lang="he-IL" dirty="0"/>
              <a:t>הגשת תרגילי</a:t>
            </a:r>
            <a:r>
              <a:rPr lang="en-US" dirty="0"/>
              <a:t> </a:t>
            </a:r>
            <a:r>
              <a:rPr lang="he-IL" dirty="0"/>
              <a:t>בית</a:t>
            </a:r>
            <a:endParaRPr lang="en-US" dirty="0"/>
          </a:p>
          <a:p>
            <a:r>
              <a:rPr lang="en-US" dirty="0"/>
              <a:t>demo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80EC4-D14D-423A-A6B4-79CDB0491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00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he-IL"/>
              <a:t>סביבת פיתוח והרצה ל</a:t>
            </a:r>
            <a:r>
              <a:rPr lang="he-IL">
                <a:latin typeface="Comic Sans MS" pitchFamily="66" charset="0"/>
              </a:rPr>
              <a:t>-</a:t>
            </a:r>
            <a:r>
              <a:rPr lang="en-US">
                <a:latin typeface="Comic Sans MS" pitchFamily="66" charset="0"/>
              </a:rPr>
              <a:t>Java</a:t>
            </a:r>
          </a:p>
        </p:txBody>
      </p:sp>
      <p:sp>
        <p:nvSpPr>
          <p:cNvPr id="21508" name="Rectangle 5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dirty="0"/>
              <a:t>גרסת ה-</a:t>
            </a:r>
            <a:r>
              <a:rPr lang="en-US" sz="2400" dirty="0"/>
              <a:t>Java</a:t>
            </a:r>
            <a:r>
              <a:rPr lang="he-IL" sz="2400" dirty="0"/>
              <a:t> שעמה נעבוד: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400" dirty="0">
                <a:hlinkClick r:id="rId8"/>
              </a:rPr>
              <a:t>Java SE (Standard Edition) </a:t>
            </a:r>
            <a:r>
              <a:rPr lang="he-IL" sz="2400">
                <a:hlinkClick r:id="rId8"/>
              </a:rPr>
              <a:t>8</a:t>
            </a:r>
            <a:r>
              <a:rPr lang="fr-FR" sz="2400">
                <a:hlinkClick r:id="rId8"/>
              </a:rPr>
              <a:t>.0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חבילת סביבת ההרצה: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JRE (Java Runtime Environment) that includes: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/>
              <a:t>JVM (Java Virtual Machine)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/>
              <a:t>Standard Class Library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חבילת ערכת הפיתוח</a:t>
            </a:r>
            <a:r>
              <a:rPr lang="en-US" sz="2200" dirty="0"/>
              <a:t>: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JDK (Java Development Kit) that includes:</a:t>
            </a:r>
            <a:endParaRPr lang="he-IL" sz="2400" dirty="0"/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/>
              <a:t>JRE</a:t>
            </a:r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/>
              <a:t>Command line tools: compiler, debugger etc.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הורדה ותיעוד ב-</a:t>
            </a:r>
            <a:r>
              <a:rPr lang="en-US" sz="1600" dirty="0">
                <a:hlinkClick r:id="rId9"/>
              </a:rPr>
              <a:t>http://www.oracle.com/technetwork/java/javase/downloads/index.html</a:t>
            </a:r>
            <a:r>
              <a:rPr lang="he-IL" sz="1600" dirty="0"/>
              <a:t> </a:t>
            </a:r>
            <a:endParaRPr lang="en-US" sz="1600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1156FD85-D7B9-4C9E-A1C7-6E984E89101D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2056D288-B8C7-473B-9C13-57A1B6312E9D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4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79388" y="277813"/>
            <a:ext cx="8748712" cy="1143000"/>
          </a:xfrm>
        </p:spPr>
        <p:txBody>
          <a:bodyPr/>
          <a:lstStyle/>
          <a:p>
            <a:pPr algn="r" eaLnBrk="1" hangingPunct="1"/>
            <a:r>
              <a:rPr lang="he-IL" dirty="0"/>
              <a:t>סביבת פיתוח שלובה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 b="1"/>
              <a:t>IDE</a:t>
            </a:r>
            <a:r>
              <a:rPr lang="en-US"/>
              <a:t> = </a:t>
            </a:r>
            <a:r>
              <a:rPr lang="en-US" sz="2700">
                <a:latin typeface="Comic Sans MS" pitchFamily="66" charset="0"/>
              </a:rPr>
              <a:t>Integrated Development Environment</a:t>
            </a:r>
            <a:endParaRPr lang="en-US"/>
          </a:p>
          <a:p>
            <a:pPr eaLnBrk="1" hangingPunct="1"/>
            <a:r>
              <a:rPr lang="he-IL"/>
              <a:t>סביבה המשלבת רכיבי/כלי פיתוח עצמאיים:</a:t>
            </a:r>
          </a:p>
          <a:p>
            <a:pPr lvl="1" eaLnBrk="1" hangingPunct="1"/>
            <a:r>
              <a:rPr lang="he-IL"/>
              <a:t>עורך טקסט (</a:t>
            </a:r>
            <a:r>
              <a:rPr lang="en-US"/>
              <a:t>editor</a:t>
            </a:r>
            <a:r>
              <a:rPr lang="he-IL"/>
              <a:t>)</a:t>
            </a:r>
          </a:p>
          <a:p>
            <a:pPr lvl="1" eaLnBrk="1" hangingPunct="1"/>
            <a:r>
              <a:rPr lang="he-IL"/>
              <a:t>סייר הקבצים (</a:t>
            </a:r>
            <a:r>
              <a:rPr lang="en-US"/>
              <a:t>browser</a:t>
            </a:r>
            <a:r>
              <a:rPr lang="he-IL"/>
              <a:t>)</a:t>
            </a:r>
          </a:p>
          <a:p>
            <a:pPr lvl="1" eaLnBrk="1" hangingPunct="1"/>
            <a:r>
              <a:rPr lang="he-IL"/>
              <a:t>מהדר (</a:t>
            </a:r>
            <a:r>
              <a:rPr lang="en-US"/>
              <a:t>compiler</a:t>
            </a:r>
            <a:r>
              <a:rPr lang="he-IL"/>
              <a:t>)</a:t>
            </a:r>
          </a:p>
          <a:p>
            <a:pPr lvl="1" eaLnBrk="1" hangingPunct="1"/>
            <a:r>
              <a:rPr lang="he-IL"/>
              <a:t>סביבת זמן ריצה (</a:t>
            </a:r>
            <a:r>
              <a:rPr lang="en-US"/>
              <a:t>JRE</a:t>
            </a:r>
            <a:r>
              <a:rPr lang="he-IL"/>
              <a:t>)</a:t>
            </a:r>
            <a:endParaRPr lang="he-IL" b="1" u="sng"/>
          </a:p>
          <a:p>
            <a:pPr lvl="1" eaLnBrk="1" hangingPunct="1"/>
            <a:r>
              <a:rPr lang="he-IL"/>
              <a:t>מנפה השגיאות (</a:t>
            </a:r>
            <a:r>
              <a:rPr lang="en-US"/>
              <a:t>debugger</a:t>
            </a:r>
            <a:r>
              <a:rPr lang="he-IL"/>
              <a:t>)</a:t>
            </a:r>
          </a:p>
          <a:p>
            <a:pPr lvl="1" eaLnBrk="1" hangingPunct="1"/>
            <a:r>
              <a:rPr lang="he-IL"/>
              <a:t>ועוד...</a:t>
            </a:r>
          </a:p>
          <a:p>
            <a:pPr eaLnBrk="1" hangingPunct="1"/>
            <a:r>
              <a:rPr lang="en-US" b="1"/>
              <a:t>Eclipse</a:t>
            </a:r>
            <a:r>
              <a:rPr lang="he-IL"/>
              <a:t> – ה- </a:t>
            </a:r>
            <a:r>
              <a:rPr lang="en-US"/>
              <a:t>IDE</a:t>
            </a:r>
            <a:r>
              <a:rPr lang="he-IL"/>
              <a:t> בו נשתמש בקורס.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2A3F58-D4D7-46FB-8502-AC9C3ACF7859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E950D231-6B12-4D4B-985E-7F305D443C11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5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r" eaLnBrk="1" hangingPunct="1"/>
            <a:r>
              <a:rPr lang="en-US" dirty="0">
                <a:latin typeface="Comic Sans MS" pitchFamily="66" charset="0"/>
              </a:rPr>
              <a:t>Eclipse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684213" y="1600200"/>
            <a:ext cx="8002587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IDE</a:t>
            </a:r>
            <a:r>
              <a:rPr lang="he-IL" sz="2400" dirty="0"/>
              <a:t> המתאים גם לפיתוח תוכנה ב </a:t>
            </a:r>
            <a:r>
              <a:rPr lang="en-US" sz="2400" dirty="0"/>
              <a:t>Java</a:t>
            </a:r>
            <a:r>
              <a:rPr lang="he-IL" sz="24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ניתן להתקנה ב- </a:t>
            </a:r>
            <a:r>
              <a:rPr lang="en-US" sz="2400" dirty="0"/>
              <a:t>Linux</a:t>
            </a:r>
            <a:r>
              <a:rPr lang="he-IL" sz="2400" dirty="0"/>
              <a:t>, </a:t>
            </a:r>
            <a:r>
              <a:rPr lang="en-US" sz="2400" dirty="0"/>
              <a:t>Windows</a:t>
            </a:r>
            <a:r>
              <a:rPr lang="he-IL" sz="2400" dirty="0"/>
              <a:t> ועוד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דורש התקנה בנפרד של </a:t>
            </a:r>
            <a:r>
              <a:rPr lang="en-US" sz="2400" dirty="0"/>
              <a:t>JDK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אתר הבית: </a:t>
            </a:r>
            <a:r>
              <a:rPr lang="en-US" sz="2400" dirty="0">
                <a:hlinkClick r:id="rId9"/>
              </a:rPr>
              <a:t>www.eclipse.org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הוראות התקנה ושימוש – באתר הקורס.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מותקן על כל המחשבים בכיתת המחשבים בשרייבר.</a:t>
            </a:r>
            <a:endParaRPr lang="en-US" sz="2400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543DD1-95A1-4937-B9BD-B795FA8311FA}" type="slidenum">
              <a:rPr lang="he-IL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91F95FE1-2BE3-41F4-AC04-661673F585EF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6</a:t>
            </a:fld>
            <a:endParaRPr lang="en-US" sz="1000">
              <a:latin typeface="Arial" pitchFamily="34" charset="0"/>
              <a:cs typeface="+mn-cs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1675" y="66675"/>
            <a:ext cx="1789113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82AFE-8B1C-49D0-A408-646CB5E48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trike="sngStrike" dirty="0"/>
              <a:t>מנהלות</a:t>
            </a:r>
            <a:endParaRPr lang="en-US" dirty="0"/>
          </a:p>
          <a:p>
            <a:r>
              <a:rPr lang="he-IL" strike="sngStrike" dirty="0"/>
              <a:t>סביבת פיתוח </a:t>
            </a:r>
            <a:r>
              <a:rPr lang="en-US" strike="sngStrike" dirty="0"/>
              <a:t>Java</a:t>
            </a:r>
            <a:endParaRPr lang="he-IL" strike="sngStrike" dirty="0"/>
          </a:p>
          <a:p>
            <a:r>
              <a:rPr lang="en-US" dirty="0"/>
              <a:t>Git</a:t>
            </a:r>
          </a:p>
          <a:p>
            <a:r>
              <a:rPr lang="he-IL" dirty="0"/>
              <a:t>הגשת תרגילי</a:t>
            </a:r>
            <a:r>
              <a:rPr lang="en-US" dirty="0"/>
              <a:t> </a:t>
            </a:r>
            <a:r>
              <a:rPr lang="he-IL" dirty="0"/>
              <a:t>בית</a:t>
            </a:r>
            <a:endParaRPr lang="en-US" dirty="0"/>
          </a:p>
          <a:p>
            <a:r>
              <a:rPr lang="en-US" dirty="0"/>
              <a:t>demo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80EC4-D14D-423A-A6B4-79CDB0491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46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Git vs. GitHub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en-US" sz="2600" dirty="0"/>
              <a:t>Git</a:t>
            </a:r>
            <a:r>
              <a:rPr lang="he-IL" sz="2600" dirty="0"/>
              <a:t> היא תוכנת ניהול גרסאות</a:t>
            </a:r>
            <a:r>
              <a:rPr lang="en-US" sz="2600" dirty="0"/>
              <a:t> </a:t>
            </a:r>
            <a:r>
              <a:rPr lang="he-IL" sz="2600" dirty="0"/>
              <a:t>של קוד.</a:t>
            </a:r>
          </a:p>
          <a:p>
            <a:pPr lvl="1"/>
            <a:r>
              <a:rPr lang="he-IL" sz="2400" dirty="0"/>
              <a:t>מותקנת על המחשב האישי שלכם.</a:t>
            </a:r>
          </a:p>
          <a:p>
            <a:pPr marL="457200" lvl="1" indent="0">
              <a:buNone/>
            </a:pPr>
            <a:endParaRPr lang="he-IL" sz="2400" dirty="0"/>
          </a:p>
          <a:p>
            <a:r>
              <a:rPr lang="en-US" dirty="0"/>
              <a:t>GitHub</a:t>
            </a:r>
            <a:r>
              <a:rPr lang="he-IL" dirty="0"/>
              <a:t> הוא </a:t>
            </a:r>
            <a:r>
              <a:rPr lang="he-IL" sz="2600" dirty="0"/>
              <a:t>שרות עבור פרויקטים פיתוח תוכנה שבהם משתמשים במערכת </a:t>
            </a:r>
            <a:r>
              <a:rPr lang="en-US" sz="2600" dirty="0"/>
              <a:t>Git</a:t>
            </a:r>
            <a:r>
              <a:rPr lang="he-IL" sz="2600" dirty="0"/>
              <a:t>.</a:t>
            </a:r>
          </a:p>
          <a:p>
            <a:pPr lvl="1"/>
            <a:r>
              <a:rPr lang="he-IL" dirty="0"/>
              <a:t>מספק אחסון למערכת ניהול הגרסאות </a:t>
            </a:r>
            <a:r>
              <a:rPr lang="en-US" dirty="0"/>
              <a:t>Git</a:t>
            </a:r>
            <a:r>
              <a:rPr lang="he-IL" dirty="0"/>
              <a:t>.</a:t>
            </a:r>
            <a:endParaRPr lang="en-US" dirty="0"/>
          </a:p>
          <a:p>
            <a:pPr lvl="1"/>
            <a:r>
              <a:rPr lang="he-IL" dirty="0"/>
              <a:t>משמש כרשת חברתית בה מפתחים משתפים את סטטוס ההתקדמות שלהם בכתיבת הקוד.</a:t>
            </a:r>
            <a:endParaRPr lang="en-US" dirty="0"/>
          </a:p>
          <a:p>
            <a:pPr lvl="1"/>
            <a:r>
              <a:rPr lang="he-IL" dirty="0"/>
              <a:t>אחרים יכולים להגיב \ לערוך \ ולתקן קוד פומבי שעלה ל</a:t>
            </a:r>
            <a:r>
              <a:rPr lang="en-US" dirty="0"/>
              <a:t>GitHub</a:t>
            </a:r>
            <a:r>
              <a:rPr lang="he-IL" dirty="0"/>
              <a:t>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1549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Git </a:t>
            </a:r>
            <a:r>
              <a:rPr lang="he-IL" dirty="0"/>
              <a:t>מה מאפשר לנו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853136"/>
          </a:xfrm>
          <a:ln>
            <a:noFill/>
          </a:ln>
        </p:spPr>
        <p:txBody>
          <a:bodyPr/>
          <a:lstStyle/>
          <a:p>
            <a:r>
              <a:rPr lang="he-IL" dirty="0"/>
              <a:t>ניהול גרסאות של הקוד:</a:t>
            </a:r>
          </a:p>
          <a:p>
            <a:pPr lvl="1"/>
            <a:r>
              <a:rPr lang="he-IL" dirty="0"/>
              <a:t>מעקב אחרי שינויים.</a:t>
            </a:r>
          </a:p>
          <a:p>
            <a:pPr lvl="1"/>
            <a:r>
              <a:rPr lang="he-IL" dirty="0"/>
              <a:t>חזרה אחורה.</a:t>
            </a:r>
          </a:p>
          <a:p>
            <a:pPr lvl="1"/>
            <a:r>
              <a:rPr lang="he-IL" dirty="0"/>
              <a:t>גיבוי</a:t>
            </a:r>
          </a:p>
          <a:p>
            <a:r>
              <a:rPr lang="he-IL" dirty="0"/>
              <a:t>עבודה בצוות:</a:t>
            </a:r>
          </a:p>
          <a:p>
            <a:pPr lvl="1"/>
            <a:r>
              <a:rPr lang="he-IL" dirty="0"/>
              <a:t>עדכון של שינויים שבוצעו ע״י חברי צוות אחרים.</a:t>
            </a:r>
          </a:p>
          <a:p>
            <a:pPr lvl="1"/>
            <a:r>
              <a:rPr lang="he-IL" dirty="0"/>
              <a:t>מיזוג (אוטומטי או ידני) במידה ושני חברי צוות משנים את אותו הקוד.</a:t>
            </a:r>
          </a:p>
          <a:p>
            <a:r>
              <a:rPr lang="he-IL" dirty="0"/>
              <a:t>זו שיטת העבודה המקובלת (ואם לא </a:t>
            </a:r>
            <a:r>
              <a:rPr lang="en-US" dirty="0"/>
              <a:t>Git</a:t>
            </a:r>
            <a:r>
              <a:rPr lang="he-IL" dirty="0"/>
              <a:t>, אז כלי בקרת תצורה אחר עם מאפיינים דומים)</a:t>
            </a:r>
          </a:p>
          <a:p>
            <a:pPr marL="457200" lvl="1" indent="0">
              <a:buNone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2026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SRMuxd0dBowg7xwDOcCsh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g9DxL5LxLMmRxadg2fnW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Kl5NfcIRtvE1LqRVbDVS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WX0OQoLhtCMQbRt2x3UlV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393G3wW3Xp7j125dmpC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oCO7kj74Nam1efPA78w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mwWBpMXL8DNABo4Y4DeF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A45WyD6omHYu3TPkjij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yhsn3OUts97CZuiW5WU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RndtoIcWT1jANn5YpOXzZ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SaAyoSEA0xGf6DBm025wJ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RzLGFrV7YdqNlEfQhtPvN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78ytaIMeqKMHvOubAiu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bPjv6DG1MllQutGZj6wk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5H4enEL1Ei8tnmh0UGwg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PRxIwQIZc7nNRYJG7lo6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kqlu5CzhCJc1uufbEy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0oipSgaFt09DRF7Qlq4g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8ItNmt4QUChvyAprtm4C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6eZxbPwHQmh6fbxaiHBB5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72f988bf-86f1-41af-91ab-2d7cd011db47}" enabled="0" method="" siteId="{72f988bf-86f1-41af-91ab-2d7cd011db4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46842</TotalTime>
  <Words>834</Words>
  <Application>Microsoft Office PowerPoint</Application>
  <PresentationFormat>On-screen Show (4:3)</PresentationFormat>
  <Paragraphs>169</Paragraphs>
  <Slides>22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-apple-system</vt:lpstr>
      <vt:lpstr>Arial</vt:lpstr>
      <vt:lpstr>Calibri</vt:lpstr>
      <vt:lpstr>Comic Sans MS</vt:lpstr>
      <vt:lpstr>Times New Roman</vt:lpstr>
      <vt:lpstr>Wingdings</vt:lpstr>
      <vt:lpstr>Layers</vt:lpstr>
      <vt:lpstr>תוכנה 1 </vt:lpstr>
      <vt:lpstr>מנהלות</vt:lpstr>
      <vt:lpstr>PowerPoint Presentation</vt:lpstr>
      <vt:lpstr>סביבת פיתוח והרצה ל-Java</vt:lpstr>
      <vt:lpstr>סביבת פיתוח שלובה</vt:lpstr>
      <vt:lpstr>Eclipse</vt:lpstr>
      <vt:lpstr>PowerPoint Presentation</vt:lpstr>
      <vt:lpstr>Git vs. GitHub</vt:lpstr>
      <vt:lpstr>Git מה מאפשר לנו</vt:lpstr>
      <vt:lpstr>תרשים זרימה</vt:lpstr>
      <vt:lpstr>איך מתחילים?</vt:lpstr>
      <vt:lpstr>איך מתחילים?</vt:lpstr>
      <vt:lpstr>איך מתחילים?</vt:lpstr>
      <vt:lpstr>איך מתחילים?</vt:lpstr>
      <vt:lpstr>איך מתחילים?</vt:lpstr>
      <vt:lpstr>איך מתחילים?</vt:lpstr>
      <vt:lpstr>איך מתחילים?</vt:lpstr>
      <vt:lpstr>PowerPoint Presentation</vt:lpstr>
      <vt:lpstr>PowerPoint Presentation</vt:lpstr>
      <vt:lpstr>הגשת תרגילי בית</vt:lpstr>
      <vt:lpstr>הגשת תרגילי בית</vt:lpstr>
      <vt:lpstr>הגשת תרגילי בית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yaelamst</dc:creator>
  <cp:lastModifiedBy>Amir Hertz</cp:lastModifiedBy>
  <cp:revision>4560</cp:revision>
  <cp:lastPrinted>1601-01-01T00:00:00Z</cp:lastPrinted>
  <dcterms:created xsi:type="dcterms:W3CDTF">1601-01-01T00:00:00Z</dcterms:created>
  <dcterms:modified xsi:type="dcterms:W3CDTF">2021-10-11T20:24:53Z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