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6"/>
  </p:notesMasterIdLst>
  <p:handoutMasterIdLst>
    <p:handoutMasterId r:id="rId37"/>
  </p:handoutMasterIdLst>
  <p:sldIdLst>
    <p:sldId id="297" r:id="rId2"/>
    <p:sldId id="549" r:id="rId3"/>
    <p:sldId id="365" r:id="rId4"/>
    <p:sldId id="367" r:id="rId5"/>
    <p:sldId id="366" r:id="rId6"/>
    <p:sldId id="540" r:id="rId7"/>
    <p:sldId id="548" r:id="rId8"/>
    <p:sldId id="566" r:id="rId9"/>
    <p:sldId id="567" r:id="rId10"/>
    <p:sldId id="569" r:id="rId11"/>
    <p:sldId id="568" r:id="rId12"/>
    <p:sldId id="570" r:id="rId13"/>
    <p:sldId id="573" r:id="rId14"/>
    <p:sldId id="572" r:id="rId15"/>
    <p:sldId id="575" r:id="rId16"/>
    <p:sldId id="576" r:id="rId17"/>
    <p:sldId id="582" r:id="rId18"/>
    <p:sldId id="581" r:id="rId19"/>
    <p:sldId id="577" r:id="rId20"/>
    <p:sldId id="580" r:id="rId21"/>
    <p:sldId id="578" r:id="rId22"/>
    <p:sldId id="579" r:id="rId23"/>
    <p:sldId id="541" r:id="rId24"/>
    <p:sldId id="542" r:id="rId25"/>
    <p:sldId id="543" r:id="rId26"/>
    <p:sldId id="544" r:id="rId27"/>
    <p:sldId id="560" r:id="rId28"/>
    <p:sldId id="561" r:id="rId29"/>
    <p:sldId id="562" r:id="rId30"/>
    <p:sldId id="563" r:id="rId31"/>
    <p:sldId id="416" r:id="rId32"/>
    <p:sldId id="545" r:id="rId33"/>
    <p:sldId id="547" r:id="rId34"/>
    <p:sldId id="550" r:id="rId35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7B4"/>
    <a:srgbClr val="FFCC66"/>
    <a:srgbClr val="FFE89F"/>
    <a:srgbClr val="8AC701"/>
    <a:srgbClr val="CCECFF"/>
    <a:srgbClr val="0000CC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39EBA-B20A-42ED-B68B-D9BE7447C6AE}" v="8" dt="2021-10-11T20:17:54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61" autoAdjust="0"/>
    <p:restoredTop sz="73156" autoAdjust="0"/>
  </p:normalViewPr>
  <p:slideViewPr>
    <p:cSldViewPr>
      <p:cViewPr varScale="1">
        <p:scale>
          <a:sx n="89" d="100"/>
          <a:sy n="89" d="100"/>
        </p:scale>
        <p:origin x="223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Hertz" userId="bed6b467-bca7-4968-9f53-a864f3c9308b" providerId="ADAL" clId="{5877EECF-AC35-4D7D-B70A-C7ECF24A658F}"/>
    <pc:docChg chg="undo custSel addSld delSld modSld sldOrd">
      <pc:chgData name="Amir Hertz" userId="bed6b467-bca7-4968-9f53-a864f3c9308b" providerId="ADAL" clId="{5877EECF-AC35-4D7D-B70A-C7ECF24A658F}" dt="2021-10-10T14:29:47.663" v="200" actId="400"/>
      <pc:docMkLst>
        <pc:docMk/>
      </pc:docMkLst>
      <pc:sldChg chg="modSp mod">
        <pc:chgData name="Amir Hertz" userId="bed6b467-bca7-4968-9f53-a864f3c9308b" providerId="ADAL" clId="{5877EECF-AC35-4D7D-B70A-C7ECF24A658F}" dt="2021-10-10T14:24:43.981" v="109" actId="20577"/>
        <pc:sldMkLst>
          <pc:docMk/>
          <pc:sldMk cId="975771155" sldId="549"/>
        </pc:sldMkLst>
        <pc:spChg chg="mod">
          <ac:chgData name="Amir Hertz" userId="bed6b467-bca7-4968-9f53-a864f3c9308b" providerId="ADAL" clId="{5877EECF-AC35-4D7D-B70A-C7ECF24A658F}" dt="2021-10-10T14:24:43.981" v="109" actId="20577"/>
          <ac:spMkLst>
            <pc:docMk/>
            <pc:sldMk cId="975771155" sldId="549"/>
            <ac:spMk id="17410" creationId="{00000000-0000-0000-0000-000000000000}"/>
          </ac:spMkLst>
        </pc:spChg>
        <pc:spChg chg="mod">
          <ac:chgData name="Amir Hertz" userId="bed6b467-bca7-4968-9f53-a864f3c9308b" providerId="ADAL" clId="{5877EECF-AC35-4D7D-B70A-C7ECF24A658F}" dt="2021-10-10T14:03:18.015" v="15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Sp modSp new del mod">
        <pc:chgData name="Amir Hertz" userId="bed6b467-bca7-4968-9f53-a864f3c9308b" providerId="ADAL" clId="{5877EECF-AC35-4D7D-B70A-C7ECF24A658F}" dt="2021-10-10T14:25:49.379" v="132" actId="2696"/>
        <pc:sldMkLst>
          <pc:docMk/>
          <pc:sldMk cId="237385595" sldId="551"/>
        </pc:sldMkLst>
        <pc:spChg chg="del">
          <ac:chgData name="Amir Hertz" userId="bed6b467-bca7-4968-9f53-a864f3c9308b" providerId="ADAL" clId="{5877EECF-AC35-4D7D-B70A-C7ECF24A658F}" dt="2021-10-10T14:21:48.834" v="17" actId="478"/>
          <ac:spMkLst>
            <pc:docMk/>
            <pc:sldMk cId="237385595" sldId="551"/>
            <ac:spMk id="2" creationId="{85EF3BE3-EC76-4FD5-83E2-EE9EAAA9FB2A}"/>
          </ac:spMkLst>
        </pc:spChg>
        <pc:spChg chg="mod">
          <ac:chgData name="Amir Hertz" userId="bed6b467-bca7-4968-9f53-a864f3c9308b" providerId="ADAL" clId="{5877EECF-AC35-4D7D-B70A-C7ECF24A658F}" dt="2021-10-10T14:24:05.642" v="93" actId="20577"/>
          <ac:spMkLst>
            <pc:docMk/>
            <pc:sldMk cId="237385595" sldId="551"/>
            <ac:spMk id="3" creationId="{41B82AFE-8B1C-49D0-A408-646CB5E48A6C}"/>
          </ac:spMkLst>
        </pc:spChg>
      </pc:sldChg>
      <pc:sldChg chg="addSp delSp modSp new del mod ord">
        <pc:chgData name="Amir Hertz" userId="bed6b467-bca7-4968-9f53-a864f3c9308b" providerId="ADAL" clId="{5877EECF-AC35-4D7D-B70A-C7ECF24A658F}" dt="2021-10-10T14:24:22.563" v="100" actId="2696"/>
        <pc:sldMkLst>
          <pc:docMk/>
          <pc:sldMk cId="3144545368" sldId="552"/>
        </pc:sldMkLst>
        <pc:spChg chg="mod">
          <ac:chgData name="Amir Hertz" userId="bed6b467-bca7-4968-9f53-a864f3c9308b" providerId="ADAL" clId="{5877EECF-AC35-4D7D-B70A-C7ECF24A658F}" dt="2021-10-10T14:24:04.593" v="91"/>
          <ac:spMkLst>
            <pc:docMk/>
            <pc:sldMk cId="3144545368" sldId="552"/>
            <ac:spMk id="2" creationId="{BA1FCCE4-3D05-46B3-85B7-A4A4E7B6910A}"/>
          </ac:spMkLst>
        </pc:spChg>
        <pc:spChg chg="add del">
          <ac:chgData name="Amir Hertz" userId="bed6b467-bca7-4968-9f53-a864f3c9308b" providerId="ADAL" clId="{5877EECF-AC35-4D7D-B70A-C7ECF24A658F}" dt="2021-10-10T14:24:04.092" v="90" actId="478"/>
          <ac:spMkLst>
            <pc:docMk/>
            <pc:sldMk cId="3144545368" sldId="552"/>
            <ac:spMk id="3" creationId="{DBA8E48A-5EBE-4F92-A0D2-100AEFCA93AA}"/>
          </ac:spMkLst>
        </pc:spChg>
      </pc:sldChg>
      <pc:sldChg chg="modSp add mod ord">
        <pc:chgData name="Amir Hertz" userId="bed6b467-bca7-4968-9f53-a864f3c9308b" providerId="ADAL" clId="{5877EECF-AC35-4D7D-B70A-C7ECF24A658F}" dt="2021-10-10T14:28:03.537" v="184" actId="20577"/>
        <pc:sldMkLst>
          <pc:docMk/>
          <pc:sldMk cId="1582600424" sldId="553"/>
        </pc:sldMkLst>
        <pc:spChg chg="mod">
          <ac:chgData name="Amir Hertz" userId="bed6b467-bca7-4968-9f53-a864f3c9308b" providerId="ADAL" clId="{5877EECF-AC35-4D7D-B70A-C7ECF24A658F}" dt="2021-10-10T14:28:03.537" v="184" actId="20577"/>
          <ac:spMkLst>
            <pc:docMk/>
            <pc:sldMk cId="1582600424" sldId="553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6:51.681" v="163" actId="2696"/>
        <pc:sldMkLst>
          <pc:docMk/>
          <pc:sldMk cId="428589261" sldId="554"/>
        </pc:sldMkLst>
        <pc:spChg chg="mod">
          <ac:chgData name="Amir Hertz" userId="bed6b467-bca7-4968-9f53-a864f3c9308b" providerId="ADAL" clId="{5877EECF-AC35-4D7D-B70A-C7ECF24A658F}" dt="2021-10-10T14:26:03.992" v="136" actId="400"/>
          <ac:spMkLst>
            <pc:docMk/>
            <pc:sldMk cId="428589261" sldId="554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8:33.527" v="191" actId="2696"/>
        <pc:sldMkLst>
          <pc:docMk/>
          <pc:sldMk cId="854067250" sldId="555"/>
        </pc:sldMkLst>
        <pc:spChg chg="mod">
          <ac:chgData name="Amir Hertz" userId="bed6b467-bca7-4968-9f53-a864f3c9308b" providerId="ADAL" clId="{5877EECF-AC35-4D7D-B70A-C7ECF24A658F}" dt="2021-10-10T14:26:57.646" v="164" actId="400"/>
          <ac:spMkLst>
            <pc:docMk/>
            <pc:sldMk cId="854067250" sldId="555"/>
            <ac:spMk id="3" creationId="{41B82AFE-8B1C-49D0-A408-646CB5E48A6C}"/>
          </ac:spMkLst>
        </pc:spChg>
      </pc:sldChg>
      <pc:sldChg chg="add del ord">
        <pc:chgData name="Amir Hertz" userId="bed6b467-bca7-4968-9f53-a864f3c9308b" providerId="ADAL" clId="{5877EECF-AC35-4D7D-B70A-C7ECF24A658F}" dt="2021-10-10T14:29:42.038" v="199" actId="2696"/>
        <pc:sldMkLst>
          <pc:docMk/>
          <pc:sldMk cId="4184365599" sldId="556"/>
        </pc:sldMkLst>
      </pc:sldChg>
      <pc:sldChg chg="modSp add mod ord">
        <pc:chgData name="Amir Hertz" userId="bed6b467-bca7-4968-9f53-a864f3c9308b" providerId="ADAL" clId="{5877EECF-AC35-4D7D-B70A-C7ECF24A658F}" dt="2021-10-10T14:29:24.486" v="195" actId="400"/>
        <pc:sldMkLst>
          <pc:docMk/>
          <pc:sldMk cId="2882372552" sldId="557"/>
        </pc:sldMkLst>
        <pc:spChg chg="mod">
          <ac:chgData name="Amir Hertz" userId="bed6b467-bca7-4968-9f53-a864f3c9308b" providerId="ADAL" clId="{5877EECF-AC35-4D7D-B70A-C7ECF24A658F}" dt="2021-10-10T14:29:24.486" v="195" actId="400"/>
          <ac:spMkLst>
            <pc:docMk/>
            <pc:sldMk cId="2882372552" sldId="557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8:49.989" v="192" actId="400"/>
        <pc:sldMkLst>
          <pc:docMk/>
          <pc:sldMk cId="3873346847" sldId="558"/>
        </pc:sldMkLst>
        <pc:spChg chg="mod">
          <ac:chgData name="Amir Hertz" userId="bed6b467-bca7-4968-9f53-a864f3c9308b" providerId="ADAL" clId="{5877EECF-AC35-4D7D-B70A-C7ECF24A658F}" dt="2021-10-10T14:28:49.989" v="192" actId="400"/>
          <ac:spMkLst>
            <pc:docMk/>
            <pc:sldMk cId="3873346847" sldId="558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9:47.663" v="200" actId="400"/>
        <pc:sldMkLst>
          <pc:docMk/>
          <pc:sldMk cId="1200986577" sldId="559"/>
        </pc:sldMkLst>
        <pc:spChg chg="mod">
          <ac:chgData name="Amir Hertz" userId="bed6b467-bca7-4968-9f53-a864f3c9308b" providerId="ADAL" clId="{5877EECF-AC35-4D7D-B70A-C7ECF24A658F}" dt="2021-10-10T14:29:47.663" v="200" actId="400"/>
          <ac:spMkLst>
            <pc:docMk/>
            <pc:sldMk cId="1200986577" sldId="559"/>
            <ac:spMk id="3" creationId="{41B82AFE-8B1C-49D0-A408-646CB5E48A6C}"/>
          </ac:spMkLst>
        </pc:spChg>
      </pc:sldChg>
    </pc:docChg>
  </pc:docChgLst>
  <pc:docChgLst>
    <pc:chgData name="Amir Hertz" userId="bed6b467-bca7-4968-9f53-a864f3c9308b" providerId="ADAL" clId="{63339EBA-B20A-42ED-B68B-D9BE7447C6AE}"/>
    <pc:docChg chg="undo custSel addSld delSld modSld sldOrd">
      <pc:chgData name="Amir Hertz" userId="bed6b467-bca7-4968-9f53-a864f3c9308b" providerId="ADAL" clId="{63339EBA-B20A-42ED-B68B-D9BE7447C6AE}" dt="2021-10-11T20:24:50.735" v="576" actId="1037"/>
      <pc:docMkLst>
        <pc:docMk/>
      </pc:docMkLst>
      <pc:sldChg chg="modSp mod">
        <pc:chgData name="Amir Hertz" userId="bed6b467-bca7-4968-9f53-a864f3c9308b" providerId="ADAL" clId="{63339EBA-B20A-42ED-B68B-D9BE7447C6AE}" dt="2021-10-11T20:21:39.781" v="535" actId="1076"/>
        <pc:sldMkLst>
          <pc:docMk/>
          <pc:sldMk cId="3595485397" sldId="545"/>
        </pc:sldMkLst>
        <pc:picChg chg="mod">
          <ac:chgData name="Amir Hertz" userId="bed6b467-bca7-4968-9f53-a864f3c9308b" providerId="ADAL" clId="{63339EBA-B20A-42ED-B68B-D9BE7447C6AE}" dt="2021-10-11T20:21:39.781" v="535" actId="1076"/>
          <ac:picMkLst>
            <pc:docMk/>
            <pc:sldMk cId="3595485397" sldId="545"/>
            <ac:picMk id="5" creationId="{519BDC56-EE16-EB4E-9BFD-AB6730142572}"/>
          </ac:picMkLst>
        </pc:picChg>
      </pc:sldChg>
      <pc:sldChg chg="addSp delSp modSp mod">
        <pc:chgData name="Amir Hertz" userId="bed6b467-bca7-4968-9f53-a864f3c9308b" providerId="ADAL" clId="{63339EBA-B20A-42ED-B68B-D9BE7447C6AE}" dt="2021-10-11T20:24:50.735" v="576" actId="1037"/>
        <pc:sldMkLst>
          <pc:docMk/>
          <pc:sldMk cId="1447649579" sldId="547"/>
        </pc:sldMkLst>
        <pc:spChg chg="mod">
          <ac:chgData name="Amir Hertz" userId="bed6b467-bca7-4968-9f53-a864f3c9308b" providerId="ADAL" clId="{63339EBA-B20A-42ED-B68B-D9BE7447C6AE}" dt="2021-10-11T20:20:07.318" v="533" actId="20577"/>
          <ac:spMkLst>
            <pc:docMk/>
            <pc:sldMk cId="1447649579" sldId="547"/>
            <ac:spMk id="3" creationId="{00000000-0000-0000-0000-000000000000}"/>
          </ac:spMkLst>
        </pc:spChg>
        <pc:spChg chg="mod ord">
          <ac:chgData name="Amir Hertz" userId="bed6b467-bca7-4968-9f53-a864f3c9308b" providerId="ADAL" clId="{63339EBA-B20A-42ED-B68B-D9BE7447C6AE}" dt="2021-10-11T20:24:50.735" v="576" actId="1037"/>
          <ac:spMkLst>
            <pc:docMk/>
            <pc:sldMk cId="1447649579" sldId="547"/>
            <ac:spMk id="8" creationId="{A8E7CA4B-D0E7-B147-8968-EDBF89C33ADA}"/>
          </ac:spMkLst>
        </pc:spChg>
        <pc:picChg chg="del">
          <ac:chgData name="Amir Hertz" userId="bed6b467-bca7-4968-9f53-a864f3c9308b" providerId="ADAL" clId="{63339EBA-B20A-42ED-B68B-D9BE7447C6AE}" dt="2021-10-11T20:23:30.971" v="557" actId="478"/>
          <ac:picMkLst>
            <pc:docMk/>
            <pc:sldMk cId="1447649579" sldId="547"/>
            <ac:picMk id="5" creationId="{EBE080EB-A6CF-4446-AA7B-955BEC2691A4}"/>
          </ac:picMkLst>
        </pc:picChg>
        <pc:picChg chg="add del">
          <ac:chgData name="Amir Hertz" userId="bed6b467-bca7-4968-9f53-a864f3c9308b" providerId="ADAL" clId="{63339EBA-B20A-42ED-B68B-D9BE7447C6AE}" dt="2021-10-11T20:21:44.022" v="537" actId="22"/>
          <ac:picMkLst>
            <pc:docMk/>
            <pc:sldMk cId="1447649579" sldId="547"/>
            <ac:picMk id="6" creationId="{9DF6FB09-DA9A-4376-9F61-508BEF27A181}"/>
          </ac:picMkLst>
        </pc:picChg>
        <pc:picChg chg="add del mod modCrop">
          <ac:chgData name="Amir Hertz" userId="bed6b467-bca7-4968-9f53-a864f3c9308b" providerId="ADAL" clId="{63339EBA-B20A-42ED-B68B-D9BE7447C6AE}" dt="2021-10-11T20:23:20.212" v="552" actId="478"/>
          <ac:picMkLst>
            <pc:docMk/>
            <pc:sldMk cId="1447649579" sldId="547"/>
            <ac:picMk id="10" creationId="{BAACAD78-C876-47B7-BA2E-3AE799A04C39}"/>
          </ac:picMkLst>
        </pc:picChg>
        <pc:picChg chg="add mod">
          <ac:chgData name="Amir Hertz" userId="bed6b467-bca7-4968-9f53-a864f3c9308b" providerId="ADAL" clId="{63339EBA-B20A-42ED-B68B-D9BE7447C6AE}" dt="2021-10-11T20:24:47.513" v="573" actId="1076"/>
          <ac:picMkLst>
            <pc:docMk/>
            <pc:sldMk cId="1447649579" sldId="547"/>
            <ac:picMk id="12" creationId="{9BB0152F-0BA7-4811-9C46-689B4F03DEFF}"/>
          </ac:picMkLst>
        </pc:picChg>
      </pc:sldChg>
      <pc:sldChg chg="modSp mod">
        <pc:chgData name="Amir Hertz" userId="bed6b467-bca7-4968-9f53-a864f3c9308b" providerId="ADAL" clId="{63339EBA-B20A-42ED-B68B-D9BE7447C6AE}" dt="2021-10-11T20:18:41.123" v="528" actId="20577"/>
        <pc:sldMkLst>
          <pc:docMk/>
          <pc:sldMk cId="975771155" sldId="549"/>
        </pc:sldMkLst>
        <pc:spChg chg="mod">
          <ac:chgData name="Amir Hertz" userId="bed6b467-bca7-4968-9f53-a864f3c9308b" providerId="ADAL" clId="{63339EBA-B20A-42ED-B68B-D9BE7447C6AE}" dt="2021-10-11T20:18:41.123" v="528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">
        <pc:chgData name="Amir Hertz" userId="bed6b467-bca7-4968-9f53-a864f3c9308b" providerId="ADAL" clId="{63339EBA-B20A-42ED-B68B-D9BE7447C6AE}" dt="2021-10-11T20:24:06.883" v="569" actId="2696"/>
        <pc:sldMkLst>
          <pc:docMk/>
          <pc:sldMk cId="1200986577" sldId="559"/>
        </pc:sldMkLst>
      </pc:sldChg>
      <pc:sldChg chg="addSp delSp modSp new mod ord">
        <pc:chgData name="Amir Hertz" userId="bed6b467-bca7-4968-9f53-a864f3c9308b" providerId="ADAL" clId="{63339EBA-B20A-42ED-B68B-D9BE7447C6AE}" dt="2021-10-11T20:19:17.886" v="529" actId="20577"/>
        <pc:sldMkLst>
          <pc:docMk/>
          <pc:sldMk cId="479185417" sldId="560"/>
        </pc:sldMkLst>
        <pc:spChg chg="del">
          <ac:chgData name="Amir Hertz" userId="bed6b467-bca7-4968-9f53-a864f3c9308b" providerId="ADAL" clId="{63339EBA-B20A-42ED-B68B-D9BE7447C6AE}" dt="2021-10-11T19:53:22.671" v="1" actId="478"/>
          <ac:spMkLst>
            <pc:docMk/>
            <pc:sldMk cId="479185417" sldId="560"/>
            <ac:spMk id="2" creationId="{CE9DCFB2-183C-4A81-9A5D-D9AA1C1AC5B1}"/>
          </ac:spMkLst>
        </pc:spChg>
        <pc:spChg chg="mod">
          <ac:chgData name="Amir Hertz" userId="bed6b467-bca7-4968-9f53-a864f3c9308b" providerId="ADAL" clId="{63339EBA-B20A-42ED-B68B-D9BE7447C6AE}" dt="2021-10-11T20:19:17.886" v="529" actId="20577"/>
          <ac:spMkLst>
            <pc:docMk/>
            <pc:sldMk cId="479185417" sldId="560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19:53:24.088" v="2"/>
          <ac:spMkLst>
            <pc:docMk/>
            <pc:sldMk cId="479185417" sldId="560"/>
            <ac:spMk id="5" creationId="{3A50B704-996E-4EDD-BCF6-4F7050A38066}"/>
          </ac:spMkLst>
        </pc:spChg>
      </pc:sldChg>
      <pc:sldChg chg="addSp modSp add mod modAnim">
        <pc:chgData name="Amir Hertz" userId="bed6b467-bca7-4968-9f53-a864f3c9308b" providerId="ADAL" clId="{63339EBA-B20A-42ED-B68B-D9BE7447C6AE}" dt="2021-10-11T20:12:52.896" v="469" actId="2711"/>
        <pc:sldMkLst>
          <pc:docMk/>
          <pc:sldMk cId="379389523" sldId="561"/>
        </pc:sldMkLst>
        <pc:spChg chg="mod">
          <ac:chgData name="Amir Hertz" userId="bed6b467-bca7-4968-9f53-a864f3c9308b" providerId="ADAL" clId="{63339EBA-B20A-42ED-B68B-D9BE7447C6AE}" dt="2021-10-11T20:12:52.896" v="469" actId="2711"/>
          <ac:spMkLst>
            <pc:docMk/>
            <pc:sldMk cId="379389523" sldId="561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20:07:41.864" v="421" actId="1036"/>
          <ac:spMkLst>
            <pc:docMk/>
            <pc:sldMk cId="379389523" sldId="561"/>
            <ac:spMk id="7" creationId="{84CC783F-A2A6-4AC9-BF6E-538927A65767}"/>
          </ac:spMkLst>
        </pc:spChg>
        <pc:picChg chg="add mod modCrop">
          <ac:chgData name="Amir Hertz" userId="bed6b467-bca7-4968-9f53-a864f3c9308b" providerId="ADAL" clId="{63339EBA-B20A-42ED-B68B-D9BE7447C6AE}" dt="2021-10-11T20:07:25.084" v="415" actId="1076"/>
          <ac:picMkLst>
            <pc:docMk/>
            <pc:sldMk cId="379389523" sldId="561"/>
            <ac:picMk id="6" creationId="{630435E6-87F4-4EA3-B77F-108478194981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2:42.220" v="468" actId="2711"/>
        <pc:sldMkLst>
          <pc:docMk/>
          <pc:sldMk cId="2347868876" sldId="562"/>
        </pc:sldMkLst>
        <pc:spChg chg="mod">
          <ac:chgData name="Amir Hertz" userId="bed6b467-bca7-4968-9f53-a864f3c9308b" providerId="ADAL" clId="{63339EBA-B20A-42ED-B68B-D9BE7447C6AE}" dt="2021-10-11T20:12:42.220" v="468" actId="2711"/>
          <ac:spMkLst>
            <pc:docMk/>
            <pc:sldMk cId="2347868876" sldId="562"/>
            <ac:spMk id="3" creationId="{54866743-30BA-4EEA-A4AD-BDF1E445E317}"/>
          </ac:spMkLst>
        </pc:spChg>
        <pc:spChg chg="del">
          <ac:chgData name="Amir Hertz" userId="bed6b467-bca7-4968-9f53-a864f3c9308b" providerId="ADAL" clId="{63339EBA-B20A-42ED-B68B-D9BE7447C6AE}" dt="2021-10-11T20:08:40.681" v="424" actId="478"/>
          <ac:spMkLst>
            <pc:docMk/>
            <pc:sldMk cId="2347868876" sldId="562"/>
            <ac:spMk id="7" creationId="{84CC783F-A2A6-4AC9-BF6E-538927A65767}"/>
          </ac:spMkLst>
        </pc:spChg>
        <pc:spChg chg="add mod">
          <ac:chgData name="Amir Hertz" userId="bed6b467-bca7-4968-9f53-a864f3c9308b" providerId="ADAL" clId="{63339EBA-B20A-42ED-B68B-D9BE7447C6AE}" dt="2021-10-11T20:10:20.352" v="437" actId="1582"/>
          <ac:spMkLst>
            <pc:docMk/>
            <pc:sldMk cId="2347868876" sldId="562"/>
            <ac:spMk id="9" creationId="{1E5A834F-DA40-463B-9E56-6263A6A44B8D}"/>
          </ac:spMkLst>
        </pc:spChg>
        <pc:picChg chg="del">
          <ac:chgData name="Amir Hertz" userId="bed6b467-bca7-4968-9f53-a864f3c9308b" providerId="ADAL" clId="{63339EBA-B20A-42ED-B68B-D9BE7447C6AE}" dt="2021-10-11T20:08:36.672" v="423" actId="478"/>
          <ac:picMkLst>
            <pc:docMk/>
            <pc:sldMk cId="2347868876" sldId="562"/>
            <ac:picMk id="6" creationId="{630435E6-87F4-4EA3-B77F-108478194981}"/>
          </ac:picMkLst>
        </pc:picChg>
        <pc:picChg chg="add mod modCrop">
          <ac:chgData name="Amir Hertz" userId="bed6b467-bca7-4968-9f53-a864f3c9308b" providerId="ADAL" clId="{63339EBA-B20A-42ED-B68B-D9BE7447C6AE}" dt="2021-10-11T20:09:41.626" v="431" actId="732"/>
          <ac:picMkLst>
            <pc:docMk/>
            <pc:sldMk cId="2347868876" sldId="562"/>
            <ac:picMk id="8" creationId="{2CE328A0-FB22-420F-B9E9-501938B980DB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8:03.094" v="519" actId="1076"/>
        <pc:sldMkLst>
          <pc:docMk/>
          <pc:sldMk cId="3769547072" sldId="563"/>
        </pc:sldMkLst>
        <pc:spChg chg="mod">
          <ac:chgData name="Amir Hertz" userId="bed6b467-bca7-4968-9f53-a864f3c9308b" providerId="ADAL" clId="{63339EBA-B20A-42ED-B68B-D9BE7447C6AE}" dt="2021-10-11T20:13:47.476" v="484" actId="2711"/>
          <ac:spMkLst>
            <pc:docMk/>
            <pc:sldMk cId="3769547072" sldId="563"/>
            <ac:spMk id="3" creationId="{54866743-30BA-4EEA-A4AD-BDF1E445E317}"/>
          </ac:spMkLst>
        </pc:spChg>
        <pc:spChg chg="ord">
          <ac:chgData name="Amir Hertz" userId="bed6b467-bca7-4968-9f53-a864f3c9308b" providerId="ADAL" clId="{63339EBA-B20A-42ED-B68B-D9BE7447C6AE}" dt="2021-10-11T20:15:52.749" v="501" actId="166"/>
          <ac:spMkLst>
            <pc:docMk/>
            <pc:sldMk cId="3769547072" sldId="563"/>
            <ac:spMk id="4" creationId="{E81343FA-1912-424A-8115-F90043302816}"/>
          </ac:spMkLst>
        </pc:spChg>
        <pc:spChg chg="del mod ord">
          <ac:chgData name="Amir Hertz" userId="bed6b467-bca7-4968-9f53-a864f3c9308b" providerId="ADAL" clId="{63339EBA-B20A-42ED-B68B-D9BE7447C6AE}" dt="2021-10-11T20:16:04.053" v="507" actId="478"/>
          <ac:spMkLst>
            <pc:docMk/>
            <pc:sldMk cId="3769547072" sldId="563"/>
            <ac:spMk id="9" creationId="{1E5A834F-DA40-463B-9E56-6263A6A44B8D}"/>
          </ac:spMkLst>
        </pc:spChg>
        <pc:spChg chg="add mod">
          <ac:chgData name="Amir Hertz" userId="bed6b467-bca7-4968-9f53-a864f3c9308b" providerId="ADAL" clId="{63339EBA-B20A-42ED-B68B-D9BE7447C6AE}" dt="2021-10-11T20:18:03.094" v="519" actId="1076"/>
          <ac:spMkLst>
            <pc:docMk/>
            <pc:sldMk cId="3769547072" sldId="563"/>
            <ac:spMk id="13" creationId="{2639F83A-A75D-453B-92C7-9226B124921A}"/>
          </ac:spMkLst>
        </pc:spChg>
        <pc:picChg chg="add del mod modCrop">
          <ac:chgData name="Amir Hertz" userId="bed6b467-bca7-4968-9f53-a864f3c9308b" providerId="ADAL" clId="{63339EBA-B20A-42ED-B68B-D9BE7447C6AE}" dt="2021-10-11T20:15:15.719" v="493" actId="478"/>
          <ac:picMkLst>
            <pc:docMk/>
            <pc:sldMk cId="3769547072" sldId="563"/>
            <ac:picMk id="6" creationId="{B42414D9-EE73-4CD7-AE99-20CF48EF8E1E}"/>
          </ac:picMkLst>
        </pc:picChg>
        <pc:picChg chg="del">
          <ac:chgData name="Amir Hertz" userId="bed6b467-bca7-4968-9f53-a864f3c9308b" providerId="ADAL" clId="{63339EBA-B20A-42ED-B68B-D9BE7447C6AE}" dt="2021-10-11T20:14:53.475" v="485" actId="478"/>
          <ac:picMkLst>
            <pc:docMk/>
            <pc:sldMk cId="3769547072" sldId="563"/>
            <ac:picMk id="8" creationId="{2CE328A0-FB22-420F-B9E9-501938B980DB}"/>
          </ac:picMkLst>
        </pc:picChg>
        <pc:picChg chg="add del mod modCrop">
          <ac:chgData name="Amir Hertz" userId="bed6b467-bca7-4968-9f53-a864f3c9308b" providerId="ADAL" clId="{63339EBA-B20A-42ED-B68B-D9BE7447C6AE}" dt="2021-10-11T20:17:10.169" v="510" actId="478"/>
          <ac:picMkLst>
            <pc:docMk/>
            <pc:sldMk cId="3769547072" sldId="563"/>
            <ac:picMk id="10" creationId="{0184CD4E-D26E-43F2-93DD-7BEB48263148}"/>
          </ac:picMkLst>
        </pc:picChg>
        <pc:picChg chg="add mod modCrop">
          <ac:chgData name="Amir Hertz" userId="bed6b467-bca7-4968-9f53-a864f3c9308b" providerId="ADAL" clId="{63339EBA-B20A-42ED-B68B-D9BE7447C6AE}" dt="2021-10-11T20:17:42.507" v="516" actId="1076"/>
          <ac:picMkLst>
            <pc:docMk/>
            <pc:sldMk cId="3769547072" sldId="563"/>
            <ac:picMk id="12" creationId="{E0AC65F3-FE07-45CD-9148-E15DF5725DF6}"/>
          </ac:picMkLst>
        </pc:picChg>
      </pc:sldChg>
      <pc:sldChg chg="delSp add del mod">
        <pc:chgData name="Amir Hertz" userId="bed6b467-bca7-4968-9f53-a864f3c9308b" providerId="ADAL" clId="{63339EBA-B20A-42ED-B68B-D9BE7447C6AE}" dt="2021-10-11T20:18:22.283" v="520" actId="2696"/>
        <pc:sldMkLst>
          <pc:docMk/>
          <pc:sldMk cId="3189833730" sldId="564"/>
        </pc:sldMkLst>
        <pc:picChg chg="del">
          <ac:chgData name="Amir Hertz" userId="bed6b467-bca7-4968-9f53-a864f3c9308b" providerId="ADAL" clId="{63339EBA-B20A-42ED-B68B-D9BE7447C6AE}" dt="2021-10-11T20:16:12.316" v="509" actId="478"/>
          <ac:picMkLst>
            <pc:docMk/>
            <pc:sldMk cId="3189833730" sldId="564"/>
            <ac:picMk id="10" creationId="{0184CD4E-D26E-43F2-93DD-7BEB482631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fontAlgn="base" hangingPunct="1">
              <a:spcBef>
                <a:spcPct val="30000"/>
              </a:spcBef>
              <a:spcAft>
                <a:spcPct val="0"/>
              </a:spcAft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לא בקורס שלנו</a:t>
            </a: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07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0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לא בקורס שלנו</a:t>
            </a: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28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16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72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4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009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02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לא בקורס שלנו</a:t>
            </a: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823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לא בקורס שלנו</a:t>
            </a: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58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12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זה השקף הראשי.</a:t>
            </a:r>
          </a:p>
          <a:p>
            <a:pPr marL="171450" indent="-171450">
              <a:buFontTx/>
              <a:buChar char="-"/>
            </a:pPr>
            <a:r>
              <a:rPr lang="he-IL" dirty="0"/>
              <a:t>להדגיש את </a:t>
            </a:r>
            <a:r>
              <a:rPr lang="en-US" dirty="0"/>
              <a:t>add \ commit \ push \ pull \ clone</a:t>
            </a:r>
            <a:r>
              <a:rPr lang="he-IL" dirty="0"/>
              <a:t>.</a:t>
            </a:r>
            <a:endParaRPr lang="en-US" dirty="0"/>
          </a:p>
          <a:p>
            <a:pPr marL="171450" indent="-171450">
              <a:buFontTx/>
              <a:buChar char="-"/>
            </a:pPr>
            <a:endParaRPr lang="he-IL" dirty="0"/>
          </a:p>
          <a:p>
            <a:pPr marL="171450" indent="-171450">
              <a:buFontTx/>
              <a:buChar char="-"/>
            </a:pPr>
            <a:r>
              <a:rPr lang="he-IL" dirty="0"/>
              <a:t>להזכיר שקיים </a:t>
            </a:r>
            <a:r>
              <a:rPr lang="en-US" dirty="0"/>
              <a:t>merge</a:t>
            </a:r>
            <a:r>
              <a:rPr lang="he-IL" dirty="0"/>
              <a:t> </a:t>
            </a:r>
            <a:r>
              <a:rPr lang="he-IL" dirty="0" err="1"/>
              <a:t>וב</a:t>
            </a:r>
            <a:r>
              <a:rPr lang="en-US" dirty="0"/>
              <a:t>branching</a:t>
            </a:r>
            <a:r>
              <a:rPr lang="he-IL" dirty="0"/>
              <a:t> אבל לא נכנס אליהם.</a:t>
            </a:r>
          </a:p>
          <a:p>
            <a:pPr marL="171450" indent="-171450">
              <a:buFontTx/>
              <a:buChar char="-"/>
            </a:pPr>
            <a:endParaRPr lang="he-IL" dirty="0"/>
          </a:p>
          <a:p>
            <a:pPr marL="171450" indent="-171450">
              <a:buFontTx/>
              <a:buChar char="-"/>
            </a:pP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ההבדל בין ה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repository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המקומי ל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repository 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המרוחק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87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he-IL" dirty="0"/>
              <a:t>להסביר שסוגריים </a:t>
            </a:r>
            <a:r>
              <a:rPr lang="he-IL" dirty="0" err="1"/>
              <a:t>מרובעיים</a:t>
            </a:r>
            <a:r>
              <a:rPr lang="he-IL" dirty="0"/>
              <a:t> [ ] זה שדה אופציונלי.</a:t>
            </a:r>
          </a:p>
          <a:p>
            <a:pPr marL="171450" indent="-171450">
              <a:buFontTx/>
              <a:buChar char="-"/>
            </a:pPr>
            <a:r>
              <a:rPr lang="en-US" dirty="0"/>
              <a:t>Git clone</a:t>
            </a:r>
            <a:r>
              <a:rPr lang="he-IL" dirty="0"/>
              <a:t>: להסביר בעיקר על </a:t>
            </a:r>
            <a:r>
              <a:rPr lang="en-US" dirty="0"/>
              <a:t>&lt;repo&gt;</a:t>
            </a:r>
            <a:r>
              <a:rPr lang="he-IL" dirty="0"/>
              <a:t> ועל </a:t>
            </a:r>
            <a:r>
              <a:rPr lang="en-US" dirty="0" err="1"/>
              <a:t>dir</a:t>
            </a:r>
            <a:r>
              <a:rPr lang="he-IL" dirty="0"/>
              <a:t>. 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791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buFontTx/>
              <a:buAutoNum type="arabicPeriod"/>
            </a:pPr>
            <a:r>
              <a:rPr lang="he-IL" dirty="0"/>
              <a:t>בכל שקף אני אדגיש את מה שאני </a:t>
            </a:r>
            <a:r>
              <a:rPr lang="he-IL"/>
              <a:t>רוצה שתיקחו </a:t>
            </a:r>
            <a:r>
              <a:rPr lang="he-IL" dirty="0"/>
              <a:t>ממנו.</a:t>
            </a:r>
          </a:p>
        </p:txBody>
      </p:sp>
    </p:spTree>
    <p:extLst>
      <p:ext uri="{BB962C8B-B14F-4D97-AF65-F5344CB8AC3E}">
        <p14:creationId xmlns:p14="http://schemas.microsoft.com/office/powerpoint/2010/main" val="36460899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17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6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23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43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94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לא בקורס שלנו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0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February 22, 2022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hyperlink" Target="http://courses.cs.tau.ac.il/software1/2122b/" TargetMode="Externa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it-guides/install-gi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activities/hello-world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blog/2020-12-15-token-authentication-requirements-for-git-operations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ithub.com/en/authentication/connecting-to-github-with-ssh/generating-a-new-ssh-key-and-adding-it-to-the-ssh-agent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cs.github.com/en/authentication/connecting-to-github-with-ssh/generating-a-new-ssh-key-and-adding-it-to-the-ssh-ag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7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hyperlink" Target="http://www.oracle.com/technetwork/java/javase/downloads/index.html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ocs.github.com/en/authentication/connecting-to-github-with-ssh/adding-a-new-ssh-key-to-your-github-account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ithub.com/a/Qv8o__uv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10" Type="http://schemas.openxmlformats.org/officeDocument/2006/relationships/image" Target="../media/image1.png"/><Relationship Id="rId4" Type="http://schemas.openxmlformats.org/officeDocument/2006/relationships/tags" Target="../tags/tag18.xml"/><Relationship Id="rId9" Type="http://schemas.openxmlformats.org/officeDocument/2006/relationships/hyperlink" Target="http://www.eclipse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8862" y="10668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4000" b="1" dirty="0">
                <a:solidFill>
                  <a:srgbClr val="000099"/>
                </a:solidFill>
              </a:rPr>
              <a:t> סביבת הפיתוח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23C2B-C22F-432E-8AB5-B668D5B4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4131F6-585D-45CA-BE4E-4CCD548C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/>
            <a:r>
              <a:rPr lang="en-US" dirty="0"/>
              <a:t>Git commit</a:t>
            </a:r>
            <a:endParaRPr lang="he-IL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E23981-10CF-488C-A6CD-39B50D1C1E88}"/>
              </a:ext>
            </a:extLst>
          </p:cNvPr>
          <p:cNvSpPr/>
          <p:nvPr/>
        </p:nvSpPr>
        <p:spPr bwMode="auto">
          <a:xfrm>
            <a:off x="1187624" y="3679892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E122AB6-56B3-4333-B561-5ED50F4DFFB1}"/>
              </a:ext>
            </a:extLst>
          </p:cNvPr>
          <p:cNvSpPr/>
          <p:nvPr/>
        </p:nvSpPr>
        <p:spPr bwMode="auto">
          <a:xfrm>
            <a:off x="3239852" y="3681028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626263A-7B3C-44F9-BA0A-B302966EC24B}"/>
              </a:ext>
            </a:extLst>
          </p:cNvPr>
          <p:cNvCxnSpPr>
            <a:stCxn id="6" idx="6"/>
            <a:endCxn id="10" idx="2"/>
          </p:cNvCxnSpPr>
          <p:nvPr/>
        </p:nvCxnSpPr>
        <p:spPr bwMode="auto">
          <a:xfrm>
            <a:off x="1691680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84CC90-B765-41D8-84AC-73EFE05953D6}"/>
              </a:ext>
            </a:extLst>
          </p:cNvPr>
          <p:cNvCxnSpPr>
            <a:cxnSpLocks/>
          </p:cNvCxnSpPr>
          <p:nvPr/>
        </p:nvCxnSpPr>
        <p:spPr bwMode="auto">
          <a:xfrm>
            <a:off x="6372200" y="1942849"/>
            <a:ext cx="0" cy="1918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40AE3CC-BD7F-4B3E-ABBE-D9F19DDD3AB0}"/>
              </a:ext>
            </a:extLst>
          </p:cNvPr>
          <p:cNvSpPr txBox="1">
            <a:spLocks/>
          </p:cNvSpPr>
          <p:nvPr/>
        </p:nvSpPr>
        <p:spPr bwMode="auto">
          <a:xfrm>
            <a:off x="791580" y="1889654"/>
            <a:ext cx="1702532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History</a:t>
            </a:r>
            <a:endParaRPr lang="he-IL" kern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308BBA0-633D-4539-BBFE-05F03C0BF63E}"/>
              </a:ext>
            </a:extLst>
          </p:cNvPr>
          <p:cNvSpPr/>
          <p:nvPr/>
        </p:nvSpPr>
        <p:spPr bwMode="auto">
          <a:xfrm>
            <a:off x="5292080" y="3681028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E1807E-D285-4F4B-A590-8434849FA078}"/>
              </a:ext>
            </a:extLst>
          </p:cNvPr>
          <p:cNvCxnSpPr>
            <a:endCxn id="27" idx="2"/>
          </p:cNvCxnSpPr>
          <p:nvPr/>
        </p:nvCxnSpPr>
        <p:spPr bwMode="auto">
          <a:xfrm>
            <a:off x="3743908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C67F67D-B3AD-44C0-8370-598D6A48CB6A}"/>
              </a:ext>
            </a:extLst>
          </p:cNvPr>
          <p:cNvSpPr/>
          <p:nvPr/>
        </p:nvSpPr>
        <p:spPr bwMode="auto">
          <a:xfrm>
            <a:off x="7344148" y="3679892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CC23E98-B707-4937-A8B2-4CE8A8A55635}"/>
              </a:ext>
            </a:extLst>
          </p:cNvPr>
          <p:cNvCxnSpPr>
            <a:endCxn id="12" idx="2"/>
          </p:cNvCxnSpPr>
          <p:nvPr/>
        </p:nvCxnSpPr>
        <p:spPr bwMode="auto">
          <a:xfrm>
            <a:off x="5795976" y="3930784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B6B4B94-D718-4F82-8456-1DB180E09A14}"/>
              </a:ext>
            </a:extLst>
          </p:cNvPr>
          <p:cNvSpPr txBox="1">
            <a:spLocks/>
          </p:cNvSpPr>
          <p:nvPr/>
        </p:nvSpPr>
        <p:spPr bwMode="auto">
          <a:xfrm>
            <a:off x="6311007" y="1889654"/>
            <a:ext cx="2375793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Current code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708374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23C2B-C22F-432E-8AB5-B668D5B4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4131F6-585D-45CA-BE4E-4CCD548C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/>
            <a:r>
              <a:rPr lang="en-US" dirty="0"/>
              <a:t>Go back</a:t>
            </a:r>
            <a:endParaRPr lang="he-IL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E23981-10CF-488C-A6CD-39B50D1C1E88}"/>
              </a:ext>
            </a:extLst>
          </p:cNvPr>
          <p:cNvSpPr/>
          <p:nvPr/>
        </p:nvSpPr>
        <p:spPr bwMode="auto">
          <a:xfrm>
            <a:off x="1187624" y="3679892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E122AB6-56B3-4333-B561-5ED50F4DFFB1}"/>
              </a:ext>
            </a:extLst>
          </p:cNvPr>
          <p:cNvSpPr/>
          <p:nvPr/>
        </p:nvSpPr>
        <p:spPr bwMode="auto">
          <a:xfrm>
            <a:off x="3239852" y="3681028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626263A-7B3C-44F9-BA0A-B302966EC24B}"/>
              </a:ext>
            </a:extLst>
          </p:cNvPr>
          <p:cNvCxnSpPr>
            <a:stCxn id="6" idx="6"/>
            <a:endCxn id="10" idx="2"/>
          </p:cNvCxnSpPr>
          <p:nvPr/>
        </p:nvCxnSpPr>
        <p:spPr bwMode="auto">
          <a:xfrm>
            <a:off x="1691680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84CC90-B765-41D8-84AC-73EFE05953D6}"/>
              </a:ext>
            </a:extLst>
          </p:cNvPr>
          <p:cNvCxnSpPr>
            <a:cxnSpLocks/>
          </p:cNvCxnSpPr>
          <p:nvPr/>
        </p:nvCxnSpPr>
        <p:spPr bwMode="auto">
          <a:xfrm>
            <a:off x="3023828" y="1942849"/>
            <a:ext cx="0" cy="1918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40AE3CC-BD7F-4B3E-ABBE-D9F19DDD3AB0}"/>
              </a:ext>
            </a:extLst>
          </p:cNvPr>
          <p:cNvSpPr txBox="1">
            <a:spLocks/>
          </p:cNvSpPr>
          <p:nvPr/>
        </p:nvSpPr>
        <p:spPr bwMode="auto">
          <a:xfrm>
            <a:off x="791580" y="1889654"/>
            <a:ext cx="1702532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History</a:t>
            </a:r>
            <a:endParaRPr lang="he-IL" kern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308BBA0-633D-4539-BBFE-05F03C0BF63E}"/>
              </a:ext>
            </a:extLst>
          </p:cNvPr>
          <p:cNvSpPr/>
          <p:nvPr/>
        </p:nvSpPr>
        <p:spPr bwMode="auto">
          <a:xfrm>
            <a:off x="5292080" y="3681028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E1807E-D285-4F4B-A590-8434849FA078}"/>
              </a:ext>
            </a:extLst>
          </p:cNvPr>
          <p:cNvCxnSpPr>
            <a:endCxn id="27" idx="2"/>
          </p:cNvCxnSpPr>
          <p:nvPr/>
        </p:nvCxnSpPr>
        <p:spPr bwMode="auto">
          <a:xfrm>
            <a:off x="3743908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C67F67D-B3AD-44C0-8370-598D6A48CB6A}"/>
              </a:ext>
            </a:extLst>
          </p:cNvPr>
          <p:cNvSpPr/>
          <p:nvPr/>
        </p:nvSpPr>
        <p:spPr bwMode="auto">
          <a:xfrm>
            <a:off x="7344148" y="3679892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CC23E98-B707-4937-A8B2-4CE8A8A55635}"/>
              </a:ext>
            </a:extLst>
          </p:cNvPr>
          <p:cNvCxnSpPr>
            <a:endCxn id="12" idx="2"/>
          </p:cNvCxnSpPr>
          <p:nvPr/>
        </p:nvCxnSpPr>
        <p:spPr bwMode="auto">
          <a:xfrm>
            <a:off x="5795976" y="3930784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9EAD95B-3FCC-4774-9D81-6ECD090AF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3828" y="1889654"/>
            <a:ext cx="2375793" cy="41354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Current code</a:t>
            </a:r>
            <a:endParaRPr lang="he-IL" dirty="0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8507986C-AFBC-4313-B948-5787C41CA4A4}"/>
              </a:ext>
            </a:extLst>
          </p:cNvPr>
          <p:cNvSpPr/>
          <p:nvPr/>
        </p:nvSpPr>
        <p:spPr bwMode="auto">
          <a:xfrm rot="10800000">
            <a:off x="3630415" y="3290830"/>
            <a:ext cx="3994247" cy="1283563"/>
          </a:xfrm>
          <a:prstGeom prst="arc">
            <a:avLst>
              <a:gd name="adj1" fmla="val 11423120"/>
              <a:gd name="adj2" fmla="val 2125304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7645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23C2B-C22F-432E-8AB5-B668D5B4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4131F6-585D-45CA-BE4E-4CCD548C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/>
            <a:r>
              <a:rPr lang="en-US" dirty="0"/>
              <a:t>New branch</a:t>
            </a:r>
            <a:endParaRPr lang="he-IL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1C50C86-A5ED-42BA-A5C6-1005F704B6ED}"/>
              </a:ext>
            </a:extLst>
          </p:cNvPr>
          <p:cNvSpPr/>
          <p:nvPr/>
        </p:nvSpPr>
        <p:spPr bwMode="auto">
          <a:xfrm>
            <a:off x="1187624" y="3679892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C848044-6896-4601-A547-76727AEAFE8E}"/>
              </a:ext>
            </a:extLst>
          </p:cNvPr>
          <p:cNvSpPr/>
          <p:nvPr/>
        </p:nvSpPr>
        <p:spPr bwMode="auto">
          <a:xfrm>
            <a:off x="3239852" y="3681028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3B7BA69-A454-4315-B0DD-465AE4B496F9}"/>
              </a:ext>
            </a:extLst>
          </p:cNvPr>
          <p:cNvCxnSpPr>
            <a:stCxn id="32" idx="6"/>
            <a:endCxn id="34" idx="2"/>
          </p:cNvCxnSpPr>
          <p:nvPr/>
        </p:nvCxnSpPr>
        <p:spPr bwMode="auto">
          <a:xfrm>
            <a:off x="1691680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FC24A84-4F38-4B04-B6A8-467A8F961491}"/>
              </a:ext>
            </a:extLst>
          </p:cNvPr>
          <p:cNvCxnSpPr>
            <a:cxnSpLocks/>
          </p:cNvCxnSpPr>
          <p:nvPr/>
        </p:nvCxnSpPr>
        <p:spPr bwMode="auto">
          <a:xfrm>
            <a:off x="6372200" y="1942849"/>
            <a:ext cx="0" cy="41864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3478E55A-C432-47B6-8BD8-29A74271533F}"/>
              </a:ext>
            </a:extLst>
          </p:cNvPr>
          <p:cNvSpPr txBox="1">
            <a:spLocks/>
          </p:cNvSpPr>
          <p:nvPr/>
        </p:nvSpPr>
        <p:spPr bwMode="auto">
          <a:xfrm>
            <a:off x="791580" y="1889654"/>
            <a:ext cx="1702532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History</a:t>
            </a:r>
            <a:endParaRPr lang="he-IL" kern="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3E1044B-910B-4901-9C71-FB585B610F4A}"/>
              </a:ext>
            </a:extLst>
          </p:cNvPr>
          <p:cNvSpPr/>
          <p:nvPr/>
        </p:nvSpPr>
        <p:spPr bwMode="auto">
          <a:xfrm>
            <a:off x="5292080" y="3681028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76CE97B-89F8-4EAC-84C8-FA1D6239CCD2}"/>
              </a:ext>
            </a:extLst>
          </p:cNvPr>
          <p:cNvCxnSpPr>
            <a:endCxn id="38" idx="2"/>
          </p:cNvCxnSpPr>
          <p:nvPr/>
        </p:nvCxnSpPr>
        <p:spPr bwMode="auto">
          <a:xfrm>
            <a:off x="3743908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C2EFD1E0-511F-4064-AA5D-EF641186A4CD}"/>
              </a:ext>
            </a:extLst>
          </p:cNvPr>
          <p:cNvSpPr/>
          <p:nvPr/>
        </p:nvSpPr>
        <p:spPr bwMode="auto">
          <a:xfrm>
            <a:off x="7344148" y="3679892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79E7EE5-867F-4F57-B075-C841E16948D1}"/>
              </a:ext>
            </a:extLst>
          </p:cNvPr>
          <p:cNvCxnSpPr>
            <a:endCxn id="40" idx="2"/>
          </p:cNvCxnSpPr>
          <p:nvPr/>
        </p:nvCxnSpPr>
        <p:spPr bwMode="auto">
          <a:xfrm>
            <a:off x="5795976" y="3930784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80C0833F-73E7-49F6-9214-29C16995C6A9}"/>
              </a:ext>
            </a:extLst>
          </p:cNvPr>
          <p:cNvSpPr/>
          <p:nvPr/>
        </p:nvSpPr>
        <p:spPr bwMode="auto">
          <a:xfrm>
            <a:off x="5292080" y="5226086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7C5EF5-C4FB-41F1-A067-ABA9B4BE2DEF}"/>
              </a:ext>
            </a:extLst>
          </p:cNvPr>
          <p:cNvSpPr/>
          <p:nvPr/>
        </p:nvSpPr>
        <p:spPr bwMode="auto">
          <a:xfrm>
            <a:off x="7344148" y="5224950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EA7922B-76B0-437F-924F-59F9E7D9D05D}"/>
              </a:ext>
            </a:extLst>
          </p:cNvPr>
          <p:cNvCxnSpPr>
            <a:endCxn id="45" idx="2"/>
          </p:cNvCxnSpPr>
          <p:nvPr/>
        </p:nvCxnSpPr>
        <p:spPr bwMode="auto">
          <a:xfrm>
            <a:off x="5795976" y="5475842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8C932B4-083C-4236-B8F1-F0AF1E44C559}"/>
              </a:ext>
            </a:extLst>
          </p:cNvPr>
          <p:cNvCxnSpPr>
            <a:cxnSpLocks/>
            <a:stCxn id="34" idx="5"/>
            <a:endCxn id="44" idx="1"/>
          </p:cNvCxnSpPr>
          <p:nvPr/>
        </p:nvCxnSpPr>
        <p:spPr bwMode="auto">
          <a:xfrm>
            <a:off x="3670091" y="4111267"/>
            <a:ext cx="1695806" cy="11886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5BB5A2D-DF92-43C6-9AF8-EBAE0D11B4C6}"/>
              </a:ext>
            </a:extLst>
          </p:cNvPr>
          <p:cNvSpPr txBox="1">
            <a:spLocks/>
          </p:cNvSpPr>
          <p:nvPr/>
        </p:nvSpPr>
        <p:spPr bwMode="auto">
          <a:xfrm>
            <a:off x="6264188" y="1889654"/>
            <a:ext cx="2375793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Current code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1574407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AF4F2-7559-4692-A18C-DFEE7485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Git merge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485FF-C93C-4A71-B72C-E247BB41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28FD5E8-A533-4924-9FC1-94D945E2F0DB}"/>
              </a:ext>
            </a:extLst>
          </p:cNvPr>
          <p:cNvSpPr txBox="1">
            <a:spLocks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Rod" pitchFamily="49" charset="-79"/>
              </a:defRPr>
            </a:lvl9pPr>
          </a:lstStyle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18E2A5A-3F25-4555-9C17-5AF23E0AFDFA}"/>
              </a:ext>
            </a:extLst>
          </p:cNvPr>
          <p:cNvSpPr/>
          <p:nvPr/>
        </p:nvSpPr>
        <p:spPr bwMode="auto">
          <a:xfrm>
            <a:off x="1259632" y="3681028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B46EE2A-B6F0-4B6A-93D6-05A32B0171EC}"/>
              </a:ext>
            </a:extLst>
          </p:cNvPr>
          <p:cNvCxnSpPr>
            <a:cxnSpLocks/>
            <a:endCxn id="8" idx="2"/>
          </p:cNvCxnSpPr>
          <p:nvPr/>
        </p:nvCxnSpPr>
        <p:spPr bwMode="auto">
          <a:xfrm>
            <a:off x="575556" y="3933056"/>
            <a:ext cx="68407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4528770-003D-410A-B207-DA4A44CBC646}"/>
              </a:ext>
            </a:extLst>
          </p:cNvPr>
          <p:cNvCxnSpPr>
            <a:cxnSpLocks/>
          </p:cNvCxnSpPr>
          <p:nvPr/>
        </p:nvCxnSpPr>
        <p:spPr bwMode="auto">
          <a:xfrm>
            <a:off x="4391980" y="1942849"/>
            <a:ext cx="0" cy="41864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7A2B9AB-36EE-4F85-84C8-E50D442EA649}"/>
              </a:ext>
            </a:extLst>
          </p:cNvPr>
          <p:cNvSpPr txBox="1">
            <a:spLocks/>
          </p:cNvSpPr>
          <p:nvPr/>
        </p:nvSpPr>
        <p:spPr bwMode="auto">
          <a:xfrm>
            <a:off x="791580" y="1889654"/>
            <a:ext cx="1702532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History</a:t>
            </a:r>
            <a:endParaRPr lang="he-IL" kern="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C1AC436-94AF-4879-B1CC-774A601AC9A7}"/>
              </a:ext>
            </a:extLst>
          </p:cNvPr>
          <p:cNvSpPr/>
          <p:nvPr/>
        </p:nvSpPr>
        <p:spPr bwMode="auto">
          <a:xfrm>
            <a:off x="3311860" y="3681028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88B988-7F59-4B49-999E-C1D291B12B13}"/>
              </a:ext>
            </a:extLst>
          </p:cNvPr>
          <p:cNvCxnSpPr>
            <a:endCxn id="12" idx="2"/>
          </p:cNvCxnSpPr>
          <p:nvPr/>
        </p:nvCxnSpPr>
        <p:spPr bwMode="auto">
          <a:xfrm>
            <a:off x="1763688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7A47E1C0-8B8A-4283-ADE2-0BDA17D3C39A}"/>
              </a:ext>
            </a:extLst>
          </p:cNvPr>
          <p:cNvSpPr/>
          <p:nvPr/>
        </p:nvSpPr>
        <p:spPr bwMode="auto">
          <a:xfrm>
            <a:off x="5363928" y="3679892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CFD78E-CB8B-48E9-96BA-BDA9538578C6}"/>
              </a:ext>
            </a:extLst>
          </p:cNvPr>
          <p:cNvCxnSpPr>
            <a:endCxn id="14" idx="2"/>
          </p:cNvCxnSpPr>
          <p:nvPr/>
        </p:nvCxnSpPr>
        <p:spPr bwMode="auto">
          <a:xfrm>
            <a:off x="3815756" y="3930784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4F40F21F-B27A-4430-BA45-E61872773105}"/>
              </a:ext>
            </a:extLst>
          </p:cNvPr>
          <p:cNvSpPr/>
          <p:nvPr/>
        </p:nvSpPr>
        <p:spPr bwMode="auto">
          <a:xfrm>
            <a:off x="3311860" y="5226086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6544159-23D8-41CB-A3F6-FDE085EA2C5B}"/>
              </a:ext>
            </a:extLst>
          </p:cNvPr>
          <p:cNvSpPr/>
          <p:nvPr/>
        </p:nvSpPr>
        <p:spPr bwMode="auto">
          <a:xfrm>
            <a:off x="5363928" y="5224950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2220AE-8C89-4BE7-9A64-9AD75011038D}"/>
              </a:ext>
            </a:extLst>
          </p:cNvPr>
          <p:cNvCxnSpPr>
            <a:endCxn id="17" idx="2"/>
          </p:cNvCxnSpPr>
          <p:nvPr/>
        </p:nvCxnSpPr>
        <p:spPr bwMode="auto">
          <a:xfrm>
            <a:off x="3815756" y="5475842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53E029-D742-4A25-990A-B8AD02CB5709}"/>
              </a:ext>
            </a:extLst>
          </p:cNvPr>
          <p:cNvCxnSpPr>
            <a:cxnSpLocks/>
            <a:stCxn id="8" idx="5"/>
            <a:endCxn id="16" idx="1"/>
          </p:cNvCxnSpPr>
          <p:nvPr/>
        </p:nvCxnSpPr>
        <p:spPr bwMode="auto">
          <a:xfrm>
            <a:off x="1689871" y="4111267"/>
            <a:ext cx="1695806" cy="11886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ED0DE1E7-66C9-4FE2-A502-08D2BBB2BF75}"/>
              </a:ext>
            </a:extLst>
          </p:cNvPr>
          <p:cNvSpPr/>
          <p:nvPr/>
        </p:nvSpPr>
        <p:spPr bwMode="auto">
          <a:xfrm>
            <a:off x="7380312" y="3678756"/>
            <a:ext cx="504056" cy="504056"/>
          </a:xfrm>
          <a:prstGeom prst="ellipse">
            <a:avLst/>
          </a:prstGeom>
          <a:solidFill>
            <a:srgbClr val="8AC7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BCFE8F6-CEF5-4F95-9E37-E853D96A9DB6}"/>
              </a:ext>
            </a:extLst>
          </p:cNvPr>
          <p:cNvCxnSpPr>
            <a:cxnSpLocks/>
            <a:stCxn id="14" idx="6"/>
            <a:endCxn id="22" idx="2"/>
          </p:cNvCxnSpPr>
          <p:nvPr/>
        </p:nvCxnSpPr>
        <p:spPr bwMode="auto">
          <a:xfrm flipV="1">
            <a:off x="5867984" y="3930784"/>
            <a:ext cx="1512328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07C6AD9-E972-408C-8003-3BDFD90BF327}"/>
              </a:ext>
            </a:extLst>
          </p:cNvPr>
          <p:cNvCxnSpPr>
            <a:cxnSpLocks/>
            <a:stCxn id="22" idx="3"/>
            <a:endCxn id="17" idx="7"/>
          </p:cNvCxnSpPr>
          <p:nvPr/>
        </p:nvCxnSpPr>
        <p:spPr bwMode="auto">
          <a:xfrm flipH="1">
            <a:off x="5794167" y="4108995"/>
            <a:ext cx="1659962" cy="11897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8C3C14A-DE46-440B-9B7E-35D1BFC93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395" y="1889654"/>
            <a:ext cx="2375793" cy="41354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Current code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1492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and GitHub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31E3E0A-3655-4145-B3BC-7D64FCB99ECF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47B373B-2F05-40A4-A888-C63228401206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65C7B6-0AEB-4B9C-8F66-2EF83CBB3EA4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4082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clone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240B104-7709-4723-879F-01084C923BB9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AC2ED1D-4FEE-43F7-9316-636B916025E4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D495BC6-A976-459C-93CB-DE2657E3AF43}"/>
              </a:ext>
            </a:extLst>
          </p:cNvPr>
          <p:cNvCxnSpPr>
            <a:cxnSpLocks/>
          </p:cNvCxnSpPr>
          <p:nvPr/>
        </p:nvCxnSpPr>
        <p:spPr bwMode="auto">
          <a:xfrm flipV="1">
            <a:off x="1652763" y="3194974"/>
            <a:ext cx="0" cy="9541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195D9F4-D85A-4407-9D1E-512D1E7D5B27}"/>
              </a:ext>
            </a:extLst>
          </p:cNvPr>
          <p:cNvSpPr txBox="1"/>
          <p:nvPr/>
        </p:nvSpPr>
        <p:spPr>
          <a:xfrm>
            <a:off x="1647894" y="3741718"/>
            <a:ext cx="7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clone</a:t>
            </a:r>
            <a:endParaRPr lang="en-IL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B7DB5EB-FF9B-4BD2-A763-A8E59697B55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5B583EB-456B-4B4B-AA36-F2E448D1621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1675530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888F930-A6C1-4DDA-A81C-83D6C8076F8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22" name="Rounded Rectangular Callout 11">
            <a:extLst>
              <a:ext uri="{FF2B5EF4-FFF2-40B4-BE49-F238E27FC236}">
                <a16:creationId xmlns:a16="http://schemas.microsoft.com/office/drawing/2014/main" id="{971512FB-D912-4AEA-9598-D7800A9F4498}"/>
              </a:ext>
            </a:extLst>
          </p:cNvPr>
          <p:cNvSpPr/>
          <p:nvPr/>
        </p:nvSpPr>
        <p:spPr bwMode="auto">
          <a:xfrm>
            <a:off x="4399869" y="3179254"/>
            <a:ext cx="1780174" cy="1362703"/>
          </a:xfrm>
          <a:prstGeom prst="wedgeRoundRectCallout">
            <a:avLst>
              <a:gd name="adj1" fmla="val -79106"/>
              <a:gd name="adj2" fmla="val -5907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dirty="0">
                <a:latin typeface="+mn-lt"/>
                <a:cs typeface="+mn-cs"/>
              </a:rPr>
              <a:t>Commit: </a:t>
            </a:r>
            <a:r>
              <a:rPr lang="he-IL" sz="2300" dirty="0">
                <a:latin typeface="+mn-lt"/>
                <a:cs typeface="+mn-cs"/>
              </a:rPr>
              <a:t>סיימנו את שאלה 1</a:t>
            </a:r>
            <a:endParaRPr lang="en-US" sz="23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67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888F930-A6C1-4DDA-A81C-83D6C8076F8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87A6DAA-BA72-4069-B8C2-86FD3C404875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7292DF0-8A93-4976-8B9C-6D23FA654ED0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72681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A27597DD-9E3C-4B2F-A679-D9C87CF2E0B1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07D4BDD-B505-4A83-A749-5E89A49BE95A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16589B-33C1-4CBF-9CE4-7B07F5B4A55D}"/>
              </a:ext>
            </a:extLst>
          </p:cNvPr>
          <p:cNvSpPr/>
          <p:nvPr/>
        </p:nvSpPr>
        <p:spPr bwMode="auto">
          <a:xfrm>
            <a:off x="7564288" y="26039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6876E5-0B59-4561-98C2-3662F5CDF83D}"/>
              </a:ext>
            </a:extLst>
          </p:cNvPr>
          <p:cNvCxnSpPr>
            <a:endCxn id="22" idx="2"/>
          </p:cNvCxnSpPr>
          <p:nvPr/>
        </p:nvCxnSpPr>
        <p:spPr bwMode="auto">
          <a:xfrm flipV="1">
            <a:off x="6016116" y="2855956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ounded Rectangular Callout 11">
            <a:extLst>
              <a:ext uri="{FF2B5EF4-FFF2-40B4-BE49-F238E27FC236}">
                <a16:creationId xmlns:a16="http://schemas.microsoft.com/office/drawing/2014/main" id="{AC94E144-010B-43D7-9CD3-A30466DC406C}"/>
              </a:ext>
            </a:extLst>
          </p:cNvPr>
          <p:cNvSpPr/>
          <p:nvPr/>
        </p:nvSpPr>
        <p:spPr bwMode="auto">
          <a:xfrm>
            <a:off x="5018017" y="3270828"/>
            <a:ext cx="1996198" cy="1362703"/>
          </a:xfrm>
          <a:prstGeom prst="wedgeRoundRectCallout">
            <a:avLst>
              <a:gd name="adj1" fmla="val 83229"/>
              <a:gd name="adj2" fmla="val -69833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התרגיל מוכן להגשה!</a:t>
            </a:r>
          </a:p>
        </p:txBody>
      </p:sp>
    </p:spTree>
    <p:extLst>
      <p:ext uri="{BB962C8B-B14F-4D97-AF65-F5344CB8AC3E}">
        <p14:creationId xmlns:p14="http://schemas.microsoft.com/office/powerpoint/2010/main" val="43146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push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cxnSpLocks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2F7EAC9C-F91D-4380-B107-082815324B4B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  <a:endCxn id="25" idx="2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1BF9041-EA39-466A-8E01-FB22D7BF694C}"/>
              </a:ext>
            </a:extLst>
          </p:cNvPr>
          <p:cNvCxnSpPr>
            <a:cxnSpLocks/>
          </p:cNvCxnSpPr>
          <p:nvPr/>
        </p:nvCxnSpPr>
        <p:spPr bwMode="auto">
          <a:xfrm>
            <a:off x="7818707" y="3259518"/>
            <a:ext cx="0" cy="8820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A8F754B-16E0-4D14-B649-A6B81DC520EA}"/>
              </a:ext>
            </a:extLst>
          </p:cNvPr>
          <p:cNvSpPr txBox="1"/>
          <p:nvPr/>
        </p:nvSpPr>
        <p:spPr>
          <a:xfrm>
            <a:off x="7795702" y="3331234"/>
            <a:ext cx="822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push</a:t>
            </a:r>
            <a:endParaRPr lang="en-IL" dirty="0"/>
          </a:p>
        </p:txBody>
      </p:sp>
      <p:sp>
        <p:nvSpPr>
          <p:cNvPr id="30" name="Rounded Rectangular Callout 11">
            <a:extLst>
              <a:ext uri="{FF2B5EF4-FFF2-40B4-BE49-F238E27FC236}">
                <a16:creationId xmlns:a16="http://schemas.microsoft.com/office/drawing/2014/main" id="{72D224C3-DC29-4406-82E9-685FEEBD2724}"/>
              </a:ext>
            </a:extLst>
          </p:cNvPr>
          <p:cNvSpPr/>
          <p:nvPr/>
        </p:nvSpPr>
        <p:spPr bwMode="auto">
          <a:xfrm>
            <a:off x="6016116" y="5206436"/>
            <a:ext cx="1780174" cy="684076"/>
          </a:xfrm>
          <a:prstGeom prst="wedgeRoundRectCallout">
            <a:avLst>
              <a:gd name="adj1" fmla="val 46799"/>
              <a:gd name="adj2" fmla="val -11836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סיימנו?</a:t>
            </a:r>
            <a:endParaRPr lang="en-US" sz="2300" dirty="0">
              <a:latin typeface="+mn-lt"/>
              <a:cs typeface="+mn-cs"/>
            </a:endParaRP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3B1E2CFE-7103-4C03-92BF-6797A364A75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80B4CD76-D15B-4A8A-AF1A-171951E5455B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BCE2048-0107-4772-97E2-54972C5BD1FB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3087C03-3F50-4B6A-9BB2-5E13CAA60EEB}"/>
              </a:ext>
            </a:extLst>
          </p:cNvPr>
          <p:cNvSpPr/>
          <p:nvPr/>
        </p:nvSpPr>
        <p:spPr bwMode="auto">
          <a:xfrm>
            <a:off x="7564288" y="26039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AE52B1B-5FD8-45CF-A8DF-FC8A58C9BB4A}"/>
              </a:ext>
            </a:extLst>
          </p:cNvPr>
          <p:cNvCxnSpPr>
            <a:endCxn id="36" idx="2"/>
          </p:cNvCxnSpPr>
          <p:nvPr/>
        </p:nvCxnSpPr>
        <p:spPr bwMode="auto">
          <a:xfrm flipV="1">
            <a:off x="6016116" y="2855956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543EDE0-0681-40EE-BD67-9EBF1FCB3882}"/>
              </a:ext>
            </a:extLst>
          </p:cNvPr>
          <p:cNvSpPr/>
          <p:nvPr/>
        </p:nvSpPr>
        <p:spPr bwMode="auto">
          <a:xfrm>
            <a:off x="7564288" y="4230044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B072B83-C3B8-49CA-88B4-3A1161C046FD}"/>
              </a:ext>
            </a:extLst>
          </p:cNvPr>
          <p:cNvCxnSpPr>
            <a:endCxn id="38" idx="2"/>
          </p:cNvCxnSpPr>
          <p:nvPr/>
        </p:nvCxnSpPr>
        <p:spPr bwMode="auto">
          <a:xfrm flipV="1">
            <a:off x="6016116" y="4482072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017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he-IL" dirty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3988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</a:t>
            </a:r>
            <a:r>
              <a:rPr lang="en-US" sz="2400" dirty="0">
                <a:hlinkClick r:id="rId7"/>
              </a:rPr>
              <a:t>http://courses.cs.tau.ac.il/software1/2122b/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מרצה</a:t>
            </a:r>
            <a:r>
              <a:rPr lang="en-US" sz="2400" u="sng" dirty="0"/>
              <a:t>:</a:t>
            </a:r>
            <a:r>
              <a:rPr lang="he-IL" sz="2400" dirty="0"/>
              <a:t> </a:t>
            </a:r>
            <a:r>
              <a:rPr lang="he-IL" sz="2200" dirty="0"/>
              <a:t>לנה דנקין</a:t>
            </a:r>
            <a:endParaRPr lang="he-IL" sz="2000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  <a:endParaRPr lang="en-US" sz="2400" u="sng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אלה גולדשמידט</a:t>
            </a:r>
            <a:endParaRPr lang="en-US" sz="22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אמיר הרץ</a:t>
            </a:r>
            <a:endParaRPr lang="he-IL" sz="2200" u="sng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771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push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4EFC8D0-07F1-4046-9680-A3AB119388F7}"/>
              </a:ext>
            </a:extLst>
          </p:cNvPr>
          <p:cNvSpPr txBox="1">
            <a:spLocks/>
          </p:cNvSpPr>
          <p:nvPr/>
        </p:nvSpPr>
        <p:spPr bwMode="auto">
          <a:xfrm>
            <a:off x="1175596" y="176255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b="1" kern="0" dirty="0"/>
              <a:t>Nova</a:t>
            </a:r>
            <a:endParaRPr lang="he-IL" b="1" kern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6A11E860-349B-4F71-A684-8BD3A9EF988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CE8142-0745-40C0-932E-B9B2FBF74954}"/>
              </a:ext>
            </a:extLst>
          </p:cNvPr>
          <p:cNvCxnSpPr>
            <a:cxnSpLocks/>
          </p:cNvCxnSpPr>
          <p:nvPr/>
        </p:nvCxnSpPr>
        <p:spPr bwMode="auto">
          <a:xfrm flipV="1">
            <a:off x="7845451" y="3176972"/>
            <a:ext cx="0" cy="9541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A412F33-1075-44ED-AE3B-62C674FCE23A}"/>
              </a:ext>
            </a:extLst>
          </p:cNvPr>
          <p:cNvSpPr txBox="1"/>
          <p:nvPr/>
        </p:nvSpPr>
        <p:spPr>
          <a:xfrm>
            <a:off x="7840582" y="3723716"/>
            <a:ext cx="7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clone</a:t>
            </a:r>
            <a:endParaRPr lang="en-IL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107EF4E-27D9-4F33-9C31-6AD81A359E76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D68551-92D8-425E-92B6-7EA0FD7FF70B}"/>
              </a:ext>
            </a:extLst>
          </p:cNvPr>
          <p:cNvGrpSpPr/>
          <p:nvPr/>
        </p:nvGrpSpPr>
        <p:grpSpPr>
          <a:xfrm>
            <a:off x="1407604" y="2603928"/>
            <a:ext cx="6660740" cy="522549"/>
            <a:chOff x="1407604" y="2603928"/>
            <a:chExt cx="6660740" cy="52254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3175D9-B300-4FC4-8EF2-87F026ED553E}"/>
                </a:ext>
              </a:extLst>
            </p:cNvPr>
            <p:cNvSpPr/>
            <p:nvPr/>
          </p:nvSpPr>
          <p:spPr bwMode="auto">
            <a:xfrm>
              <a:off x="1407604" y="2622421"/>
              <a:ext cx="504056" cy="504056"/>
            </a:xfrm>
            <a:prstGeom prst="ellipse">
              <a:avLst/>
            </a:prstGeom>
            <a:solidFill>
              <a:srgbClr val="FFE89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9B3BBD2-D13F-4107-9D5C-A7D4C8E69070}"/>
                </a:ext>
              </a:extLst>
            </p:cNvPr>
            <p:cNvSpPr/>
            <p:nvPr/>
          </p:nvSpPr>
          <p:spPr bwMode="auto">
            <a:xfrm>
              <a:off x="3459832" y="2622421"/>
              <a:ext cx="504056" cy="504056"/>
            </a:xfrm>
            <a:prstGeom prst="ellipse">
              <a:avLst/>
            </a:prstGeom>
            <a:solidFill>
              <a:srgbClr val="FFE89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0029985-5117-4712-9B1C-E574525D1109}"/>
                </a:ext>
              </a:extLst>
            </p:cNvPr>
            <p:cNvCxnSpPr>
              <a:cxnSpLocks/>
              <a:stCxn id="13" idx="6"/>
              <a:endCxn id="14" idx="2"/>
            </p:cNvCxnSpPr>
            <p:nvPr/>
          </p:nvCxnSpPr>
          <p:spPr bwMode="auto">
            <a:xfrm>
              <a:off x="1911660" y="2874449"/>
              <a:ext cx="1548172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CA564EE-CEDB-45AC-9428-D39143CD7AE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63888" y="2874449"/>
              <a:ext cx="1548172" cy="46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22F3EA7-9437-4736-9E47-2B3F9398D00C}"/>
                </a:ext>
              </a:extLst>
            </p:cNvPr>
            <p:cNvSpPr/>
            <p:nvPr/>
          </p:nvSpPr>
          <p:spPr bwMode="auto">
            <a:xfrm>
              <a:off x="5512060" y="2622421"/>
              <a:ext cx="504056" cy="504056"/>
            </a:xfrm>
            <a:prstGeom prst="ellipse">
              <a:avLst/>
            </a:prstGeom>
            <a:solidFill>
              <a:srgbClr val="FCE7B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5D96C0B-3A0D-462B-AA19-0D42B022EDBC}"/>
                </a:ext>
              </a:extLst>
            </p:cNvPr>
            <p:cNvSpPr/>
            <p:nvPr/>
          </p:nvSpPr>
          <p:spPr bwMode="auto">
            <a:xfrm>
              <a:off x="7564288" y="2603928"/>
              <a:ext cx="504056" cy="50405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D294B06-84BB-4548-8873-45C099F726C4}"/>
                </a:ext>
              </a:extLst>
            </p:cNvPr>
            <p:cNvCxnSpPr>
              <a:endCxn id="29" idx="2"/>
            </p:cNvCxnSpPr>
            <p:nvPr/>
          </p:nvCxnSpPr>
          <p:spPr bwMode="auto">
            <a:xfrm flipV="1">
              <a:off x="6016116" y="2855956"/>
              <a:ext cx="1548172" cy="46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9BE2B97F-4621-4562-94DA-EED372F8D5A0}"/>
              </a:ext>
            </a:extLst>
          </p:cNvPr>
          <p:cNvSpPr/>
          <p:nvPr/>
        </p:nvSpPr>
        <p:spPr bwMode="auto">
          <a:xfrm>
            <a:off x="7564288" y="4230044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FC67EF2-C7D7-42E7-A302-C72F6400AB90}"/>
              </a:ext>
            </a:extLst>
          </p:cNvPr>
          <p:cNvCxnSpPr>
            <a:endCxn id="32" idx="2"/>
          </p:cNvCxnSpPr>
          <p:nvPr/>
        </p:nvCxnSpPr>
        <p:spPr bwMode="auto">
          <a:xfrm flipV="1">
            <a:off x="6016116" y="4482072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ular Callout 11">
            <a:extLst>
              <a:ext uri="{FF2B5EF4-FFF2-40B4-BE49-F238E27FC236}">
                <a16:creationId xmlns:a16="http://schemas.microsoft.com/office/drawing/2014/main" id="{3414E7F9-CFCD-45E4-9DE8-FE6CAB9755C7}"/>
              </a:ext>
            </a:extLst>
          </p:cNvPr>
          <p:cNvSpPr/>
          <p:nvPr/>
        </p:nvSpPr>
        <p:spPr bwMode="auto">
          <a:xfrm>
            <a:off x="5075010" y="3054742"/>
            <a:ext cx="2099960" cy="1092965"/>
          </a:xfrm>
          <a:prstGeom prst="wedgeRoundRectCallout">
            <a:avLst>
              <a:gd name="adj1" fmla="val 74224"/>
              <a:gd name="adj2" fmla="val -5551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נקמפל ונריץ את הקוד על </a:t>
            </a:r>
            <a:r>
              <a:rPr lang="en-US" sz="2300" dirty="0">
                <a:latin typeface="+mn-lt"/>
                <a:cs typeface="+mn-cs"/>
              </a:rPr>
              <a:t>nova</a:t>
            </a:r>
          </a:p>
        </p:txBody>
      </p:sp>
    </p:spTree>
    <p:extLst>
      <p:ext uri="{BB962C8B-B14F-4D97-AF65-F5344CB8AC3E}">
        <p14:creationId xmlns:p14="http://schemas.microsoft.com/office/powerpoint/2010/main" val="197678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pull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4EFC8D0-07F1-4046-9680-A3AB119388F7}"/>
              </a:ext>
            </a:extLst>
          </p:cNvPr>
          <p:cNvSpPr txBox="1">
            <a:spLocks/>
          </p:cNvSpPr>
          <p:nvPr/>
        </p:nvSpPr>
        <p:spPr bwMode="auto">
          <a:xfrm>
            <a:off x="1175596" y="1845217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A27597DD-9E3C-4B2F-A679-D9C87CF2E0B1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2F7EAC9C-F91D-4380-B107-082815324B4B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  <a:endCxn id="25" idx="2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0DF2ED2D-E6A1-490B-8DB0-63B3D2AED8B4}"/>
              </a:ext>
            </a:extLst>
          </p:cNvPr>
          <p:cNvSpPr/>
          <p:nvPr/>
        </p:nvSpPr>
        <p:spPr bwMode="auto">
          <a:xfrm>
            <a:off x="7564288" y="422108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59D5A13-5E46-4CEE-890F-72764E8273E1}"/>
              </a:ext>
            </a:extLst>
          </p:cNvPr>
          <p:cNvCxnSpPr>
            <a:cxnSpLocks/>
            <a:endCxn id="28" idx="2"/>
          </p:cNvCxnSpPr>
          <p:nvPr/>
        </p:nvCxnSpPr>
        <p:spPr bwMode="auto">
          <a:xfrm>
            <a:off x="6016116" y="4473116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213813A5-5B1A-43C1-A352-C1984ED665AA}"/>
              </a:ext>
            </a:extLst>
          </p:cNvPr>
          <p:cNvSpPr txBox="1">
            <a:spLocks/>
          </p:cNvSpPr>
          <p:nvPr/>
        </p:nvSpPr>
        <p:spPr bwMode="auto">
          <a:xfrm>
            <a:off x="6779860" y="469471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Last commit</a:t>
            </a:r>
            <a:endParaRPr lang="he-IL" kern="0" dirty="0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143E134C-FE83-4E2D-A4F6-4EA9D316CF10}"/>
              </a:ext>
            </a:extLst>
          </p:cNvPr>
          <p:cNvSpPr txBox="1">
            <a:spLocks/>
          </p:cNvSpPr>
          <p:nvPr/>
        </p:nvSpPr>
        <p:spPr bwMode="auto">
          <a:xfrm>
            <a:off x="1175596" y="5422696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435418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pull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CCCB733-3241-479D-B57D-BE44FF736C46}"/>
              </a:ext>
            </a:extLst>
          </p:cNvPr>
          <p:cNvSpPr txBox="1">
            <a:spLocks/>
          </p:cNvSpPr>
          <p:nvPr/>
        </p:nvSpPr>
        <p:spPr bwMode="auto">
          <a:xfrm>
            <a:off x="1175596" y="5422696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4EFC8D0-07F1-4046-9680-A3AB119388F7}"/>
              </a:ext>
            </a:extLst>
          </p:cNvPr>
          <p:cNvSpPr txBox="1">
            <a:spLocks/>
          </p:cNvSpPr>
          <p:nvPr/>
        </p:nvSpPr>
        <p:spPr bwMode="auto">
          <a:xfrm>
            <a:off x="1175596" y="1845217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597290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IL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 flipV="1">
            <a:off x="1911660" y="2849318"/>
            <a:ext cx="1548172" cy="251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A27597DD-9E3C-4B2F-A679-D9C87CF2E0B1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IL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2F7EAC9C-F91D-4380-B107-082815324B4B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  <a:endCxn id="25" idx="2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0DF2ED2D-E6A1-490B-8DB0-63B3D2AED8B4}"/>
              </a:ext>
            </a:extLst>
          </p:cNvPr>
          <p:cNvSpPr/>
          <p:nvPr/>
        </p:nvSpPr>
        <p:spPr bwMode="auto">
          <a:xfrm>
            <a:off x="7564288" y="422108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59D5A13-5E46-4CEE-890F-72764E8273E1}"/>
              </a:ext>
            </a:extLst>
          </p:cNvPr>
          <p:cNvCxnSpPr>
            <a:cxnSpLocks/>
            <a:endCxn id="28" idx="2"/>
          </p:cNvCxnSpPr>
          <p:nvPr/>
        </p:nvCxnSpPr>
        <p:spPr bwMode="auto">
          <a:xfrm>
            <a:off x="6016116" y="4473116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213813A5-5B1A-43C1-A352-C1984ED665AA}"/>
              </a:ext>
            </a:extLst>
          </p:cNvPr>
          <p:cNvSpPr txBox="1">
            <a:spLocks/>
          </p:cNvSpPr>
          <p:nvPr/>
        </p:nvSpPr>
        <p:spPr bwMode="auto">
          <a:xfrm>
            <a:off x="6779860" y="469471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Last commit</a:t>
            </a:r>
            <a:endParaRPr lang="he-IL" kern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EAF0B22-4B91-4AFE-8989-CBE32058421C}"/>
              </a:ext>
            </a:extLst>
          </p:cNvPr>
          <p:cNvSpPr/>
          <p:nvPr/>
        </p:nvSpPr>
        <p:spPr bwMode="auto">
          <a:xfrm>
            <a:off x="7564288" y="2621833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323618C-D44E-4B88-9507-815F56742AAD}"/>
              </a:ext>
            </a:extLst>
          </p:cNvPr>
          <p:cNvCxnSpPr>
            <a:cxnSpLocks/>
            <a:endCxn id="27" idx="2"/>
          </p:cNvCxnSpPr>
          <p:nvPr/>
        </p:nvCxnSpPr>
        <p:spPr bwMode="auto">
          <a:xfrm>
            <a:off x="6016116" y="2873861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1430DC7-9AB0-4DCC-A14F-100F50D0C98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48364" y="3176972"/>
            <a:ext cx="0" cy="94510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458983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תרשים זרימה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23</a:t>
            </a:fld>
            <a:endParaRPr lang="he-IL"/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016F4612-9072-8149-AB5C-0E47C0CB8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739" y="1865313"/>
            <a:ext cx="6094521" cy="499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54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פותחים חשבון ב</a:t>
            </a:r>
            <a:r>
              <a:rPr lang="en-US" dirty="0"/>
              <a:t>GitHub</a:t>
            </a:r>
            <a:r>
              <a:rPr lang="he-IL" dirty="0"/>
              <a:t> (שיכיל את ה</a:t>
            </a:r>
            <a:r>
              <a:rPr lang="en-US" dirty="0"/>
              <a:t>remote repositories</a:t>
            </a:r>
            <a:r>
              <a:rPr lang="he-IL" dirty="0"/>
              <a:t> שלנו).</a:t>
            </a:r>
          </a:p>
          <a:p>
            <a:pPr lvl="1"/>
            <a:r>
              <a:rPr lang="he-IL" dirty="0"/>
              <a:t>ניתן לפתוח חשבון חינמי עם כל כתובת מייל, אבל חשבון זה מאפשר לכם לפתוח מספר מוגבל של </a:t>
            </a:r>
            <a:r>
              <a:rPr lang="en-US" dirty="0"/>
              <a:t>repositories </a:t>
            </a:r>
            <a:r>
              <a:rPr lang="he-IL" dirty="0"/>
              <a:t> פרטיים. </a:t>
            </a:r>
          </a:p>
          <a:p>
            <a:pPr lvl="1"/>
            <a:r>
              <a:rPr lang="he-IL" dirty="0"/>
              <a:t>הרשמה עם כתובת המייל האוניברסיטאית תאפשר לכם לפתוח</a:t>
            </a:r>
            <a:r>
              <a:rPr lang="en-US" dirty="0"/>
              <a:t>repositories </a:t>
            </a:r>
            <a:r>
              <a:rPr lang="he-IL" dirty="0"/>
              <a:t> נראות פומבית או פרטית. </a:t>
            </a:r>
          </a:p>
          <a:p>
            <a:pPr marL="457200" lvl="1" indent="0">
              <a:buNone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0358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התקנת </a:t>
            </a:r>
            <a:r>
              <a:rPr lang="en-US" dirty="0"/>
              <a:t>git</a:t>
            </a:r>
            <a:r>
              <a:rPr lang="he-IL" dirty="0"/>
              <a:t> על המחשב שלכם. ניתן להיעזר במדריך הבא: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github.com</a:t>
            </a:r>
            <a:r>
              <a:rPr lang="en-US" dirty="0">
                <a:hlinkClick r:id="rId2"/>
              </a:rPr>
              <a:t>/git-guides/install-git</a:t>
            </a:r>
            <a:endParaRPr lang="he-IL" dirty="0"/>
          </a:p>
          <a:p>
            <a:r>
              <a:rPr lang="he-IL" dirty="0"/>
              <a:t>ניתן לעבוד עם</a:t>
            </a:r>
            <a:r>
              <a:rPr lang="en-US" dirty="0"/>
              <a:t>git </a:t>
            </a:r>
            <a:r>
              <a:rPr lang="he-IL" dirty="0"/>
              <a:t> בכמה אופנים: </a:t>
            </a:r>
            <a:endParaRPr lang="en-US" dirty="0"/>
          </a:p>
          <a:p>
            <a:pPr lvl="1"/>
            <a:r>
              <a:rPr lang="en-US" dirty="0"/>
              <a:t>Command line</a:t>
            </a:r>
            <a:r>
              <a:rPr lang="he-IL" dirty="0"/>
              <a:t> (ב</a:t>
            </a:r>
            <a:r>
              <a:rPr lang="en-US" dirty="0"/>
              <a:t>Windows </a:t>
            </a:r>
            <a:r>
              <a:rPr lang="he-IL" dirty="0"/>
              <a:t> עם </a:t>
            </a:r>
            <a:r>
              <a:rPr lang="en-US" dirty="0"/>
              <a:t>Git Bash</a:t>
            </a:r>
            <a:r>
              <a:rPr lang="he-IL" dirty="0"/>
              <a:t>).</a:t>
            </a:r>
          </a:p>
          <a:p>
            <a:pPr lvl="1"/>
            <a:r>
              <a:rPr lang="he-IL" dirty="0"/>
              <a:t>מנשק משתמש גרפי. </a:t>
            </a:r>
          </a:p>
          <a:p>
            <a:pPr lvl="1"/>
            <a:r>
              <a:rPr lang="he-IL" dirty="0"/>
              <a:t>שילוב של</a:t>
            </a:r>
            <a:r>
              <a:rPr lang="en-US" dirty="0"/>
              <a:t>Git </a:t>
            </a:r>
            <a:r>
              <a:rPr lang="he-IL" dirty="0"/>
              <a:t> בתוך כלי הפיתוח (</a:t>
            </a:r>
            <a:r>
              <a:rPr lang="en-US" dirty="0"/>
              <a:t>(IDE</a:t>
            </a:r>
            <a:r>
              <a:rPr lang="he-IL" dirty="0"/>
              <a:t> שלכם (</a:t>
            </a:r>
            <a:r>
              <a:rPr lang="en-US" dirty="0"/>
              <a:t>Eclipse \ IntelliJ</a:t>
            </a:r>
            <a:r>
              <a:rPr lang="he-IL" dirty="0"/>
              <a:t>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9186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לפתוח פרויקט חדש או לשכפל פרויקט קיים?</a:t>
            </a:r>
          </a:p>
          <a:p>
            <a:pPr lvl="1"/>
            <a:r>
              <a:rPr lang="he-IL" dirty="0">
                <a:effectLst/>
              </a:rPr>
              <a:t>כדי לשכפל פרויקט קיים נשתמש בפקודה:</a:t>
            </a:r>
          </a:p>
          <a:p>
            <a:pPr marL="0" indent="0" algn="ctr">
              <a:buNone/>
            </a:pPr>
            <a:r>
              <a:rPr lang="en-US" dirty="0"/>
              <a:t>git clone &lt;repo&gt; [&lt;</a:t>
            </a:r>
            <a:r>
              <a:rPr lang="en-US" dirty="0" err="1"/>
              <a:t>dir</a:t>
            </a:r>
            <a:r>
              <a:rPr lang="en-US" dirty="0"/>
              <a:t>&gt;]</a:t>
            </a:r>
          </a:p>
          <a:p>
            <a:pPr lvl="1"/>
            <a:r>
              <a:rPr lang="he-IL" dirty="0"/>
              <a:t>כדי לפתוח פרויקט חדש וריק ב </a:t>
            </a:r>
            <a:r>
              <a:rPr lang="en-US" dirty="0"/>
              <a:t>GitHub</a:t>
            </a:r>
            <a:r>
              <a:rPr lang="he-IL" dirty="0"/>
              <a:t>:</a:t>
            </a:r>
            <a:endParaRPr lang="en-US" dirty="0"/>
          </a:p>
          <a:p>
            <a:pPr marL="457200" lvl="1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guides.github.com</a:t>
            </a:r>
            <a:r>
              <a:rPr lang="en-US" dirty="0">
                <a:hlinkClick r:id="rId3"/>
              </a:rPr>
              <a:t>/activities/hello-world/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562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he-IL" dirty="0"/>
              <a:t>מאוגוסט 2021, </a:t>
            </a:r>
            <a:r>
              <a:rPr lang="en-US" dirty="0"/>
              <a:t>GitHub</a:t>
            </a:r>
            <a:r>
              <a:rPr lang="he-IL" dirty="0"/>
              <a:t> לא מאפשרת שימוש בסיסמא על מנת לבצע אימות של פעולות </a:t>
            </a:r>
            <a:r>
              <a:rPr lang="en-US" dirty="0"/>
              <a:t>Git </a:t>
            </a:r>
            <a:r>
              <a:rPr lang="he-IL" dirty="0"/>
              <a:t> מול </a:t>
            </a:r>
            <a:r>
              <a:rPr lang="en-US" dirty="0"/>
              <a:t>GitHub</a:t>
            </a:r>
            <a:r>
              <a:rPr lang="he-IL" dirty="0"/>
              <a:t>*.</a:t>
            </a:r>
          </a:p>
          <a:p>
            <a:pPr lvl="1"/>
            <a:endParaRPr lang="he-IL" dirty="0"/>
          </a:p>
          <a:p>
            <a:pPr lvl="1"/>
            <a:r>
              <a:rPr lang="he-IL" dirty="0"/>
              <a:t>במקום זאת יש להשתמש ב-</a:t>
            </a:r>
            <a:r>
              <a:rPr lang="en-US" dirty="0"/>
              <a:t>access token</a:t>
            </a:r>
            <a:r>
              <a:rPr lang="he-IL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he-IL" dirty="0"/>
              <a:t>או </a:t>
            </a:r>
            <a:r>
              <a:rPr lang="en-US" dirty="0"/>
              <a:t>SHH-key</a:t>
            </a:r>
            <a:r>
              <a:rPr lang="he-IL" dirty="0"/>
              <a:t>.</a:t>
            </a:r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r>
              <a:rPr lang="he-IL" dirty="0"/>
              <a:t>*</a:t>
            </a:r>
            <a:r>
              <a:rPr lang="en-US" sz="1800" dirty="0">
                <a:hlinkClick r:id="rId2"/>
              </a:rPr>
              <a:t>Token authentication requirements for Git operations</a:t>
            </a:r>
            <a:endParaRPr lang="en-US" sz="1800" dirty="0"/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</p:spTree>
    <p:extLst>
      <p:ext uri="{BB962C8B-B14F-4D97-AF65-F5344CB8AC3E}">
        <p14:creationId xmlns:p14="http://schemas.microsoft.com/office/powerpoint/2010/main" val="479185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2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0435E6-87F4-4EA3-B77F-1084781949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00"/>
          <a:stretch/>
        </p:blipFill>
        <p:spPr>
          <a:xfrm>
            <a:off x="2080387" y="3276600"/>
            <a:ext cx="5440425" cy="3429000"/>
          </a:xfrm>
          <a:prstGeom prst="rect">
            <a:avLst/>
          </a:prstGeom>
        </p:spPr>
      </p:pic>
      <p:sp>
        <p:nvSpPr>
          <p:cNvPr id="7" name="Down Arrow 7">
            <a:extLst>
              <a:ext uri="{FF2B5EF4-FFF2-40B4-BE49-F238E27FC236}">
                <a16:creationId xmlns:a16="http://schemas.microsoft.com/office/drawing/2014/main" id="{84CC783F-A2A6-4AC9-BF6E-538927A65767}"/>
              </a:ext>
            </a:extLst>
          </p:cNvPr>
          <p:cNvSpPr/>
          <p:nvPr/>
        </p:nvSpPr>
        <p:spPr bwMode="auto">
          <a:xfrm rot="11341764">
            <a:off x="2708119" y="4908328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38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2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E328A0-FB22-420F-B9E9-501938B980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05" t="52551" r="3451"/>
          <a:stretch/>
        </p:blipFill>
        <p:spPr>
          <a:xfrm>
            <a:off x="1223628" y="3609020"/>
            <a:ext cx="6624736" cy="26393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E5A834F-DA40-463B-9E56-6263A6A44B8D}"/>
              </a:ext>
            </a:extLst>
          </p:cNvPr>
          <p:cNvSpPr/>
          <p:nvPr/>
        </p:nvSpPr>
        <p:spPr bwMode="auto">
          <a:xfrm>
            <a:off x="1511660" y="5337212"/>
            <a:ext cx="6192688" cy="612068"/>
          </a:xfrm>
          <a:prstGeom prst="rect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786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/>
              <a:t>סביבת פיתוח והרצה ל</a:t>
            </a:r>
            <a:r>
              <a:rPr lang="he-IL">
                <a:latin typeface="Comic Sans MS" pitchFamily="66" charset="0"/>
              </a:rPr>
              <a:t>-</a:t>
            </a:r>
            <a:r>
              <a:rPr lang="en-US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גרסת ה-</a:t>
            </a:r>
            <a:r>
              <a:rPr lang="en-US" sz="2400" dirty="0"/>
              <a:t>Java</a:t>
            </a:r>
            <a:r>
              <a:rPr lang="he-IL" sz="2400" dirty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>
                <a:hlinkClick r:id="rId8"/>
              </a:rPr>
              <a:t>Java SE (Standard Edition) </a:t>
            </a:r>
            <a:r>
              <a:rPr lang="he-IL" sz="2400">
                <a:hlinkClick r:id="rId8"/>
              </a:rPr>
              <a:t>8</a:t>
            </a:r>
            <a:r>
              <a:rPr lang="fr-FR" sz="2400">
                <a:hlinkClick r:id="rId8"/>
              </a:rPr>
              <a:t>.0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ערכת הפיתוח</a:t>
            </a:r>
            <a:r>
              <a:rPr lang="en-US" sz="2200" dirty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JDK (Java Development Kit) that includes:</a:t>
            </a:r>
            <a:endParaRPr lang="he-IL" sz="2400" dirty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הורדה ותיעוד ב-</a:t>
            </a:r>
            <a:r>
              <a:rPr lang="en-US" sz="1600" dirty="0">
                <a:hlinkClick r:id="rId9"/>
              </a:rPr>
              <a:t>http://www.oracle.com/technetwork/java/javase/downloads/index.html</a:t>
            </a:r>
            <a:r>
              <a:rPr lang="he-IL" sz="1600" dirty="0"/>
              <a:t> </a:t>
            </a:r>
            <a:endParaRPr lang="en-US" sz="160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457200" lvl="1" indent="0" algn="ctr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hlinkClick r:id="rId2"/>
              </a:rPr>
              <a:t>Adding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AC65F3-FE07-45CD-9148-E15DF5725D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350"/>
          <a:stretch/>
        </p:blipFill>
        <p:spPr>
          <a:xfrm>
            <a:off x="1403648" y="2852936"/>
            <a:ext cx="6543835" cy="5805264"/>
          </a:xfrm>
          <a:prstGeom prst="rect">
            <a:avLst/>
          </a:prstGeom>
        </p:spPr>
      </p:pic>
      <p:sp>
        <p:nvSpPr>
          <p:cNvPr id="13" name="Down Arrow 7">
            <a:extLst>
              <a:ext uri="{FF2B5EF4-FFF2-40B4-BE49-F238E27FC236}">
                <a16:creationId xmlns:a16="http://schemas.microsoft.com/office/drawing/2014/main" id="{2639F83A-A75D-453B-92C7-9226B124921A}"/>
              </a:ext>
            </a:extLst>
          </p:cNvPr>
          <p:cNvSpPr/>
          <p:nvPr/>
        </p:nvSpPr>
        <p:spPr bwMode="auto">
          <a:xfrm rot="11341764">
            <a:off x="2420087" y="4180845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954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דוגמא – תרגיל 0</a:t>
            </a:r>
          </a:p>
        </p:txBody>
      </p:sp>
    </p:spTree>
    <p:extLst>
      <p:ext uri="{BB962C8B-B14F-4D97-AF65-F5344CB8AC3E}">
        <p14:creationId xmlns:p14="http://schemas.microsoft.com/office/powerpoint/2010/main" val="13636653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9BDC56-EE16-EB4E-9BFD-AB6730142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3345930"/>
            <a:ext cx="5378388" cy="33596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בכל תרגיל נפרסם קישור ל</a:t>
            </a:r>
            <a:r>
              <a:rPr lang="en-US" dirty="0"/>
              <a:t>repository</a:t>
            </a:r>
            <a:r>
              <a:rPr lang="he-IL" dirty="0"/>
              <a:t> המתאים.</a:t>
            </a:r>
          </a:p>
          <a:p>
            <a:pPr lvl="1"/>
            <a:r>
              <a:rPr lang="he-IL" dirty="0"/>
              <a:t>עבור תרגיל 0 (לא להגשה):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err="1">
                <a:hlinkClick r:id="rId3"/>
              </a:rPr>
              <a:t>classroom.github.com</a:t>
            </a:r>
            <a:r>
              <a:rPr lang="en-US" sz="2000" dirty="0">
                <a:hlinkClick r:id="rId3"/>
              </a:rPr>
              <a:t>/a/Qv8o__uv</a:t>
            </a:r>
            <a:endParaRPr lang="he-IL" dirty="0"/>
          </a:p>
          <a:p>
            <a:r>
              <a:rPr lang="he-IL" dirty="0"/>
              <a:t>ההגשה מתבצעת דרך </a:t>
            </a:r>
            <a:r>
              <a:rPr lang="en-US" dirty="0"/>
              <a:t>Git</a:t>
            </a:r>
            <a:r>
              <a:rPr lang="he-IL" dirty="0"/>
              <a:t> ו</a:t>
            </a:r>
            <a:r>
              <a:rPr lang="he-IL" b="1" dirty="0"/>
              <a:t>גם</a:t>
            </a:r>
            <a:r>
              <a:rPr lang="he-IL" dirty="0"/>
              <a:t> דרך המודל.</a:t>
            </a:r>
          </a:p>
          <a:p>
            <a:r>
              <a:rPr lang="he-IL" dirty="0"/>
              <a:t>עליכם להתחבר ל </a:t>
            </a:r>
            <a:r>
              <a:rPr lang="en-US" dirty="0"/>
              <a:t>GitHub</a:t>
            </a:r>
            <a:r>
              <a:rPr lang="he-IL" dirty="0"/>
              <a:t> עם המשתמש האוניברסיטאי.</a:t>
            </a:r>
          </a:p>
          <a:p>
            <a:pPr marL="0" indent="0">
              <a:buNone/>
            </a:pPr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32</a:t>
            </a:fld>
            <a:endParaRPr lang="he-IL" dirty="0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6437F6B4-F654-1348-A1D7-737586EEF22B}"/>
              </a:ext>
            </a:extLst>
          </p:cNvPr>
          <p:cNvSpPr/>
          <p:nvPr/>
        </p:nvSpPr>
        <p:spPr bwMode="auto">
          <a:xfrm rot="2861132">
            <a:off x="4673191" y="4445957"/>
            <a:ext cx="462213" cy="115961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54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הפרויקט יפתח בתצורה של פרויקט קיים.</a:t>
            </a:r>
          </a:p>
          <a:p>
            <a:r>
              <a:rPr lang="he-IL" dirty="0"/>
              <a:t>לחצו עם הכפתור </a:t>
            </a:r>
            <a:r>
              <a:rPr lang="en-US" dirty="0"/>
              <a:t> code</a:t>
            </a:r>
            <a:r>
              <a:rPr lang="he-IL" dirty="0"/>
              <a:t>(הירוק) והעתיקו את הקישור המצורף ל </a:t>
            </a:r>
            <a:r>
              <a:rPr lang="en-US" dirty="0"/>
              <a:t>git clone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33</a:t>
            </a:fld>
            <a:endParaRPr lang="he-IL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BB0152F-0BA7-4811-9C46-689B4F03D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624" y="3074198"/>
            <a:ext cx="7633952" cy="3631630"/>
          </a:xfrm>
          <a:prstGeom prst="rect">
            <a:avLst/>
          </a:prstGeom>
        </p:spPr>
      </p:pic>
      <p:sp>
        <p:nvSpPr>
          <p:cNvPr id="8" name="Down Arrow 7">
            <a:extLst>
              <a:ext uri="{FF2B5EF4-FFF2-40B4-BE49-F238E27FC236}">
                <a16:creationId xmlns:a16="http://schemas.microsoft.com/office/drawing/2014/main" id="{A8E7CA4B-D0E7-B147-8968-EDBF89C33ADA}"/>
              </a:ext>
            </a:extLst>
          </p:cNvPr>
          <p:cNvSpPr/>
          <p:nvPr/>
        </p:nvSpPr>
        <p:spPr bwMode="auto">
          <a:xfrm rot="11341764">
            <a:off x="7496651" y="5252443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76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34</a:t>
            </a:fld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561A6-3000-4E4C-839E-73BD64723EA9}"/>
              </a:ext>
            </a:extLst>
          </p:cNvPr>
          <p:cNvSpPr txBox="1"/>
          <p:nvPr/>
        </p:nvSpPr>
        <p:spPr>
          <a:xfrm>
            <a:off x="3383868" y="2168860"/>
            <a:ext cx="261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40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417643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algn="r" eaLnBrk="1" hangingPunct="1"/>
            <a:r>
              <a:rPr lang="he-IL" dirty="0"/>
              <a:t>סביבת פיתוח שלובה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/>
              <a:t>IDE</a:t>
            </a:r>
            <a:r>
              <a:rPr lang="en-US"/>
              <a:t> = </a:t>
            </a:r>
            <a:r>
              <a:rPr lang="en-US" sz="2700">
                <a:latin typeface="Comic Sans MS" pitchFamily="66" charset="0"/>
              </a:rPr>
              <a:t>Integrated Development Environment</a:t>
            </a:r>
            <a:endParaRPr lang="en-US"/>
          </a:p>
          <a:p>
            <a:pPr eaLnBrk="1" hangingPunct="1"/>
            <a:r>
              <a:rPr lang="he-IL"/>
              <a:t>סביבה המשלבת רכיבי/כלי פיתוח עצמאיים:</a:t>
            </a:r>
          </a:p>
          <a:p>
            <a:pPr lvl="1" eaLnBrk="1" hangingPunct="1"/>
            <a:r>
              <a:rPr lang="he-IL"/>
              <a:t>עורך טקסט (</a:t>
            </a:r>
            <a:r>
              <a:rPr lang="en-US"/>
              <a:t>editor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סייר הקבצים (</a:t>
            </a:r>
            <a:r>
              <a:rPr lang="en-US"/>
              <a:t>browser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מהדר (</a:t>
            </a:r>
            <a:r>
              <a:rPr lang="en-US"/>
              <a:t>compiler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סביבת זמן ריצה (</a:t>
            </a:r>
            <a:r>
              <a:rPr lang="en-US"/>
              <a:t>JRE</a:t>
            </a:r>
            <a:r>
              <a:rPr lang="he-IL"/>
              <a:t>)</a:t>
            </a:r>
            <a:endParaRPr lang="he-IL" b="1" u="sng"/>
          </a:p>
          <a:p>
            <a:pPr lvl="1" eaLnBrk="1" hangingPunct="1"/>
            <a:r>
              <a:rPr lang="he-IL"/>
              <a:t>מנפה השגיאות (</a:t>
            </a:r>
            <a:r>
              <a:rPr lang="en-US"/>
              <a:t>debugger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ועוד...</a:t>
            </a:r>
          </a:p>
          <a:p>
            <a:pPr eaLnBrk="1" hangingPunct="1"/>
            <a:r>
              <a:rPr lang="en-US" b="1"/>
              <a:t>Eclipse</a:t>
            </a:r>
            <a:r>
              <a:rPr lang="he-IL"/>
              <a:t> – ה- </a:t>
            </a:r>
            <a:r>
              <a:rPr lang="en-US"/>
              <a:t>IDE</a:t>
            </a:r>
            <a:r>
              <a:rPr lang="he-IL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 eaLnBrk="1" hangingPunct="1"/>
            <a:r>
              <a:rPr lang="en-US" dirty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IDE</a:t>
            </a:r>
            <a:r>
              <a:rPr lang="he-IL" sz="2400" dirty="0"/>
              <a:t> המתאים גם לפיתוח תוכנה ב </a:t>
            </a:r>
            <a:r>
              <a:rPr lang="en-US" sz="2400" dirty="0"/>
              <a:t>Java</a:t>
            </a:r>
            <a:r>
              <a:rPr lang="he-I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ניתן להתקנה ב- </a:t>
            </a:r>
            <a:r>
              <a:rPr lang="en-US" sz="2400" dirty="0"/>
              <a:t>Linux</a:t>
            </a:r>
            <a:r>
              <a:rPr lang="he-IL" sz="2400" dirty="0"/>
              <a:t>, </a:t>
            </a:r>
            <a:r>
              <a:rPr lang="en-US" sz="2400" dirty="0"/>
              <a:t>Windows</a:t>
            </a:r>
            <a:r>
              <a:rPr lang="he-IL" sz="2400" dirty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דורש התקנה בנפרד של </a:t>
            </a:r>
            <a:r>
              <a:rPr lang="en-US" sz="2400" dirty="0"/>
              <a:t>JDK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אתר הבית: </a:t>
            </a:r>
            <a:r>
              <a:rPr lang="en-US" sz="2400" dirty="0">
                <a:hlinkClick r:id="rId9"/>
              </a:rPr>
              <a:t>www.eclipse.org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מותקן על כל המחשבים בכיתת המחשבים בשרייבר.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vs. GitHub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en-US" sz="2600" dirty="0"/>
              <a:t>Git</a:t>
            </a:r>
            <a:r>
              <a:rPr lang="he-IL" sz="2600" dirty="0"/>
              <a:t> היא תוכנת ניהול גרסאות</a:t>
            </a:r>
            <a:r>
              <a:rPr lang="en-US" sz="2600" dirty="0"/>
              <a:t> </a:t>
            </a:r>
            <a:r>
              <a:rPr lang="he-IL" sz="2600" dirty="0"/>
              <a:t>של קוד.</a:t>
            </a:r>
          </a:p>
          <a:p>
            <a:pPr lvl="1"/>
            <a:r>
              <a:rPr lang="he-IL" sz="2400" dirty="0"/>
              <a:t>מותקנת על המחשב האישי שלכם.</a:t>
            </a:r>
          </a:p>
          <a:p>
            <a:pPr marL="457200" lvl="1" indent="0">
              <a:buNone/>
            </a:pPr>
            <a:endParaRPr lang="he-IL" sz="2400" dirty="0"/>
          </a:p>
          <a:p>
            <a:r>
              <a:rPr lang="en-US" dirty="0"/>
              <a:t>GitHub</a:t>
            </a:r>
            <a:r>
              <a:rPr lang="he-IL" dirty="0"/>
              <a:t> הוא </a:t>
            </a:r>
            <a:r>
              <a:rPr lang="he-IL" sz="2600" dirty="0"/>
              <a:t>שרות עבור פרויקטים פיתוח תוכנה שבהם משתמשים במערכת </a:t>
            </a:r>
            <a:r>
              <a:rPr lang="en-US" sz="2600" dirty="0"/>
              <a:t>Git</a:t>
            </a:r>
            <a:r>
              <a:rPr lang="he-IL" sz="2600" dirty="0"/>
              <a:t>.</a:t>
            </a:r>
          </a:p>
          <a:p>
            <a:pPr lvl="1"/>
            <a:r>
              <a:rPr lang="he-IL" dirty="0"/>
              <a:t>מספק אחסון למערכת ניהול הגרסאות </a:t>
            </a:r>
            <a:r>
              <a:rPr lang="en-US" dirty="0"/>
              <a:t>Git</a:t>
            </a:r>
            <a:r>
              <a:rPr lang="he-IL" dirty="0"/>
              <a:t>.</a:t>
            </a:r>
            <a:endParaRPr lang="en-US" dirty="0"/>
          </a:p>
          <a:p>
            <a:pPr lvl="1"/>
            <a:r>
              <a:rPr lang="he-IL" dirty="0"/>
              <a:t>משמש כרשת חברתית בה מפתחים משתפים את סטטוס ההתקדמות שלהם בכתיבת הקוד.</a:t>
            </a:r>
            <a:endParaRPr lang="en-US" dirty="0"/>
          </a:p>
          <a:p>
            <a:pPr lvl="1"/>
            <a:r>
              <a:rPr lang="he-IL" dirty="0"/>
              <a:t>אחרים יכולים להגיב \ לערוך \ ולתקן קוד פומבי שעלה ל</a:t>
            </a:r>
            <a:r>
              <a:rPr lang="en-US" dirty="0"/>
              <a:t>GitHub</a:t>
            </a:r>
            <a:r>
              <a:rPr lang="he-IL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154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Git </a:t>
            </a:r>
            <a:r>
              <a:rPr lang="he-IL" dirty="0"/>
              <a:t>מה מאפשר לנו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ניהול גרסאות של הקוד:</a:t>
            </a:r>
          </a:p>
          <a:p>
            <a:pPr lvl="1"/>
            <a:r>
              <a:rPr lang="he-IL" dirty="0"/>
              <a:t>מעקב אחרי שינויים.</a:t>
            </a:r>
          </a:p>
          <a:p>
            <a:pPr lvl="1"/>
            <a:r>
              <a:rPr lang="he-IL" dirty="0"/>
              <a:t>חזרה אחורה.</a:t>
            </a:r>
          </a:p>
          <a:p>
            <a:pPr lvl="1"/>
            <a:r>
              <a:rPr lang="he-IL" dirty="0"/>
              <a:t>גיבוי</a:t>
            </a:r>
          </a:p>
          <a:p>
            <a:r>
              <a:rPr lang="he-IL" dirty="0"/>
              <a:t>עבודה בצוות:</a:t>
            </a:r>
          </a:p>
          <a:p>
            <a:pPr lvl="1"/>
            <a:r>
              <a:rPr lang="he-IL" dirty="0"/>
              <a:t>עדכון של שינויים שבוצעו ע״י חברי צוות אחרים.</a:t>
            </a:r>
          </a:p>
          <a:p>
            <a:pPr lvl="1"/>
            <a:r>
              <a:rPr lang="he-IL" dirty="0"/>
              <a:t>מיזוג (אוטומטי או ידני) במידה ושני חברי צוות משנים את אותו הקוד.</a:t>
            </a:r>
          </a:p>
          <a:p>
            <a:r>
              <a:rPr lang="he-IL" dirty="0"/>
              <a:t>זו שיטת העבודה המקובלת (ואם לא </a:t>
            </a:r>
            <a:r>
              <a:rPr lang="en-US" dirty="0"/>
              <a:t>Git</a:t>
            </a:r>
            <a:r>
              <a:rPr lang="he-IL" dirty="0"/>
              <a:t>, אז כלי בקרת תצורה אחר עם מאפיינים דומים)</a:t>
            </a:r>
          </a:p>
          <a:p>
            <a:pPr marL="457200" lvl="1" indent="0">
              <a:buNone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20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23C2B-C22F-432E-8AB5-B668D5B4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4131F6-585D-45CA-BE4E-4CCD548C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/>
            <a:r>
              <a:rPr lang="en-US" dirty="0"/>
              <a:t>Git</a:t>
            </a:r>
            <a:endParaRPr lang="he-IL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E23981-10CF-488C-A6CD-39B50D1C1E88}"/>
              </a:ext>
            </a:extLst>
          </p:cNvPr>
          <p:cNvSpPr/>
          <p:nvPr/>
        </p:nvSpPr>
        <p:spPr bwMode="auto">
          <a:xfrm>
            <a:off x="1187624" y="3679892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035F473-DF6A-4143-A563-DF75D7996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481" y="1889654"/>
            <a:ext cx="2375793" cy="41354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Current code</a:t>
            </a:r>
            <a:endParaRPr lang="he-IL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E122AB6-56B3-4333-B561-5ED50F4DFFB1}"/>
              </a:ext>
            </a:extLst>
          </p:cNvPr>
          <p:cNvSpPr/>
          <p:nvPr/>
        </p:nvSpPr>
        <p:spPr bwMode="auto">
          <a:xfrm>
            <a:off x="3239852" y="3681028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626263A-7B3C-44F9-BA0A-B302966EC24B}"/>
              </a:ext>
            </a:extLst>
          </p:cNvPr>
          <p:cNvCxnSpPr>
            <a:stCxn id="6" idx="6"/>
            <a:endCxn id="10" idx="2"/>
          </p:cNvCxnSpPr>
          <p:nvPr/>
        </p:nvCxnSpPr>
        <p:spPr bwMode="auto">
          <a:xfrm>
            <a:off x="1691680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84CC90-B765-41D8-84AC-73EFE05953D6}"/>
              </a:ext>
            </a:extLst>
          </p:cNvPr>
          <p:cNvCxnSpPr>
            <a:cxnSpLocks/>
          </p:cNvCxnSpPr>
          <p:nvPr/>
        </p:nvCxnSpPr>
        <p:spPr bwMode="auto">
          <a:xfrm>
            <a:off x="4672009" y="1942849"/>
            <a:ext cx="0" cy="1918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40AE3CC-BD7F-4B3E-ABBE-D9F19DDD3AB0}"/>
              </a:ext>
            </a:extLst>
          </p:cNvPr>
          <p:cNvSpPr txBox="1">
            <a:spLocks/>
          </p:cNvSpPr>
          <p:nvPr/>
        </p:nvSpPr>
        <p:spPr bwMode="auto">
          <a:xfrm>
            <a:off x="791580" y="1889654"/>
            <a:ext cx="1702532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History</a:t>
            </a:r>
            <a:endParaRPr lang="he-IL" kern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308BBA0-633D-4539-BBFE-05F03C0BF63E}"/>
              </a:ext>
            </a:extLst>
          </p:cNvPr>
          <p:cNvSpPr/>
          <p:nvPr/>
        </p:nvSpPr>
        <p:spPr bwMode="auto">
          <a:xfrm>
            <a:off x="5292080" y="36810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E1807E-D285-4F4B-A590-8434849FA078}"/>
              </a:ext>
            </a:extLst>
          </p:cNvPr>
          <p:cNvCxnSpPr>
            <a:endCxn id="27" idx="2"/>
          </p:cNvCxnSpPr>
          <p:nvPr/>
        </p:nvCxnSpPr>
        <p:spPr bwMode="auto">
          <a:xfrm>
            <a:off x="3743908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A508307-E88F-47D0-A8D2-4C0A326F8468}"/>
              </a:ext>
            </a:extLst>
          </p:cNvPr>
          <p:cNvSpPr txBox="1">
            <a:spLocks/>
          </p:cNvSpPr>
          <p:nvPr/>
        </p:nvSpPr>
        <p:spPr bwMode="auto">
          <a:xfrm>
            <a:off x="251755" y="4228067"/>
            <a:ext cx="2375793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kern="0" dirty="0"/>
              <a:t>Initial</a:t>
            </a:r>
            <a:br>
              <a:rPr lang="en-US" kern="0" dirty="0"/>
            </a:br>
            <a:r>
              <a:rPr lang="en-US" kern="0" dirty="0"/>
              <a:t>Commit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2463864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23C2B-C22F-432E-8AB5-B668D5B4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4131F6-585D-45CA-BE4E-4CCD548C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/>
            <a:r>
              <a:rPr lang="en-US" dirty="0"/>
              <a:t>Git add + commit</a:t>
            </a:r>
            <a:endParaRPr lang="he-IL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E23981-10CF-488C-A6CD-39B50D1C1E88}"/>
              </a:ext>
            </a:extLst>
          </p:cNvPr>
          <p:cNvSpPr/>
          <p:nvPr/>
        </p:nvSpPr>
        <p:spPr bwMode="auto">
          <a:xfrm>
            <a:off x="1187624" y="3679892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E122AB6-56B3-4333-B561-5ED50F4DFFB1}"/>
              </a:ext>
            </a:extLst>
          </p:cNvPr>
          <p:cNvSpPr/>
          <p:nvPr/>
        </p:nvSpPr>
        <p:spPr bwMode="auto">
          <a:xfrm>
            <a:off x="3239852" y="3681028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626263A-7B3C-44F9-BA0A-B302966EC24B}"/>
              </a:ext>
            </a:extLst>
          </p:cNvPr>
          <p:cNvCxnSpPr>
            <a:stCxn id="6" idx="6"/>
            <a:endCxn id="10" idx="2"/>
          </p:cNvCxnSpPr>
          <p:nvPr/>
        </p:nvCxnSpPr>
        <p:spPr bwMode="auto">
          <a:xfrm>
            <a:off x="1691680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84CC90-B765-41D8-84AC-73EFE05953D6}"/>
              </a:ext>
            </a:extLst>
          </p:cNvPr>
          <p:cNvCxnSpPr>
            <a:cxnSpLocks/>
          </p:cNvCxnSpPr>
          <p:nvPr/>
        </p:nvCxnSpPr>
        <p:spPr bwMode="auto">
          <a:xfrm>
            <a:off x="4672009" y="1942849"/>
            <a:ext cx="0" cy="1918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40AE3CC-BD7F-4B3E-ABBE-D9F19DDD3AB0}"/>
              </a:ext>
            </a:extLst>
          </p:cNvPr>
          <p:cNvSpPr txBox="1">
            <a:spLocks/>
          </p:cNvSpPr>
          <p:nvPr/>
        </p:nvSpPr>
        <p:spPr bwMode="auto">
          <a:xfrm>
            <a:off x="791580" y="1889654"/>
            <a:ext cx="1702532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History</a:t>
            </a:r>
            <a:endParaRPr lang="he-IL" kern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308BBA0-633D-4539-BBFE-05F03C0BF63E}"/>
              </a:ext>
            </a:extLst>
          </p:cNvPr>
          <p:cNvSpPr/>
          <p:nvPr/>
        </p:nvSpPr>
        <p:spPr bwMode="auto">
          <a:xfrm>
            <a:off x="5292080" y="36810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E1807E-D285-4F4B-A590-8434849FA078}"/>
              </a:ext>
            </a:extLst>
          </p:cNvPr>
          <p:cNvCxnSpPr>
            <a:endCxn id="27" idx="2"/>
          </p:cNvCxnSpPr>
          <p:nvPr/>
        </p:nvCxnSpPr>
        <p:spPr bwMode="auto">
          <a:xfrm>
            <a:off x="3743908" y="3931920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C67F67D-B3AD-44C0-8370-598D6A48CB6A}"/>
              </a:ext>
            </a:extLst>
          </p:cNvPr>
          <p:cNvSpPr/>
          <p:nvPr/>
        </p:nvSpPr>
        <p:spPr bwMode="auto">
          <a:xfrm>
            <a:off x="7344148" y="3679892"/>
            <a:ext cx="504056" cy="504056"/>
          </a:xfrm>
          <a:prstGeom prst="ellipse">
            <a:avLst/>
          </a:prstGeom>
          <a:solidFill>
            <a:srgbClr val="8AC7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CC23E98-B707-4937-A8B2-4CE8A8A55635}"/>
              </a:ext>
            </a:extLst>
          </p:cNvPr>
          <p:cNvCxnSpPr>
            <a:endCxn id="12" idx="2"/>
          </p:cNvCxnSpPr>
          <p:nvPr/>
        </p:nvCxnSpPr>
        <p:spPr bwMode="auto">
          <a:xfrm>
            <a:off x="5795976" y="3930784"/>
            <a:ext cx="1548172" cy="1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A086591-7BC4-48E2-8E49-EA7B35C30D76}"/>
              </a:ext>
            </a:extLst>
          </p:cNvPr>
          <p:cNvSpPr txBox="1">
            <a:spLocks/>
          </p:cNvSpPr>
          <p:nvPr/>
        </p:nvSpPr>
        <p:spPr bwMode="auto">
          <a:xfrm>
            <a:off x="6431538" y="3140900"/>
            <a:ext cx="2255262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/>
              <a:t>New Commit</a:t>
            </a:r>
            <a:endParaRPr lang="he-IL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E920C2E-1D37-4782-A2BC-C9008790BCEC}"/>
              </a:ext>
            </a:extLst>
          </p:cNvPr>
          <p:cNvSpPr txBox="1">
            <a:spLocks/>
          </p:cNvSpPr>
          <p:nvPr/>
        </p:nvSpPr>
        <p:spPr bwMode="auto">
          <a:xfrm>
            <a:off x="4680481" y="1889654"/>
            <a:ext cx="2375793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/>
              <a:t>Current code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40229206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46967</TotalTime>
  <Words>986</Words>
  <Application>Microsoft Office PowerPoint</Application>
  <PresentationFormat>On-screen Show (4:3)</PresentationFormat>
  <Paragraphs>243</Paragraphs>
  <Slides>34</Slides>
  <Notes>24</Notes>
  <HiddenSlides>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-apple-system</vt:lpstr>
      <vt:lpstr>Arial</vt:lpstr>
      <vt:lpstr>Calibri</vt:lpstr>
      <vt:lpstr>Comic Sans MS</vt:lpstr>
      <vt:lpstr>Times New Roman</vt:lpstr>
      <vt:lpstr>Wingdings</vt:lpstr>
      <vt:lpstr>Layers</vt:lpstr>
      <vt:lpstr>תוכנה 1 </vt:lpstr>
      <vt:lpstr>מנהלות</vt:lpstr>
      <vt:lpstr>סביבת פיתוח והרצה ל-Java</vt:lpstr>
      <vt:lpstr>סביבת פיתוח שלובה</vt:lpstr>
      <vt:lpstr>Eclipse</vt:lpstr>
      <vt:lpstr>Git vs. GitHub</vt:lpstr>
      <vt:lpstr>Git מה מאפשר לנו</vt:lpstr>
      <vt:lpstr>Git</vt:lpstr>
      <vt:lpstr>Git add + commit</vt:lpstr>
      <vt:lpstr>Git commit</vt:lpstr>
      <vt:lpstr>Go back</vt:lpstr>
      <vt:lpstr>New branch</vt:lpstr>
      <vt:lpstr>Git merge</vt:lpstr>
      <vt:lpstr>Git and GitHub</vt:lpstr>
      <vt:lpstr>Git clone</vt:lpstr>
      <vt:lpstr>Git add + commit </vt:lpstr>
      <vt:lpstr>Git add + commit </vt:lpstr>
      <vt:lpstr>Git add + commit </vt:lpstr>
      <vt:lpstr>Git push</vt:lpstr>
      <vt:lpstr>Git push</vt:lpstr>
      <vt:lpstr>Git pull</vt:lpstr>
      <vt:lpstr>Git pull</vt:lpstr>
      <vt:lpstr>תרשים זרימה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PowerPoint Presentation</vt:lpstr>
      <vt:lpstr>הגשת תרגילי בית</vt:lpstr>
      <vt:lpstr>הגשת תרגילי בית</vt:lpstr>
      <vt:lpstr>הגשת תרגילי בית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amir hertz</cp:lastModifiedBy>
  <cp:revision>4568</cp:revision>
  <cp:lastPrinted>1601-01-01T00:00:00Z</cp:lastPrinted>
  <dcterms:created xsi:type="dcterms:W3CDTF">1601-01-01T00:00:00Z</dcterms:created>
  <dcterms:modified xsi:type="dcterms:W3CDTF">2022-02-22T11:20:37Z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