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1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2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13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14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notesSlides/notesSlide15.xml" ContentType="application/vnd.openxmlformats-officedocument.presentationml.notesSlid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16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notesSlides/notesSlide17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notesSlides/notesSlide21.xml" ContentType="application/vnd.openxmlformats-officedocument.presentationml.notesSl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notesSlides/notesSlide22.xml" ContentType="application/vnd.openxmlformats-officedocument.presentationml.notesSlid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notesSlides/notesSlide23.xml" ContentType="application/vnd.openxmlformats-officedocument.presentationml.notesSlide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3"/>
  </p:notesMasterIdLst>
  <p:handoutMasterIdLst>
    <p:handoutMasterId r:id="rId34"/>
  </p:handoutMasterIdLst>
  <p:sldIdLst>
    <p:sldId id="348" r:id="rId2"/>
    <p:sldId id="383" r:id="rId3"/>
    <p:sldId id="364" r:id="rId4"/>
    <p:sldId id="403" r:id="rId5"/>
    <p:sldId id="435" r:id="rId6"/>
    <p:sldId id="436" r:id="rId7"/>
    <p:sldId id="437" r:id="rId8"/>
    <p:sldId id="438" r:id="rId9"/>
    <p:sldId id="449" r:id="rId10"/>
    <p:sldId id="450" r:id="rId11"/>
    <p:sldId id="451" r:id="rId12"/>
    <p:sldId id="452" r:id="rId13"/>
    <p:sldId id="442" r:id="rId14"/>
    <p:sldId id="439" r:id="rId15"/>
    <p:sldId id="434" r:id="rId16"/>
    <p:sldId id="365" r:id="rId17"/>
    <p:sldId id="366" r:id="rId18"/>
    <p:sldId id="367" r:id="rId19"/>
    <p:sldId id="368" r:id="rId20"/>
    <p:sldId id="369" r:id="rId21"/>
    <p:sldId id="370" r:id="rId22"/>
    <p:sldId id="432" r:id="rId23"/>
    <p:sldId id="444" r:id="rId24"/>
    <p:sldId id="430" r:id="rId25"/>
    <p:sldId id="453" r:id="rId26"/>
    <p:sldId id="431" r:id="rId27"/>
    <p:sldId id="454" r:id="rId28"/>
    <p:sldId id="446" r:id="rId29"/>
    <p:sldId id="447" r:id="rId30"/>
    <p:sldId id="448" r:id="rId31"/>
    <p:sldId id="445" r:id="rId32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33CC"/>
    <a:srgbClr val="0000FF"/>
    <a:srgbClr val="008000"/>
    <a:srgbClr val="006600"/>
    <a:srgbClr val="CCECFF"/>
    <a:srgbClr val="FFCC66"/>
    <a:srgbClr val="FFCC00"/>
    <a:srgbClr val="0066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4" autoAdjust="0"/>
    <p:restoredTop sz="80751" autoAdjust="0"/>
  </p:normalViewPr>
  <p:slideViewPr>
    <p:cSldViewPr snapToGrid="0" snapToObjects="1">
      <p:cViewPr varScale="1">
        <p:scale>
          <a:sx n="72" d="100"/>
          <a:sy n="72" d="100"/>
        </p:scale>
        <p:origin x="198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70855-142A-4E55-928B-42034DCF747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EFB06-AF8A-456A-971A-825148E94B8A}">
      <dgm:prSet phldrT="[Text]"/>
      <dgm:spPr/>
      <dgm:t>
        <a:bodyPr/>
        <a:lstStyle/>
        <a:p>
          <a:r>
            <a:rPr lang="en-US" dirty="0" smtClean="0"/>
            <a:t>Shape</a:t>
          </a:r>
          <a:endParaRPr lang="en-US" dirty="0"/>
        </a:p>
      </dgm:t>
    </dgm:pt>
    <dgm:pt modelId="{40CD2918-2CED-4B46-9FC8-C0DE75F35130}" type="parTrans" cxnId="{CCD31655-BD8F-499A-89FD-E3042798AFAA}">
      <dgm:prSet/>
      <dgm:spPr/>
      <dgm:t>
        <a:bodyPr/>
        <a:lstStyle/>
        <a:p>
          <a:endParaRPr lang="en-US"/>
        </a:p>
      </dgm:t>
    </dgm:pt>
    <dgm:pt modelId="{CD2543D1-6FB5-4AC2-8AB8-4B3054D567C3}" type="sibTrans" cxnId="{CCD31655-BD8F-499A-89FD-E3042798AFAA}">
      <dgm:prSet/>
      <dgm:spPr/>
      <dgm:t>
        <a:bodyPr/>
        <a:lstStyle/>
        <a:p>
          <a:endParaRPr lang="en-US"/>
        </a:p>
      </dgm:t>
    </dgm:pt>
    <dgm:pt modelId="{2EFA4700-09E5-4820-AB18-CDE3CDA04C6A}">
      <dgm:prSet phldrT="[Text]"/>
      <dgm:spPr/>
      <dgm:t>
        <a:bodyPr/>
        <a:lstStyle/>
        <a:p>
          <a:r>
            <a:rPr lang="en-US" dirty="0" smtClean="0"/>
            <a:t>Square</a:t>
          </a:r>
          <a:endParaRPr lang="en-US" dirty="0"/>
        </a:p>
      </dgm:t>
    </dgm:pt>
    <dgm:pt modelId="{BFF18FC9-89DA-4673-B02A-F162A77DE153}" type="parTrans" cxnId="{3BEA018A-792B-4E15-A68E-1BD34301BB7A}">
      <dgm:prSet/>
      <dgm:spPr/>
      <dgm:t>
        <a:bodyPr/>
        <a:lstStyle/>
        <a:p>
          <a:endParaRPr lang="en-US"/>
        </a:p>
      </dgm:t>
    </dgm:pt>
    <dgm:pt modelId="{B902A147-C876-4CB5-9DDF-26726C0E6DA0}" type="sibTrans" cxnId="{3BEA018A-792B-4E15-A68E-1BD34301BB7A}">
      <dgm:prSet/>
      <dgm:spPr/>
      <dgm:t>
        <a:bodyPr/>
        <a:lstStyle/>
        <a:p>
          <a:endParaRPr lang="en-US"/>
        </a:p>
      </dgm:t>
    </dgm:pt>
    <dgm:pt modelId="{FB93C12A-45A3-4F9B-8ACD-862657363397}">
      <dgm:prSet phldrT="[Text]"/>
      <dgm:spPr/>
      <dgm:t>
        <a:bodyPr/>
        <a:lstStyle/>
        <a:p>
          <a:r>
            <a:rPr lang="en-US" dirty="0" smtClean="0"/>
            <a:t>Circle</a:t>
          </a:r>
          <a:endParaRPr lang="en-US" dirty="0"/>
        </a:p>
      </dgm:t>
    </dgm:pt>
    <dgm:pt modelId="{13941C55-0CB9-47C3-8A7E-79A5F44A6B27}" type="parTrans" cxnId="{8923CF1A-F977-4BDF-8184-9148B862B639}">
      <dgm:prSet/>
      <dgm:spPr/>
      <dgm:t>
        <a:bodyPr/>
        <a:lstStyle/>
        <a:p>
          <a:endParaRPr lang="en-US"/>
        </a:p>
      </dgm:t>
    </dgm:pt>
    <dgm:pt modelId="{74E2D02D-8AD0-4496-B9B0-C7B7C6E0259A}" type="sibTrans" cxnId="{8923CF1A-F977-4BDF-8184-9148B862B639}">
      <dgm:prSet/>
      <dgm:spPr/>
      <dgm:t>
        <a:bodyPr/>
        <a:lstStyle/>
        <a:p>
          <a:endParaRPr lang="en-US"/>
        </a:p>
      </dgm:t>
    </dgm:pt>
    <dgm:pt modelId="{8EB66C1E-737D-4156-BC76-9D03FCC20558}">
      <dgm:prSet phldrT="[Text]"/>
      <dgm:spPr/>
      <dgm:t>
        <a:bodyPr/>
        <a:lstStyle/>
        <a:p>
          <a:endParaRPr lang="en-US" dirty="0"/>
        </a:p>
      </dgm:t>
    </dgm:pt>
    <dgm:pt modelId="{A33CDC8A-4110-4A1F-8350-4D3A9963F22B}" type="parTrans" cxnId="{BABEFD9C-99D9-4BCC-B0C6-9D9FD1E4FCBE}">
      <dgm:prSet/>
      <dgm:spPr/>
      <dgm:t>
        <a:bodyPr/>
        <a:lstStyle/>
        <a:p>
          <a:endParaRPr lang="en-US"/>
        </a:p>
      </dgm:t>
    </dgm:pt>
    <dgm:pt modelId="{8DA965A3-6A43-42D5-AEE0-F8CB6FEC495E}" type="sibTrans" cxnId="{BABEFD9C-99D9-4BCC-B0C6-9D9FD1E4FCBE}">
      <dgm:prSet/>
      <dgm:spPr/>
      <dgm:t>
        <a:bodyPr/>
        <a:lstStyle/>
        <a:p>
          <a:endParaRPr lang="en-US"/>
        </a:p>
      </dgm:t>
    </dgm:pt>
    <dgm:pt modelId="{F6A1F7BE-1D81-4CB8-B912-43F9786550D0}" type="pres">
      <dgm:prSet presAssocID="{E7670855-142A-4E55-928B-42034DCF74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73FC75-022B-4EB1-846A-601884F57223}" type="pres">
      <dgm:prSet presAssocID="{89AEFB06-AF8A-456A-971A-825148E94B8A}" presName="centerShape" presStyleLbl="node0" presStyleIdx="0" presStyleCnt="1" custLinFactNeighborX="-429" custLinFactNeighborY="-52763"/>
      <dgm:spPr/>
      <dgm:t>
        <a:bodyPr/>
        <a:lstStyle/>
        <a:p>
          <a:endParaRPr lang="en-US"/>
        </a:p>
      </dgm:t>
    </dgm:pt>
    <dgm:pt modelId="{781C158A-61A7-48BE-86B1-877E3B723F48}" type="pres">
      <dgm:prSet presAssocID="{BFF18FC9-89DA-4673-B02A-F162A77DE153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A0911E17-CF6C-45F7-B71B-9D805B00E31C}" type="pres">
      <dgm:prSet presAssocID="{2EFA4700-09E5-4820-AB18-CDE3CDA04C6A}" presName="node" presStyleLbl="node1" presStyleIdx="0" presStyleCnt="2" custRadScaleRad="82265" custRadScaleInc="-31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F45E72-AFC6-4790-A019-570C4B7C8319}" type="pres">
      <dgm:prSet presAssocID="{13941C55-0CB9-47C3-8A7E-79A5F44A6B27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1E961A9C-B516-4556-939A-2CF64B266200}" type="pres">
      <dgm:prSet presAssocID="{FB93C12A-45A3-4F9B-8ACD-862657363397}" presName="node" presStyleLbl="node1" presStyleIdx="1" presStyleCnt="2" custRadScaleRad="82621" custRadScaleInc="316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EA018A-792B-4E15-A68E-1BD34301BB7A}" srcId="{89AEFB06-AF8A-456A-971A-825148E94B8A}" destId="{2EFA4700-09E5-4820-AB18-CDE3CDA04C6A}" srcOrd="0" destOrd="0" parTransId="{BFF18FC9-89DA-4673-B02A-F162A77DE153}" sibTransId="{B902A147-C876-4CB5-9DDF-26726C0E6DA0}"/>
    <dgm:cxn modelId="{AFF94241-E614-44AD-AF30-2590F711CB03}" type="presOf" srcId="{13941C55-0CB9-47C3-8A7E-79A5F44A6B27}" destId="{00F45E72-AFC6-4790-A019-570C4B7C8319}" srcOrd="0" destOrd="0" presId="urn:microsoft.com/office/officeart/2005/8/layout/radial4"/>
    <dgm:cxn modelId="{1F8CAABE-059E-46ED-8E02-4BD7BBD5F636}" type="presOf" srcId="{E7670855-142A-4E55-928B-42034DCF7476}" destId="{F6A1F7BE-1D81-4CB8-B912-43F9786550D0}" srcOrd="0" destOrd="0" presId="urn:microsoft.com/office/officeart/2005/8/layout/radial4"/>
    <dgm:cxn modelId="{1B4C19BE-FF7C-452E-AFF6-782EE7070694}" type="presOf" srcId="{89AEFB06-AF8A-456A-971A-825148E94B8A}" destId="{1F73FC75-022B-4EB1-846A-601884F57223}" srcOrd="0" destOrd="0" presId="urn:microsoft.com/office/officeart/2005/8/layout/radial4"/>
    <dgm:cxn modelId="{0C710CE8-3370-46A2-8999-A70821AD4D85}" type="presOf" srcId="{BFF18FC9-89DA-4673-B02A-F162A77DE153}" destId="{781C158A-61A7-48BE-86B1-877E3B723F48}" srcOrd="0" destOrd="0" presId="urn:microsoft.com/office/officeart/2005/8/layout/radial4"/>
    <dgm:cxn modelId="{CCD31655-BD8F-499A-89FD-E3042798AFAA}" srcId="{E7670855-142A-4E55-928B-42034DCF7476}" destId="{89AEFB06-AF8A-456A-971A-825148E94B8A}" srcOrd="0" destOrd="0" parTransId="{40CD2918-2CED-4B46-9FC8-C0DE75F35130}" sibTransId="{CD2543D1-6FB5-4AC2-8AB8-4B3054D567C3}"/>
    <dgm:cxn modelId="{74627E00-A29D-4106-920D-829D0652C860}" type="presOf" srcId="{FB93C12A-45A3-4F9B-8ACD-862657363397}" destId="{1E961A9C-B516-4556-939A-2CF64B266200}" srcOrd="0" destOrd="0" presId="urn:microsoft.com/office/officeart/2005/8/layout/radial4"/>
    <dgm:cxn modelId="{FC8FB555-BD01-487E-A760-FF1C7C2430CB}" type="presOf" srcId="{2EFA4700-09E5-4820-AB18-CDE3CDA04C6A}" destId="{A0911E17-CF6C-45F7-B71B-9D805B00E31C}" srcOrd="0" destOrd="0" presId="urn:microsoft.com/office/officeart/2005/8/layout/radial4"/>
    <dgm:cxn modelId="{BABEFD9C-99D9-4BCC-B0C6-9D9FD1E4FCBE}" srcId="{E7670855-142A-4E55-928B-42034DCF7476}" destId="{8EB66C1E-737D-4156-BC76-9D03FCC20558}" srcOrd="1" destOrd="0" parTransId="{A33CDC8A-4110-4A1F-8350-4D3A9963F22B}" sibTransId="{8DA965A3-6A43-42D5-AEE0-F8CB6FEC495E}"/>
    <dgm:cxn modelId="{8923CF1A-F977-4BDF-8184-9148B862B639}" srcId="{89AEFB06-AF8A-456A-971A-825148E94B8A}" destId="{FB93C12A-45A3-4F9B-8ACD-862657363397}" srcOrd="1" destOrd="0" parTransId="{13941C55-0CB9-47C3-8A7E-79A5F44A6B27}" sibTransId="{74E2D02D-8AD0-4496-B9B0-C7B7C6E0259A}"/>
    <dgm:cxn modelId="{CD3DE3F7-2FAC-4ECF-9C38-9526149F2686}" type="presParOf" srcId="{F6A1F7BE-1D81-4CB8-B912-43F9786550D0}" destId="{1F73FC75-022B-4EB1-846A-601884F57223}" srcOrd="0" destOrd="0" presId="urn:microsoft.com/office/officeart/2005/8/layout/radial4"/>
    <dgm:cxn modelId="{3C38C57C-11AB-4E36-A88E-B0F4F3AA5977}" type="presParOf" srcId="{F6A1F7BE-1D81-4CB8-B912-43F9786550D0}" destId="{781C158A-61A7-48BE-86B1-877E3B723F48}" srcOrd="1" destOrd="0" presId="urn:microsoft.com/office/officeart/2005/8/layout/radial4"/>
    <dgm:cxn modelId="{EA4DC1DD-D604-4F6B-9319-7CA8A6633CD8}" type="presParOf" srcId="{F6A1F7BE-1D81-4CB8-B912-43F9786550D0}" destId="{A0911E17-CF6C-45F7-B71B-9D805B00E31C}" srcOrd="2" destOrd="0" presId="urn:microsoft.com/office/officeart/2005/8/layout/radial4"/>
    <dgm:cxn modelId="{0FE5A02A-9620-464B-B4DD-9811AAC46479}" type="presParOf" srcId="{F6A1F7BE-1D81-4CB8-B912-43F9786550D0}" destId="{00F45E72-AFC6-4790-A019-570C4B7C8319}" srcOrd="3" destOrd="0" presId="urn:microsoft.com/office/officeart/2005/8/layout/radial4"/>
    <dgm:cxn modelId="{21B25D05-7564-4B46-8A2E-75A873DB2143}" type="presParOf" srcId="{F6A1F7BE-1D81-4CB8-B912-43F9786550D0}" destId="{1E961A9C-B516-4556-939A-2CF64B26620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670855-142A-4E55-928B-42034DCF747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EFB06-AF8A-456A-971A-825148E94B8A}">
      <dgm:prSet phldrT="[Text]"/>
      <dgm:spPr/>
      <dgm:t>
        <a:bodyPr/>
        <a:lstStyle/>
        <a:p>
          <a:r>
            <a:rPr lang="en-US" dirty="0" smtClean="0"/>
            <a:t>Shape</a:t>
          </a:r>
          <a:endParaRPr lang="en-US" dirty="0"/>
        </a:p>
      </dgm:t>
    </dgm:pt>
    <dgm:pt modelId="{40CD2918-2CED-4B46-9FC8-C0DE75F35130}" type="parTrans" cxnId="{CCD31655-BD8F-499A-89FD-E3042798AFAA}">
      <dgm:prSet/>
      <dgm:spPr/>
      <dgm:t>
        <a:bodyPr/>
        <a:lstStyle/>
        <a:p>
          <a:endParaRPr lang="en-US"/>
        </a:p>
      </dgm:t>
    </dgm:pt>
    <dgm:pt modelId="{CD2543D1-6FB5-4AC2-8AB8-4B3054D567C3}" type="sibTrans" cxnId="{CCD31655-BD8F-499A-89FD-E3042798AFAA}">
      <dgm:prSet/>
      <dgm:spPr/>
      <dgm:t>
        <a:bodyPr/>
        <a:lstStyle/>
        <a:p>
          <a:endParaRPr lang="en-US"/>
        </a:p>
      </dgm:t>
    </dgm:pt>
    <dgm:pt modelId="{2EFA4700-09E5-4820-AB18-CDE3CDA04C6A}">
      <dgm:prSet phldrT="[Text]"/>
      <dgm:spPr/>
      <dgm:t>
        <a:bodyPr/>
        <a:lstStyle/>
        <a:p>
          <a:r>
            <a:rPr lang="en-US" dirty="0" smtClean="0"/>
            <a:t>Square</a:t>
          </a:r>
          <a:endParaRPr lang="en-US" dirty="0"/>
        </a:p>
      </dgm:t>
    </dgm:pt>
    <dgm:pt modelId="{BFF18FC9-89DA-4673-B02A-F162A77DE153}" type="parTrans" cxnId="{3BEA018A-792B-4E15-A68E-1BD34301BB7A}">
      <dgm:prSet/>
      <dgm:spPr/>
      <dgm:t>
        <a:bodyPr/>
        <a:lstStyle/>
        <a:p>
          <a:endParaRPr lang="en-US"/>
        </a:p>
      </dgm:t>
    </dgm:pt>
    <dgm:pt modelId="{B902A147-C876-4CB5-9DDF-26726C0E6DA0}" type="sibTrans" cxnId="{3BEA018A-792B-4E15-A68E-1BD34301BB7A}">
      <dgm:prSet/>
      <dgm:spPr/>
      <dgm:t>
        <a:bodyPr/>
        <a:lstStyle/>
        <a:p>
          <a:endParaRPr lang="en-US"/>
        </a:p>
      </dgm:t>
    </dgm:pt>
    <dgm:pt modelId="{FB93C12A-45A3-4F9B-8ACD-862657363397}">
      <dgm:prSet phldrT="[Text]"/>
      <dgm:spPr/>
      <dgm:t>
        <a:bodyPr/>
        <a:lstStyle/>
        <a:p>
          <a:r>
            <a:rPr lang="en-US" dirty="0" smtClean="0"/>
            <a:t>Circle</a:t>
          </a:r>
          <a:endParaRPr lang="en-US" dirty="0"/>
        </a:p>
      </dgm:t>
    </dgm:pt>
    <dgm:pt modelId="{13941C55-0CB9-47C3-8A7E-79A5F44A6B27}" type="parTrans" cxnId="{8923CF1A-F977-4BDF-8184-9148B862B639}">
      <dgm:prSet/>
      <dgm:spPr/>
      <dgm:t>
        <a:bodyPr/>
        <a:lstStyle/>
        <a:p>
          <a:endParaRPr lang="en-US"/>
        </a:p>
      </dgm:t>
    </dgm:pt>
    <dgm:pt modelId="{74E2D02D-8AD0-4496-B9B0-C7B7C6E0259A}" type="sibTrans" cxnId="{8923CF1A-F977-4BDF-8184-9148B862B639}">
      <dgm:prSet/>
      <dgm:spPr/>
      <dgm:t>
        <a:bodyPr/>
        <a:lstStyle/>
        <a:p>
          <a:endParaRPr lang="en-US"/>
        </a:p>
      </dgm:t>
    </dgm:pt>
    <dgm:pt modelId="{8EB66C1E-737D-4156-BC76-9D03FCC20558}">
      <dgm:prSet phldrT="[Text]"/>
      <dgm:spPr/>
      <dgm:t>
        <a:bodyPr/>
        <a:lstStyle/>
        <a:p>
          <a:endParaRPr lang="en-US" dirty="0"/>
        </a:p>
      </dgm:t>
    </dgm:pt>
    <dgm:pt modelId="{A33CDC8A-4110-4A1F-8350-4D3A9963F22B}" type="parTrans" cxnId="{BABEFD9C-99D9-4BCC-B0C6-9D9FD1E4FCBE}">
      <dgm:prSet/>
      <dgm:spPr/>
      <dgm:t>
        <a:bodyPr/>
        <a:lstStyle/>
        <a:p>
          <a:endParaRPr lang="en-US"/>
        </a:p>
      </dgm:t>
    </dgm:pt>
    <dgm:pt modelId="{8DA965A3-6A43-42D5-AEE0-F8CB6FEC495E}" type="sibTrans" cxnId="{BABEFD9C-99D9-4BCC-B0C6-9D9FD1E4FCBE}">
      <dgm:prSet/>
      <dgm:spPr/>
      <dgm:t>
        <a:bodyPr/>
        <a:lstStyle/>
        <a:p>
          <a:endParaRPr lang="en-US"/>
        </a:p>
      </dgm:t>
    </dgm:pt>
    <dgm:pt modelId="{F6A1F7BE-1D81-4CB8-B912-43F9786550D0}" type="pres">
      <dgm:prSet presAssocID="{E7670855-142A-4E55-928B-42034DCF74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73FC75-022B-4EB1-846A-601884F57223}" type="pres">
      <dgm:prSet presAssocID="{89AEFB06-AF8A-456A-971A-825148E94B8A}" presName="centerShape" presStyleLbl="node0" presStyleIdx="0" presStyleCnt="1" custLinFactNeighborX="-429" custLinFactNeighborY="-52763"/>
      <dgm:spPr/>
      <dgm:t>
        <a:bodyPr/>
        <a:lstStyle/>
        <a:p>
          <a:endParaRPr lang="en-US"/>
        </a:p>
      </dgm:t>
    </dgm:pt>
    <dgm:pt modelId="{781C158A-61A7-48BE-86B1-877E3B723F48}" type="pres">
      <dgm:prSet presAssocID="{BFF18FC9-89DA-4673-B02A-F162A77DE153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A0911E17-CF6C-45F7-B71B-9D805B00E31C}" type="pres">
      <dgm:prSet presAssocID="{2EFA4700-09E5-4820-AB18-CDE3CDA04C6A}" presName="node" presStyleLbl="node1" presStyleIdx="0" presStyleCnt="2" custScaleX="71856" custScaleY="84885" custRadScaleRad="89211" custRadScaleInc="-32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F45E72-AFC6-4790-A019-570C4B7C8319}" type="pres">
      <dgm:prSet presAssocID="{13941C55-0CB9-47C3-8A7E-79A5F44A6B27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1E961A9C-B516-4556-939A-2CF64B266200}" type="pres">
      <dgm:prSet presAssocID="{FB93C12A-45A3-4F9B-8ACD-862657363397}" presName="node" presStyleLbl="node1" presStyleIdx="1" presStyleCnt="2" custScaleX="71856" custScaleY="84885" custRadScaleRad="88813" custRadScaleInc="322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EA018A-792B-4E15-A68E-1BD34301BB7A}" srcId="{89AEFB06-AF8A-456A-971A-825148E94B8A}" destId="{2EFA4700-09E5-4820-AB18-CDE3CDA04C6A}" srcOrd="0" destOrd="0" parTransId="{BFF18FC9-89DA-4673-B02A-F162A77DE153}" sibTransId="{B902A147-C876-4CB5-9DDF-26726C0E6DA0}"/>
    <dgm:cxn modelId="{AFF94241-E614-44AD-AF30-2590F711CB03}" type="presOf" srcId="{13941C55-0CB9-47C3-8A7E-79A5F44A6B27}" destId="{00F45E72-AFC6-4790-A019-570C4B7C8319}" srcOrd="0" destOrd="0" presId="urn:microsoft.com/office/officeart/2005/8/layout/radial4"/>
    <dgm:cxn modelId="{1F8CAABE-059E-46ED-8E02-4BD7BBD5F636}" type="presOf" srcId="{E7670855-142A-4E55-928B-42034DCF7476}" destId="{F6A1F7BE-1D81-4CB8-B912-43F9786550D0}" srcOrd="0" destOrd="0" presId="urn:microsoft.com/office/officeart/2005/8/layout/radial4"/>
    <dgm:cxn modelId="{1B4C19BE-FF7C-452E-AFF6-782EE7070694}" type="presOf" srcId="{89AEFB06-AF8A-456A-971A-825148E94B8A}" destId="{1F73FC75-022B-4EB1-846A-601884F57223}" srcOrd="0" destOrd="0" presId="urn:microsoft.com/office/officeart/2005/8/layout/radial4"/>
    <dgm:cxn modelId="{0C710CE8-3370-46A2-8999-A70821AD4D85}" type="presOf" srcId="{BFF18FC9-89DA-4673-B02A-F162A77DE153}" destId="{781C158A-61A7-48BE-86B1-877E3B723F48}" srcOrd="0" destOrd="0" presId="urn:microsoft.com/office/officeart/2005/8/layout/radial4"/>
    <dgm:cxn modelId="{CCD31655-BD8F-499A-89FD-E3042798AFAA}" srcId="{E7670855-142A-4E55-928B-42034DCF7476}" destId="{89AEFB06-AF8A-456A-971A-825148E94B8A}" srcOrd="0" destOrd="0" parTransId="{40CD2918-2CED-4B46-9FC8-C0DE75F35130}" sibTransId="{CD2543D1-6FB5-4AC2-8AB8-4B3054D567C3}"/>
    <dgm:cxn modelId="{74627E00-A29D-4106-920D-829D0652C860}" type="presOf" srcId="{FB93C12A-45A3-4F9B-8ACD-862657363397}" destId="{1E961A9C-B516-4556-939A-2CF64B266200}" srcOrd="0" destOrd="0" presId="urn:microsoft.com/office/officeart/2005/8/layout/radial4"/>
    <dgm:cxn modelId="{FC8FB555-BD01-487E-A760-FF1C7C2430CB}" type="presOf" srcId="{2EFA4700-09E5-4820-AB18-CDE3CDA04C6A}" destId="{A0911E17-CF6C-45F7-B71B-9D805B00E31C}" srcOrd="0" destOrd="0" presId="urn:microsoft.com/office/officeart/2005/8/layout/radial4"/>
    <dgm:cxn modelId="{BABEFD9C-99D9-4BCC-B0C6-9D9FD1E4FCBE}" srcId="{E7670855-142A-4E55-928B-42034DCF7476}" destId="{8EB66C1E-737D-4156-BC76-9D03FCC20558}" srcOrd="1" destOrd="0" parTransId="{A33CDC8A-4110-4A1F-8350-4D3A9963F22B}" sibTransId="{8DA965A3-6A43-42D5-AEE0-F8CB6FEC495E}"/>
    <dgm:cxn modelId="{8923CF1A-F977-4BDF-8184-9148B862B639}" srcId="{89AEFB06-AF8A-456A-971A-825148E94B8A}" destId="{FB93C12A-45A3-4F9B-8ACD-862657363397}" srcOrd="1" destOrd="0" parTransId="{13941C55-0CB9-47C3-8A7E-79A5F44A6B27}" sibTransId="{74E2D02D-8AD0-4496-B9B0-C7B7C6E0259A}"/>
    <dgm:cxn modelId="{CD3DE3F7-2FAC-4ECF-9C38-9526149F2686}" type="presParOf" srcId="{F6A1F7BE-1D81-4CB8-B912-43F9786550D0}" destId="{1F73FC75-022B-4EB1-846A-601884F57223}" srcOrd="0" destOrd="0" presId="urn:microsoft.com/office/officeart/2005/8/layout/radial4"/>
    <dgm:cxn modelId="{3C38C57C-11AB-4E36-A88E-B0F4F3AA5977}" type="presParOf" srcId="{F6A1F7BE-1D81-4CB8-B912-43F9786550D0}" destId="{781C158A-61A7-48BE-86B1-877E3B723F48}" srcOrd="1" destOrd="0" presId="urn:microsoft.com/office/officeart/2005/8/layout/radial4"/>
    <dgm:cxn modelId="{EA4DC1DD-D604-4F6B-9319-7CA8A6633CD8}" type="presParOf" srcId="{F6A1F7BE-1D81-4CB8-B912-43F9786550D0}" destId="{A0911E17-CF6C-45F7-B71B-9D805B00E31C}" srcOrd="2" destOrd="0" presId="urn:microsoft.com/office/officeart/2005/8/layout/radial4"/>
    <dgm:cxn modelId="{0FE5A02A-9620-464B-B4DD-9811AAC46479}" type="presParOf" srcId="{F6A1F7BE-1D81-4CB8-B912-43F9786550D0}" destId="{00F45E72-AFC6-4790-A019-570C4B7C8319}" srcOrd="3" destOrd="0" presId="urn:microsoft.com/office/officeart/2005/8/layout/radial4"/>
    <dgm:cxn modelId="{21B25D05-7564-4B46-8A2E-75A873DB2143}" type="presParOf" srcId="{F6A1F7BE-1D81-4CB8-B912-43F9786550D0}" destId="{1E961A9C-B516-4556-939A-2CF64B26620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670855-142A-4E55-928B-42034DCF747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EFB06-AF8A-456A-971A-825148E94B8A}">
      <dgm:prSet phldrT="[Text]"/>
      <dgm:spPr/>
      <dgm:t>
        <a:bodyPr/>
        <a:lstStyle/>
        <a:p>
          <a:r>
            <a:rPr lang="en-US" dirty="0" smtClean="0"/>
            <a:t>Shape</a:t>
          </a:r>
          <a:endParaRPr lang="en-US" dirty="0"/>
        </a:p>
      </dgm:t>
    </dgm:pt>
    <dgm:pt modelId="{40CD2918-2CED-4B46-9FC8-C0DE75F35130}" type="parTrans" cxnId="{CCD31655-BD8F-499A-89FD-E3042798AFAA}">
      <dgm:prSet/>
      <dgm:spPr/>
      <dgm:t>
        <a:bodyPr/>
        <a:lstStyle/>
        <a:p>
          <a:endParaRPr lang="en-US"/>
        </a:p>
      </dgm:t>
    </dgm:pt>
    <dgm:pt modelId="{CD2543D1-6FB5-4AC2-8AB8-4B3054D567C3}" type="sibTrans" cxnId="{CCD31655-BD8F-499A-89FD-E3042798AFAA}">
      <dgm:prSet/>
      <dgm:spPr/>
      <dgm:t>
        <a:bodyPr/>
        <a:lstStyle/>
        <a:p>
          <a:endParaRPr lang="en-US"/>
        </a:p>
      </dgm:t>
    </dgm:pt>
    <dgm:pt modelId="{2EFA4700-09E5-4820-AB18-CDE3CDA04C6A}">
      <dgm:prSet phldrT="[Text]"/>
      <dgm:spPr/>
      <dgm:t>
        <a:bodyPr/>
        <a:lstStyle/>
        <a:p>
          <a:r>
            <a:rPr lang="en-US" dirty="0" smtClean="0"/>
            <a:t>Square</a:t>
          </a:r>
          <a:endParaRPr lang="en-US" dirty="0"/>
        </a:p>
      </dgm:t>
    </dgm:pt>
    <dgm:pt modelId="{BFF18FC9-89DA-4673-B02A-F162A77DE153}" type="parTrans" cxnId="{3BEA018A-792B-4E15-A68E-1BD34301BB7A}">
      <dgm:prSet/>
      <dgm:spPr/>
      <dgm:t>
        <a:bodyPr/>
        <a:lstStyle/>
        <a:p>
          <a:endParaRPr lang="en-US"/>
        </a:p>
      </dgm:t>
    </dgm:pt>
    <dgm:pt modelId="{B902A147-C876-4CB5-9DDF-26726C0E6DA0}" type="sibTrans" cxnId="{3BEA018A-792B-4E15-A68E-1BD34301BB7A}">
      <dgm:prSet/>
      <dgm:spPr/>
      <dgm:t>
        <a:bodyPr/>
        <a:lstStyle/>
        <a:p>
          <a:endParaRPr lang="en-US"/>
        </a:p>
      </dgm:t>
    </dgm:pt>
    <dgm:pt modelId="{FB93C12A-45A3-4F9B-8ACD-862657363397}">
      <dgm:prSet phldrT="[Text]"/>
      <dgm:spPr/>
      <dgm:t>
        <a:bodyPr/>
        <a:lstStyle/>
        <a:p>
          <a:r>
            <a:rPr lang="en-US" dirty="0" smtClean="0"/>
            <a:t>Circle</a:t>
          </a:r>
          <a:endParaRPr lang="en-US" dirty="0"/>
        </a:p>
      </dgm:t>
    </dgm:pt>
    <dgm:pt modelId="{13941C55-0CB9-47C3-8A7E-79A5F44A6B27}" type="parTrans" cxnId="{8923CF1A-F977-4BDF-8184-9148B862B639}">
      <dgm:prSet/>
      <dgm:spPr/>
      <dgm:t>
        <a:bodyPr/>
        <a:lstStyle/>
        <a:p>
          <a:endParaRPr lang="en-US"/>
        </a:p>
      </dgm:t>
    </dgm:pt>
    <dgm:pt modelId="{74E2D02D-8AD0-4496-B9B0-C7B7C6E0259A}" type="sibTrans" cxnId="{8923CF1A-F977-4BDF-8184-9148B862B639}">
      <dgm:prSet/>
      <dgm:spPr/>
      <dgm:t>
        <a:bodyPr/>
        <a:lstStyle/>
        <a:p>
          <a:endParaRPr lang="en-US"/>
        </a:p>
      </dgm:t>
    </dgm:pt>
    <dgm:pt modelId="{8EB66C1E-737D-4156-BC76-9D03FCC20558}">
      <dgm:prSet phldrT="[Text]"/>
      <dgm:spPr/>
      <dgm:t>
        <a:bodyPr/>
        <a:lstStyle/>
        <a:p>
          <a:endParaRPr lang="en-US" dirty="0"/>
        </a:p>
      </dgm:t>
    </dgm:pt>
    <dgm:pt modelId="{A33CDC8A-4110-4A1F-8350-4D3A9963F22B}" type="parTrans" cxnId="{BABEFD9C-99D9-4BCC-B0C6-9D9FD1E4FCBE}">
      <dgm:prSet/>
      <dgm:spPr/>
      <dgm:t>
        <a:bodyPr/>
        <a:lstStyle/>
        <a:p>
          <a:endParaRPr lang="en-US"/>
        </a:p>
      </dgm:t>
    </dgm:pt>
    <dgm:pt modelId="{8DA965A3-6A43-42D5-AEE0-F8CB6FEC495E}" type="sibTrans" cxnId="{BABEFD9C-99D9-4BCC-B0C6-9D9FD1E4FCBE}">
      <dgm:prSet/>
      <dgm:spPr/>
      <dgm:t>
        <a:bodyPr/>
        <a:lstStyle/>
        <a:p>
          <a:endParaRPr lang="en-US"/>
        </a:p>
      </dgm:t>
    </dgm:pt>
    <dgm:pt modelId="{F6A1F7BE-1D81-4CB8-B912-43F9786550D0}" type="pres">
      <dgm:prSet presAssocID="{E7670855-142A-4E55-928B-42034DCF74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73FC75-022B-4EB1-846A-601884F57223}" type="pres">
      <dgm:prSet presAssocID="{89AEFB06-AF8A-456A-971A-825148E94B8A}" presName="centerShape" presStyleLbl="node0" presStyleIdx="0" presStyleCnt="1" custLinFactNeighborX="-429" custLinFactNeighborY="-52763"/>
      <dgm:spPr/>
      <dgm:t>
        <a:bodyPr/>
        <a:lstStyle/>
        <a:p>
          <a:endParaRPr lang="en-US"/>
        </a:p>
      </dgm:t>
    </dgm:pt>
    <dgm:pt modelId="{781C158A-61A7-48BE-86B1-877E3B723F48}" type="pres">
      <dgm:prSet presAssocID="{BFF18FC9-89DA-4673-B02A-F162A77DE153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A0911E17-CF6C-45F7-B71B-9D805B00E31C}" type="pres">
      <dgm:prSet presAssocID="{2EFA4700-09E5-4820-AB18-CDE3CDA04C6A}" presName="node" presStyleLbl="node1" presStyleIdx="0" presStyleCnt="2" custRadScaleRad="82265" custRadScaleInc="-31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F45E72-AFC6-4790-A019-570C4B7C8319}" type="pres">
      <dgm:prSet presAssocID="{13941C55-0CB9-47C3-8A7E-79A5F44A6B27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1E961A9C-B516-4556-939A-2CF64B266200}" type="pres">
      <dgm:prSet presAssocID="{FB93C12A-45A3-4F9B-8ACD-862657363397}" presName="node" presStyleLbl="node1" presStyleIdx="1" presStyleCnt="2" custRadScaleRad="82621" custRadScaleInc="316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EA018A-792B-4E15-A68E-1BD34301BB7A}" srcId="{89AEFB06-AF8A-456A-971A-825148E94B8A}" destId="{2EFA4700-09E5-4820-AB18-CDE3CDA04C6A}" srcOrd="0" destOrd="0" parTransId="{BFF18FC9-89DA-4673-B02A-F162A77DE153}" sibTransId="{B902A147-C876-4CB5-9DDF-26726C0E6DA0}"/>
    <dgm:cxn modelId="{AFF94241-E614-44AD-AF30-2590F711CB03}" type="presOf" srcId="{13941C55-0CB9-47C3-8A7E-79A5F44A6B27}" destId="{00F45E72-AFC6-4790-A019-570C4B7C8319}" srcOrd="0" destOrd="0" presId="urn:microsoft.com/office/officeart/2005/8/layout/radial4"/>
    <dgm:cxn modelId="{1F8CAABE-059E-46ED-8E02-4BD7BBD5F636}" type="presOf" srcId="{E7670855-142A-4E55-928B-42034DCF7476}" destId="{F6A1F7BE-1D81-4CB8-B912-43F9786550D0}" srcOrd="0" destOrd="0" presId="urn:microsoft.com/office/officeart/2005/8/layout/radial4"/>
    <dgm:cxn modelId="{1B4C19BE-FF7C-452E-AFF6-782EE7070694}" type="presOf" srcId="{89AEFB06-AF8A-456A-971A-825148E94B8A}" destId="{1F73FC75-022B-4EB1-846A-601884F57223}" srcOrd="0" destOrd="0" presId="urn:microsoft.com/office/officeart/2005/8/layout/radial4"/>
    <dgm:cxn modelId="{0C710CE8-3370-46A2-8999-A70821AD4D85}" type="presOf" srcId="{BFF18FC9-89DA-4673-B02A-F162A77DE153}" destId="{781C158A-61A7-48BE-86B1-877E3B723F48}" srcOrd="0" destOrd="0" presId="urn:microsoft.com/office/officeart/2005/8/layout/radial4"/>
    <dgm:cxn modelId="{CCD31655-BD8F-499A-89FD-E3042798AFAA}" srcId="{E7670855-142A-4E55-928B-42034DCF7476}" destId="{89AEFB06-AF8A-456A-971A-825148E94B8A}" srcOrd="0" destOrd="0" parTransId="{40CD2918-2CED-4B46-9FC8-C0DE75F35130}" sibTransId="{CD2543D1-6FB5-4AC2-8AB8-4B3054D567C3}"/>
    <dgm:cxn modelId="{74627E00-A29D-4106-920D-829D0652C860}" type="presOf" srcId="{FB93C12A-45A3-4F9B-8ACD-862657363397}" destId="{1E961A9C-B516-4556-939A-2CF64B266200}" srcOrd="0" destOrd="0" presId="urn:microsoft.com/office/officeart/2005/8/layout/radial4"/>
    <dgm:cxn modelId="{FC8FB555-BD01-487E-A760-FF1C7C2430CB}" type="presOf" srcId="{2EFA4700-09E5-4820-AB18-CDE3CDA04C6A}" destId="{A0911E17-CF6C-45F7-B71B-9D805B00E31C}" srcOrd="0" destOrd="0" presId="urn:microsoft.com/office/officeart/2005/8/layout/radial4"/>
    <dgm:cxn modelId="{BABEFD9C-99D9-4BCC-B0C6-9D9FD1E4FCBE}" srcId="{E7670855-142A-4E55-928B-42034DCF7476}" destId="{8EB66C1E-737D-4156-BC76-9D03FCC20558}" srcOrd="1" destOrd="0" parTransId="{A33CDC8A-4110-4A1F-8350-4D3A9963F22B}" sibTransId="{8DA965A3-6A43-42D5-AEE0-F8CB6FEC495E}"/>
    <dgm:cxn modelId="{8923CF1A-F977-4BDF-8184-9148B862B639}" srcId="{89AEFB06-AF8A-456A-971A-825148E94B8A}" destId="{FB93C12A-45A3-4F9B-8ACD-862657363397}" srcOrd="1" destOrd="0" parTransId="{13941C55-0CB9-47C3-8A7E-79A5F44A6B27}" sibTransId="{74E2D02D-8AD0-4496-B9B0-C7B7C6E0259A}"/>
    <dgm:cxn modelId="{CD3DE3F7-2FAC-4ECF-9C38-9526149F2686}" type="presParOf" srcId="{F6A1F7BE-1D81-4CB8-B912-43F9786550D0}" destId="{1F73FC75-022B-4EB1-846A-601884F57223}" srcOrd="0" destOrd="0" presId="urn:microsoft.com/office/officeart/2005/8/layout/radial4"/>
    <dgm:cxn modelId="{3C38C57C-11AB-4E36-A88E-B0F4F3AA5977}" type="presParOf" srcId="{F6A1F7BE-1D81-4CB8-B912-43F9786550D0}" destId="{781C158A-61A7-48BE-86B1-877E3B723F48}" srcOrd="1" destOrd="0" presId="urn:microsoft.com/office/officeart/2005/8/layout/radial4"/>
    <dgm:cxn modelId="{EA4DC1DD-D604-4F6B-9319-7CA8A6633CD8}" type="presParOf" srcId="{F6A1F7BE-1D81-4CB8-B912-43F9786550D0}" destId="{A0911E17-CF6C-45F7-B71B-9D805B00E31C}" srcOrd="2" destOrd="0" presId="urn:microsoft.com/office/officeart/2005/8/layout/radial4"/>
    <dgm:cxn modelId="{0FE5A02A-9620-464B-B4DD-9811AAC46479}" type="presParOf" srcId="{F6A1F7BE-1D81-4CB8-B912-43F9786550D0}" destId="{00F45E72-AFC6-4790-A019-570C4B7C8319}" srcOrd="3" destOrd="0" presId="urn:microsoft.com/office/officeart/2005/8/layout/radial4"/>
    <dgm:cxn modelId="{21B25D05-7564-4B46-8A2E-75A873DB2143}" type="presParOf" srcId="{F6A1F7BE-1D81-4CB8-B912-43F9786550D0}" destId="{1E961A9C-B516-4556-939A-2CF64B26620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3FC75-022B-4EB1-846A-601884F57223}">
      <dsp:nvSpPr>
        <dsp:cNvPr id="0" name=""/>
        <dsp:cNvSpPr/>
      </dsp:nvSpPr>
      <dsp:spPr>
        <a:xfrm>
          <a:off x="2063671" y="0"/>
          <a:ext cx="1924050" cy="1924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Shape</a:t>
          </a:r>
          <a:endParaRPr lang="en-US" sz="3500" kern="1200" dirty="0"/>
        </a:p>
      </dsp:txBody>
      <dsp:txXfrm>
        <a:off x="2345442" y="281771"/>
        <a:ext cx="1360508" cy="1360508"/>
      </dsp:txXfrm>
    </dsp:sp>
    <dsp:sp modelId="{781C158A-61A7-48BE-86B1-877E3B723F48}">
      <dsp:nvSpPr>
        <dsp:cNvPr id="0" name=""/>
        <dsp:cNvSpPr/>
      </dsp:nvSpPr>
      <dsp:spPr>
        <a:xfrm rot="8715644">
          <a:off x="788787" y="1715936"/>
          <a:ext cx="1508662" cy="54835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11E17-CF6C-45F7-B71B-9D805B00E31C}">
      <dsp:nvSpPr>
        <dsp:cNvPr id="0" name=""/>
        <dsp:cNvSpPr/>
      </dsp:nvSpPr>
      <dsp:spPr>
        <a:xfrm>
          <a:off x="9321" y="1688825"/>
          <a:ext cx="1827847" cy="146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Square</a:t>
          </a:r>
          <a:endParaRPr lang="en-US" sz="3800" kern="1200" dirty="0"/>
        </a:p>
      </dsp:txBody>
      <dsp:txXfrm>
        <a:off x="52150" y="1731654"/>
        <a:ext cx="1742189" cy="1376620"/>
      </dsp:txXfrm>
    </dsp:sp>
    <dsp:sp modelId="{00F45E72-AFC6-4790-A019-570C4B7C8319}">
      <dsp:nvSpPr>
        <dsp:cNvPr id="0" name=""/>
        <dsp:cNvSpPr/>
      </dsp:nvSpPr>
      <dsp:spPr>
        <a:xfrm rot="2043799">
          <a:off x="3764386" y="1711525"/>
          <a:ext cx="1550722" cy="54835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61A9C-B516-4556-939A-2CF64B266200}">
      <dsp:nvSpPr>
        <dsp:cNvPr id="0" name=""/>
        <dsp:cNvSpPr/>
      </dsp:nvSpPr>
      <dsp:spPr>
        <a:xfrm>
          <a:off x="4268148" y="1688850"/>
          <a:ext cx="1827847" cy="146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Circle</a:t>
          </a:r>
          <a:endParaRPr lang="en-US" sz="3800" kern="1200" dirty="0"/>
        </a:p>
      </dsp:txBody>
      <dsp:txXfrm>
        <a:off x="4310977" y="1731679"/>
        <a:ext cx="1742189" cy="13766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3FC75-022B-4EB1-846A-601884F57223}">
      <dsp:nvSpPr>
        <dsp:cNvPr id="0" name=""/>
        <dsp:cNvSpPr/>
      </dsp:nvSpPr>
      <dsp:spPr>
        <a:xfrm>
          <a:off x="2218819" y="0"/>
          <a:ext cx="1637293" cy="16372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Shape</a:t>
          </a:r>
          <a:endParaRPr lang="en-US" sz="3000" kern="1200" dirty="0"/>
        </a:p>
      </dsp:txBody>
      <dsp:txXfrm>
        <a:off x="2458595" y="239776"/>
        <a:ext cx="1157741" cy="1157741"/>
      </dsp:txXfrm>
    </dsp:sp>
    <dsp:sp modelId="{781C158A-61A7-48BE-86B1-877E3B723F48}">
      <dsp:nvSpPr>
        <dsp:cNvPr id="0" name=""/>
        <dsp:cNvSpPr/>
      </dsp:nvSpPr>
      <dsp:spPr>
        <a:xfrm rot="9439400">
          <a:off x="1105033" y="1150499"/>
          <a:ext cx="1159620" cy="46662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11E17-CF6C-45F7-B71B-9D805B00E31C}">
      <dsp:nvSpPr>
        <dsp:cNvPr id="0" name=""/>
        <dsp:cNvSpPr/>
      </dsp:nvSpPr>
      <dsp:spPr>
        <a:xfrm>
          <a:off x="591020" y="1079217"/>
          <a:ext cx="1117668" cy="1056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Square</a:t>
          </a:r>
          <a:endParaRPr lang="en-US" sz="2300" kern="1200" dirty="0"/>
        </a:p>
      </dsp:txBody>
      <dsp:txXfrm>
        <a:off x="621957" y="1110154"/>
        <a:ext cx="1055794" cy="994386"/>
      </dsp:txXfrm>
    </dsp:sp>
    <dsp:sp modelId="{00F45E72-AFC6-4790-A019-570C4B7C8319}">
      <dsp:nvSpPr>
        <dsp:cNvPr id="0" name=""/>
        <dsp:cNvSpPr/>
      </dsp:nvSpPr>
      <dsp:spPr>
        <a:xfrm rot="1342602">
          <a:off x="3813618" y="1148659"/>
          <a:ext cx="1184321" cy="46662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61A9C-B516-4556-939A-2CF64B266200}">
      <dsp:nvSpPr>
        <dsp:cNvPr id="0" name=""/>
        <dsp:cNvSpPr/>
      </dsp:nvSpPr>
      <dsp:spPr>
        <a:xfrm>
          <a:off x="4394516" y="1079275"/>
          <a:ext cx="1117668" cy="1056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Circle</a:t>
          </a:r>
          <a:endParaRPr lang="en-US" sz="2300" kern="1200" dirty="0"/>
        </a:p>
      </dsp:txBody>
      <dsp:txXfrm>
        <a:off x="4425453" y="1110212"/>
        <a:ext cx="1055794" cy="9943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3FC75-022B-4EB1-846A-601884F57223}">
      <dsp:nvSpPr>
        <dsp:cNvPr id="0" name=""/>
        <dsp:cNvSpPr/>
      </dsp:nvSpPr>
      <dsp:spPr>
        <a:xfrm>
          <a:off x="1599858" y="0"/>
          <a:ext cx="1491619" cy="1491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Shape</a:t>
          </a:r>
          <a:endParaRPr lang="en-US" sz="2700" kern="1200" dirty="0"/>
        </a:p>
      </dsp:txBody>
      <dsp:txXfrm>
        <a:off x="1818301" y="218443"/>
        <a:ext cx="1054733" cy="1054733"/>
      </dsp:txXfrm>
    </dsp:sp>
    <dsp:sp modelId="{781C158A-61A7-48BE-86B1-877E3B723F48}">
      <dsp:nvSpPr>
        <dsp:cNvPr id="0" name=""/>
        <dsp:cNvSpPr/>
      </dsp:nvSpPr>
      <dsp:spPr>
        <a:xfrm rot="8693480">
          <a:off x="608271" y="1340491"/>
          <a:ext cx="1178366" cy="4251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11E17-CF6C-45F7-B71B-9D805B00E31C}">
      <dsp:nvSpPr>
        <dsp:cNvPr id="0" name=""/>
        <dsp:cNvSpPr/>
      </dsp:nvSpPr>
      <dsp:spPr>
        <a:xfrm>
          <a:off x="6946" y="1325087"/>
          <a:ext cx="1417038" cy="1133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Square</a:t>
          </a:r>
          <a:endParaRPr lang="en-US" sz="3000" kern="1200" dirty="0"/>
        </a:p>
      </dsp:txBody>
      <dsp:txXfrm>
        <a:off x="40149" y="1358290"/>
        <a:ext cx="1350632" cy="1067225"/>
      </dsp:txXfrm>
    </dsp:sp>
    <dsp:sp modelId="{00F45E72-AFC6-4790-A019-570C4B7C8319}">
      <dsp:nvSpPr>
        <dsp:cNvPr id="0" name=""/>
        <dsp:cNvSpPr/>
      </dsp:nvSpPr>
      <dsp:spPr>
        <a:xfrm rot="2066030">
          <a:off x="2912847" y="1337091"/>
          <a:ext cx="1210619" cy="4251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61A9C-B516-4556-939A-2CF64B266200}">
      <dsp:nvSpPr>
        <dsp:cNvPr id="0" name=""/>
        <dsp:cNvSpPr/>
      </dsp:nvSpPr>
      <dsp:spPr>
        <a:xfrm>
          <a:off x="3308885" y="1325107"/>
          <a:ext cx="1417038" cy="1133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Circle</a:t>
          </a:r>
          <a:endParaRPr lang="en-US" sz="3000" kern="1200" dirty="0"/>
        </a:p>
      </dsp:txBody>
      <dsp:txXfrm>
        <a:off x="3342088" y="1358310"/>
        <a:ext cx="1350632" cy="1067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24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85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val="1045719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966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71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11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58754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0815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4833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1816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99920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6565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98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4712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308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90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261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903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859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516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48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0811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8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26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62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14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49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94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7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8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3" Type="http://schemas.openxmlformats.org/officeDocument/2006/relationships/tags" Target="../tags/tag86.xml"/><Relationship Id="rId21" Type="http://schemas.openxmlformats.org/officeDocument/2006/relationships/tags" Target="../tags/tag104.xml"/><Relationship Id="rId7" Type="http://schemas.openxmlformats.org/officeDocument/2006/relationships/tags" Target="../tags/tag90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0" Type="http://schemas.openxmlformats.org/officeDocument/2006/relationships/tags" Target="../tags/tag103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24" Type="http://schemas.openxmlformats.org/officeDocument/2006/relationships/notesSlide" Target="../notesSlides/notesSlide15.xml"/><Relationship Id="rId5" Type="http://schemas.openxmlformats.org/officeDocument/2006/relationships/tags" Target="../tags/tag88.xml"/><Relationship Id="rId15" Type="http://schemas.openxmlformats.org/officeDocument/2006/relationships/tags" Target="../tags/tag98.xml"/><Relationship Id="rId23" Type="http://schemas.openxmlformats.org/officeDocument/2006/relationships/slideLayout" Target="../slideLayouts/slideLayout4.xml"/><Relationship Id="rId10" Type="http://schemas.openxmlformats.org/officeDocument/2006/relationships/tags" Target="../tags/tag93.xml"/><Relationship Id="rId19" Type="http://schemas.openxmlformats.org/officeDocument/2006/relationships/tags" Target="../tags/tag102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tags" Target="../tags/tag97.xml"/><Relationship Id="rId22" Type="http://schemas.openxmlformats.org/officeDocument/2006/relationships/tags" Target="../tags/tag10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0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8.xml"/><Relationship Id="rId3" Type="http://schemas.openxmlformats.org/officeDocument/2006/relationships/tags" Target="../tags/tag1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22.xml"/><Relationship Id="rId7" Type="http://schemas.openxmlformats.org/officeDocument/2006/relationships/notesSlide" Target="../notesSlides/notesSlide21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4.xml"/><Relationship Id="rId4" Type="http://schemas.openxmlformats.org/officeDocument/2006/relationships/tags" Target="../tags/tag1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7" Type="http://schemas.openxmlformats.org/officeDocument/2006/relationships/notesSlide" Target="../notesSlides/notesSlide22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7" Type="http://schemas.openxmlformats.org/officeDocument/2006/relationships/notesSlide" Target="../notesSlides/notesSlide23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4.xml"/><Relationship Id="rId4" Type="http://schemas.openxmlformats.org/officeDocument/2006/relationships/tags" Target="../tags/tag13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137.xml"/><Relationship Id="rId7" Type="http://schemas.openxmlformats.org/officeDocument/2006/relationships/notesSlide" Target="../notesSlides/notesSlide24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9.xml"/><Relationship Id="rId4" Type="http://schemas.openxmlformats.org/officeDocument/2006/relationships/tags" Target="../tags/tag13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mtClean="0">
                <a:solidFill>
                  <a:srgbClr val="000099"/>
                </a:solidFill>
                <a:latin typeface="Comic Sans MS" pitchFamily="66" charset="0"/>
              </a:rPr>
              <a:t>תרגול 6: </a:t>
            </a:r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מנשקים, פולימורפיזם ועוד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5776929" y="6240501"/>
            <a:ext cx="2895600" cy="457200"/>
          </a:xfrm>
        </p:spPr>
        <p:txBody>
          <a:bodyPr/>
          <a:lstStyle/>
          <a:p>
            <a:pPr algn="r" rtl="1">
              <a:defRPr/>
            </a:pPr>
            <a:r>
              <a:rPr lang="he-IL" dirty="0" smtClean="0"/>
              <a:t>* לא בהכרח בסדר הזה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יש שני סוגים של </a:t>
            </a:r>
            <a:r>
              <a:rPr lang="en-US" dirty="0" smtClean="0"/>
              <a:t>cast</a:t>
            </a:r>
            <a:r>
              <a:rPr lang="he-IL" dirty="0" smtClean="0"/>
              <a:t>:</a:t>
            </a:r>
          </a:p>
          <a:p>
            <a:pPr lvl="1"/>
            <a:r>
              <a:rPr lang="en-US" b="1" dirty="0" err="1" smtClean="0"/>
              <a:t>Upcast</a:t>
            </a:r>
            <a:r>
              <a:rPr lang="he-IL" dirty="0" smtClean="0"/>
              <a:t>: אפשר לעשות במרומז (</a:t>
            </a:r>
            <a:r>
              <a:rPr lang="en-US" dirty="0" smtClean="0"/>
              <a:t>implicit</a:t>
            </a:r>
            <a:r>
              <a:rPr lang="he-IL" dirty="0" smtClean="0"/>
              <a:t>).</a:t>
            </a:r>
          </a:p>
          <a:p>
            <a:pPr lvl="1"/>
            <a:r>
              <a:rPr lang="en-US" b="1" dirty="0" smtClean="0"/>
              <a:t>Downcast</a:t>
            </a:r>
            <a:r>
              <a:rPr lang="he-IL" dirty="0" smtClean="0"/>
              <a:t>: חייבים לעשות בבירור (</a:t>
            </a:r>
            <a:r>
              <a:rPr lang="en-US" dirty="0" smtClean="0"/>
              <a:t>explicit</a:t>
            </a:r>
            <a:r>
              <a:rPr lang="he-IL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08038453"/>
              </p:ext>
            </p:extLst>
          </p:nvPr>
        </p:nvGraphicFramePr>
        <p:xfrm>
          <a:off x="1638300" y="32146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74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יש שני סוגים של </a:t>
            </a:r>
            <a:r>
              <a:rPr lang="en-US" dirty="0" smtClean="0"/>
              <a:t>cast</a:t>
            </a:r>
            <a:r>
              <a:rPr lang="he-IL" dirty="0" smtClean="0"/>
              <a:t>:</a:t>
            </a:r>
          </a:p>
          <a:p>
            <a:pPr lvl="1"/>
            <a:r>
              <a:rPr lang="en-US" b="1" dirty="0" err="1" smtClean="0"/>
              <a:t>Upcast</a:t>
            </a:r>
            <a:r>
              <a:rPr lang="he-IL" dirty="0" smtClean="0"/>
              <a:t>: אפשר לעשות במרומז (</a:t>
            </a:r>
            <a:r>
              <a:rPr lang="en-US" dirty="0" smtClean="0"/>
              <a:t>implicit</a:t>
            </a:r>
            <a:r>
              <a:rPr lang="he-IL" dirty="0" smtClean="0"/>
              <a:t>).</a:t>
            </a:r>
          </a:p>
          <a:p>
            <a:pPr lvl="1"/>
            <a:r>
              <a:rPr lang="en-US" b="1" dirty="0" smtClean="0"/>
              <a:t>Downcast</a:t>
            </a:r>
            <a:r>
              <a:rPr lang="he-IL" dirty="0" smtClean="0"/>
              <a:t>: חייבים לעשות בבירור (</a:t>
            </a:r>
            <a:r>
              <a:rPr lang="en-US" dirty="0" smtClean="0"/>
              <a:t>explicit</a:t>
            </a:r>
            <a:r>
              <a:rPr lang="he-IL" dirty="0" smtClean="0"/>
              <a:t>).</a:t>
            </a:r>
          </a:p>
          <a:p>
            <a:r>
              <a:rPr lang="he-IL" dirty="0" smtClean="0"/>
              <a:t>בשימוש שגוי יתכנו שגיאות הידור או שגיאות זמן ריצה</a:t>
            </a:r>
          </a:p>
          <a:p>
            <a:pPr lvl="1"/>
            <a:r>
              <a:rPr lang="he-IL" dirty="0" smtClean="0"/>
              <a:t>הידור: לא מתחת ולא מעל ההיררכיה.</a:t>
            </a:r>
          </a:p>
          <a:p>
            <a:pPr lvl="1"/>
            <a:r>
              <a:rPr lang="he-IL" dirty="0" smtClean="0"/>
              <a:t>זמן ריצה: יתכן שתחתיו, אבל בפועל לא.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80527991"/>
              </p:ext>
            </p:extLst>
          </p:nvPr>
        </p:nvGraphicFramePr>
        <p:xfrm>
          <a:off x="-313163" y="4493940"/>
          <a:ext cx="6111797" cy="2673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097007" y="4511247"/>
            <a:ext cx="1637293" cy="1637293"/>
            <a:chOff x="2218819" y="0"/>
            <a:chExt cx="1637293" cy="1637293"/>
          </a:xfrm>
        </p:grpSpPr>
        <p:sp>
          <p:nvSpPr>
            <p:cNvPr id="8" name="Oval 7"/>
            <p:cNvSpPr/>
            <p:nvPr/>
          </p:nvSpPr>
          <p:spPr>
            <a:xfrm>
              <a:off x="2218819" y="0"/>
              <a:ext cx="1637293" cy="163729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/>
            <p:cNvSpPr txBox="1"/>
            <p:nvPr/>
          </p:nvSpPr>
          <p:spPr>
            <a:xfrm>
              <a:off x="2458595" y="239776"/>
              <a:ext cx="1157741" cy="11577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kern="1200" dirty="0" smtClean="0"/>
                <a:t>S</a:t>
              </a:r>
              <a:r>
                <a:rPr lang="en-US" sz="3000" dirty="0" smtClean="0"/>
                <a:t>tring</a:t>
              </a:r>
              <a:endParaRPr lang="en-US" sz="3000" kern="1200" dirty="0"/>
            </a:p>
          </p:txBody>
        </p:sp>
      </p:grpSp>
      <p:cxnSp>
        <p:nvCxnSpPr>
          <p:cNvPr id="13" name="Elbow Connector 12"/>
          <p:cNvCxnSpPr/>
          <p:nvPr/>
        </p:nvCxnSpPr>
        <p:spPr bwMode="auto">
          <a:xfrm>
            <a:off x="3746810" y="4995746"/>
            <a:ext cx="2320808" cy="145849"/>
          </a:xfrm>
          <a:prstGeom prst="bentConnector3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5715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Left Arrow 16"/>
          <p:cNvSpPr/>
          <p:nvPr/>
        </p:nvSpPr>
        <p:spPr>
          <a:xfrm rot="12501076">
            <a:off x="3040708" y="5929184"/>
            <a:ext cx="1184321" cy="466628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0000FF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Oval 4"/>
          <p:cNvSpPr txBox="1"/>
          <p:nvPr/>
        </p:nvSpPr>
        <p:spPr>
          <a:xfrm>
            <a:off x="2153085" y="5171471"/>
            <a:ext cx="1157741" cy="115774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050" tIns="19050" rIns="19050" bIns="19050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dirty="0" smtClean="0">
                <a:solidFill>
                  <a:schemeClr val="tx1"/>
                </a:solidFill>
              </a:rPr>
              <a:t>Square</a:t>
            </a:r>
            <a:endParaRPr lang="en-US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7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r>
              <a:rPr lang="he-IL" dirty="0" smtClean="0"/>
              <a:t>יש שני סוגים של </a:t>
            </a:r>
            <a:r>
              <a:rPr lang="en-US" dirty="0" smtClean="0"/>
              <a:t>cast</a:t>
            </a:r>
            <a:r>
              <a:rPr lang="he-IL" dirty="0" smtClean="0"/>
              <a:t>:</a:t>
            </a:r>
          </a:p>
          <a:p>
            <a:pPr lvl="1"/>
            <a:r>
              <a:rPr lang="en-US" b="1" dirty="0" err="1" smtClean="0"/>
              <a:t>Upcast</a:t>
            </a:r>
            <a:r>
              <a:rPr lang="he-IL" dirty="0" smtClean="0"/>
              <a:t>: אפשר לעשות במרומז (</a:t>
            </a:r>
            <a:r>
              <a:rPr lang="en-US" dirty="0" smtClean="0"/>
              <a:t>implicit</a:t>
            </a:r>
            <a:r>
              <a:rPr lang="he-IL" dirty="0" smtClean="0"/>
              <a:t>).</a:t>
            </a:r>
          </a:p>
          <a:p>
            <a:pPr lvl="1"/>
            <a:r>
              <a:rPr lang="en-US" b="1" dirty="0" smtClean="0"/>
              <a:t>Downcast</a:t>
            </a:r>
            <a:r>
              <a:rPr lang="he-IL" dirty="0" smtClean="0"/>
              <a:t>: חייבים לעשות בבירור (</a:t>
            </a:r>
            <a:r>
              <a:rPr lang="en-US" dirty="0" smtClean="0"/>
              <a:t>explicit</a:t>
            </a:r>
            <a:r>
              <a:rPr lang="he-IL" dirty="0" smtClean="0"/>
              <a:t>).</a:t>
            </a:r>
          </a:p>
          <a:p>
            <a:r>
              <a:rPr lang="he-IL" dirty="0" smtClean="0"/>
              <a:t>בשימוש שגוי יתכנו שגיאות הידור או שגיאות זמן ריצה</a:t>
            </a:r>
          </a:p>
          <a:p>
            <a:pPr lvl="1"/>
            <a:r>
              <a:rPr lang="he-IL" dirty="0" smtClean="0"/>
              <a:t>הידור: לא מתחת ולא מעל ההיררכיה.</a:t>
            </a:r>
          </a:p>
          <a:p>
            <a:pPr lvl="1"/>
            <a:r>
              <a:rPr lang="he-IL" dirty="0" smtClean="0"/>
              <a:t>זמן ריצה: יתכן שתחתיו, אבל בפועל לא.</a:t>
            </a:r>
          </a:p>
          <a:p>
            <a:r>
              <a:rPr lang="en-US" dirty="0" smtClean="0"/>
              <a:t>Cast</a:t>
            </a:r>
            <a:r>
              <a:rPr lang="he-IL" dirty="0" smtClean="0"/>
              <a:t> משנה יחס, </a:t>
            </a:r>
            <a:r>
              <a:rPr lang="he-IL" b="1" dirty="0" smtClean="0"/>
              <a:t>לא משנה את האובייקט עצמו</a:t>
            </a:r>
          </a:p>
          <a:p>
            <a:r>
              <a:rPr lang="he-IL" b="1" dirty="0" smtClean="0"/>
              <a:t>בדרך כלל נרצה להימנע מ</a:t>
            </a:r>
            <a:r>
              <a:rPr lang="en-US" b="1" dirty="0" smtClean="0"/>
              <a:t>cast</a:t>
            </a:r>
            <a:endParaRPr lang="he-IL" b="1" dirty="0" smtClean="0"/>
          </a:p>
          <a:p>
            <a:pPr lvl="1"/>
            <a:r>
              <a:rPr lang="he-IL" dirty="0" smtClean="0"/>
              <a:t>קוד לא קריא, ו"מזמין" שגיאות</a:t>
            </a:r>
          </a:p>
          <a:p>
            <a:pPr lvl="1"/>
            <a:r>
              <a:rPr lang="he-IL" dirty="0" smtClean="0"/>
              <a:t>לצערנו לפעמים אי אפשר להימנע מהשימוש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3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כללי השמה נוספים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ראינו השמה של עצם למשתנה מטיפוס מנשק (שהוא מממש). </a:t>
            </a:r>
          </a:p>
          <a:p>
            <a:pPr>
              <a:buNone/>
            </a:pPr>
            <a:endParaRPr lang="he-IL" sz="2000" dirty="0" smtClean="0"/>
          </a:p>
          <a:p>
            <a:pPr>
              <a:buNone/>
            </a:pPr>
            <a:endParaRPr lang="he-IL" sz="2000" dirty="0" smtClean="0"/>
          </a:p>
          <a:p>
            <a:r>
              <a:rPr lang="he-IL" sz="2000" dirty="0" smtClean="0"/>
              <a:t>אי אפשר לעשות השמה בכיוון ההפוך, או בין שני טיפוסים שמממשים את אותו מנשק</a:t>
            </a:r>
          </a:p>
          <a:p>
            <a:pPr lvl="1"/>
            <a:r>
              <a:rPr lang="he-IL" sz="1800" dirty="0" smtClean="0"/>
              <a:t>שוב, אפשר להיעזר ב-</a:t>
            </a:r>
            <a:r>
              <a:rPr lang="en-US" sz="1800" dirty="0" smtClean="0"/>
              <a:t>down-casing</a:t>
            </a:r>
            <a:r>
              <a:rPr lang="he-IL" sz="1800" dirty="0" smtClean="0"/>
              <a:t> </a:t>
            </a:r>
          </a:p>
          <a:p>
            <a:endParaRPr lang="he-IL" sz="2000" dirty="0" smtClean="0"/>
          </a:p>
          <a:p>
            <a:endParaRPr lang="en-US" sz="2000" dirty="0" smtClean="0"/>
          </a:p>
          <a:p>
            <a:endParaRPr lang="he-IL" sz="2000" dirty="0" smtClean="0"/>
          </a:p>
          <a:p>
            <a:r>
              <a:rPr lang="en-US" sz="2000" dirty="0" smtClean="0"/>
              <a:t>down-casting</a:t>
            </a:r>
            <a:r>
              <a:rPr lang="he-IL" sz="2000" dirty="0" smtClean="0"/>
              <a:t> מאפשר "להתחכם" ולבצע השמה מוזרה  </a:t>
            </a:r>
          </a:p>
          <a:p>
            <a:endParaRPr lang="he-IL" sz="2000" dirty="0" smtClean="0"/>
          </a:p>
          <a:p>
            <a:endParaRPr lang="he-IL" sz="2000" dirty="0" smtClean="0"/>
          </a:p>
          <a:p>
            <a:pPr lvl="1"/>
            <a:r>
              <a:rPr lang="he-IL" sz="1800" dirty="0" smtClean="0"/>
              <a:t>במקרה כזה, </a:t>
            </a:r>
            <a:r>
              <a:rPr lang="he-IL" sz="1800" b="1" dirty="0" smtClean="0"/>
              <a:t>השגיאה תתגלה רק בזמן ריצה </a:t>
            </a:r>
            <a:r>
              <a:rPr lang="he-IL" sz="1600" dirty="0" smtClean="0"/>
              <a:t>(כשיתברר ש-</a:t>
            </a:r>
            <a:r>
              <a:rPr lang="en-US" sz="1600" dirty="0" err="1" smtClean="0"/>
              <a:t>myShape</a:t>
            </a:r>
            <a:r>
              <a:rPr lang="he-IL" sz="1600" dirty="0" smtClean="0"/>
              <a:t> אינו עיגול)</a:t>
            </a:r>
            <a:endParaRPr lang="he-IL" sz="1800" dirty="0" smtClean="0"/>
          </a:p>
          <a:p>
            <a:endParaRPr lang="he-IL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098301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Square(100);</a:t>
            </a:r>
          </a:p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3632200"/>
            <a:ext cx="7543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he-IL" b="0" dirty="0" smtClean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(Square)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799" y="3632200"/>
            <a:ext cx="66886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 smtClean="0">
                <a:solidFill>
                  <a:srgbClr val="008000"/>
                </a:solidFill>
                <a:sym typeface="Wingdings"/>
              </a:rPr>
              <a:t></a:t>
            </a:r>
            <a:endParaRPr lang="en-US" dirty="0" smtClean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5417403"/>
            <a:ext cx="7543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(Circle)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904316077"/>
              </p:ext>
            </p:extLst>
          </p:nvPr>
        </p:nvGraphicFramePr>
        <p:xfrm>
          <a:off x="4233672" y="3675864"/>
          <a:ext cx="4725924" cy="3182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/>
      <p:bldGraphic spid="10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גישה אחידה לאובייקטים ע"י שימוש במנשק </a:t>
            </a:r>
            <a:r>
              <a:rPr lang="en-US" dirty="0" smtClean="0"/>
              <a:t>Shape</a:t>
            </a:r>
            <a:endParaRPr lang="he-IL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6071191" y="2604977"/>
            <a:ext cx="1329069" cy="3827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השימוש במנשקים מאפשר לנו לעבוד באופן אחיד עם אובייקטים של מחלקות שונות המממשות את המנשק.</a:t>
            </a:r>
          </a:p>
          <a:p>
            <a:r>
              <a:rPr lang="he-IL" dirty="0" smtClean="0"/>
              <a:t>מערך פולימורפי יכיל אובייקטים מסוגים שונים.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3260558"/>
            <a:ext cx="7664116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 shapes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		new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Square(10),</a:t>
            </a:r>
            <a:b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Circle(20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),</a:t>
            </a:r>
            <a:b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 algn="l" rtl="0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};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(Shape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: shapes)</a:t>
            </a:r>
          </a:p>
          <a:p>
            <a:pPr algn="l" rtl="0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b="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b="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b="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b="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b="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 </a:t>
            </a:r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"\</a:t>
            </a:r>
            <a:r>
              <a:rPr lang="en-US" b="0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t area=“ +</a:t>
            </a:r>
          </a:p>
          <a:p>
            <a:pPr algn="l" rtl="0"/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	           </a:t>
            </a:r>
            <a:r>
              <a:rPr lang="en-US" b="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);</a:t>
            </a:r>
            <a:endParaRPr lang="he-IL" b="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47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 2: נגן מוזיקה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דוגמא: </a:t>
            </a:r>
            <a:endParaRPr lang="he-IL" dirty="0" smtClean="0"/>
          </a:p>
          <a:p>
            <a:pPr lvl="1"/>
            <a:r>
              <a:rPr lang="he-IL" dirty="0" smtClean="0"/>
              <a:t>נגן </a:t>
            </a:r>
            <a:r>
              <a:rPr lang="he-IL" dirty="0"/>
              <a:t>מוזיקה אשר מותאם לעבוד עם </a:t>
            </a:r>
            <a:r>
              <a:rPr lang="he-IL" dirty="0" smtClean="0"/>
              <a:t>קבצי </a:t>
            </a:r>
            <a:r>
              <a:rPr lang="he-IL" dirty="0"/>
              <a:t>מוזיקה (</a:t>
            </a:r>
            <a:r>
              <a:rPr lang="en-US" dirty="0"/>
              <a:t>mp3</a:t>
            </a:r>
            <a:r>
              <a:rPr lang="he-IL" dirty="0"/>
              <a:t>) ועם </a:t>
            </a:r>
            <a:r>
              <a:rPr lang="he-IL" dirty="0" smtClean="0"/>
              <a:t>קבצי וידאו</a:t>
            </a:r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Playing Mp3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MP3Song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audio codec calculations,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play the song...</a:t>
            </a:r>
          </a:p>
          <a:p>
            <a:pPr lvl="1"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 smtClean="0"/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related to MP3 format...</a:t>
            </a: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 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  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     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  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 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en-US" sz="1200" dirty="0" smtClean="0">
                <a:latin typeface="Courier New"/>
              </a:rPr>
              <a:t>  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 smtClean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Playing </a:t>
            </a:r>
            <a:r>
              <a:rPr lang="en-US" dirty="0" err="1" smtClean="0"/>
              <a:t>VideoClips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video codec calculations,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play the clip ...</a:t>
            </a:r>
          </a:p>
          <a:p>
            <a:pPr lvl="1"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 smtClean="0"/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related to MP4 format ...</a:t>
            </a: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same as before...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  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 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    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    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he-IL" sz="1200" dirty="0" smtClean="0">
                <a:latin typeface="Courier New"/>
              </a:rPr>
              <a:t>{  </a:t>
            </a:r>
            <a:endParaRPr lang="he-IL" sz="1200" dirty="0" smtClean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 smtClean="0"/>
              <a:t>שכפול קוד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905000" y="13716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lvl="2" algn="l" rtl="0">
              <a:buNone/>
            </a:pPr>
            <a:endParaRPr lang="he-IL" sz="1200" dirty="0" smtClean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8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905000" y="41148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lvl="2" algn="l" rtl="0">
              <a:buNone/>
            </a:pPr>
            <a:endParaRPr lang="he-IL" sz="1200" dirty="0" smtClean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3069516" y="1415526"/>
            <a:ext cx="8382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3049793" y="4163209"/>
            <a:ext cx="941294" cy="2259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>
            <p:custDataLst>
              <p:tags r:id="rId7"/>
            </p:custDataLst>
          </p:nvPr>
        </p:nvSpPr>
        <p:spPr>
          <a:xfrm>
            <a:off x="4910873" y="1417318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5160100" y="4165002"/>
            <a:ext cx="525513" cy="18338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6257373" y="209684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>
          <a:xfrm>
            <a:off x="4731580" y="251818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>
            <p:custDataLst>
              <p:tags r:id="rId11"/>
            </p:custDataLst>
          </p:nvPr>
        </p:nvSpPr>
        <p:spPr>
          <a:xfrm>
            <a:off x="5368075" y="5263173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>
            <p:custDataLst>
              <p:tags r:id="rId12"/>
            </p:custDataLst>
          </p:nvPr>
        </p:nvSpPr>
        <p:spPr>
          <a:xfrm>
            <a:off x="6251997" y="4823901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>
            <p:custDataLst>
              <p:tags r:id="rId13"/>
            </p:custDataLst>
          </p:nvPr>
        </p:nvSpPr>
        <p:spPr>
          <a:xfrm>
            <a:off x="3955235" y="1408353"/>
            <a:ext cx="692068" cy="205294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>
            <p:custDataLst>
              <p:tags r:id="rId14"/>
            </p:custDataLst>
          </p:nvPr>
        </p:nvSpPr>
        <p:spPr>
          <a:xfrm>
            <a:off x="3322337" y="2507462"/>
            <a:ext cx="692068" cy="205294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>
            <p:custDataLst>
              <p:tags r:id="rId15"/>
            </p:custDataLst>
          </p:nvPr>
        </p:nvSpPr>
        <p:spPr>
          <a:xfrm>
            <a:off x="3345655" y="5249732"/>
            <a:ext cx="871343" cy="208053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Rectangle 18"/>
          <p:cNvSpPr/>
          <p:nvPr>
            <p:custDataLst>
              <p:tags r:id="rId16"/>
            </p:custDataLst>
          </p:nvPr>
        </p:nvSpPr>
        <p:spPr>
          <a:xfrm>
            <a:off x="4057461" y="4151522"/>
            <a:ext cx="871343" cy="208053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Rectangle 19"/>
          <p:cNvSpPr/>
          <p:nvPr>
            <p:custDataLst>
              <p:tags r:id="rId17"/>
            </p:custDataLst>
          </p:nvPr>
        </p:nvSpPr>
        <p:spPr>
          <a:xfrm>
            <a:off x="3507011" y="2745925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>
            <p:custDataLst>
              <p:tags r:id="rId18"/>
            </p:custDataLst>
          </p:nvPr>
        </p:nvSpPr>
        <p:spPr>
          <a:xfrm>
            <a:off x="3949867" y="5480160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TextBox 22"/>
          <p:cNvSpPr txBox="1"/>
          <p:nvPr>
            <p:custDataLst>
              <p:tags r:id="rId19"/>
            </p:custDataLst>
          </p:nvPr>
        </p:nvSpPr>
        <p:spPr>
          <a:xfrm>
            <a:off x="5072314" y="2990625"/>
            <a:ext cx="366478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dirty="0" smtClean="0"/>
              <a:t>למרות ששני </a:t>
            </a:r>
            <a:r>
              <a:rPr lang="he-IL" dirty="0" err="1" smtClean="0"/>
              <a:t>השרותים</a:t>
            </a:r>
            <a:r>
              <a:rPr lang="he-IL" dirty="0" smtClean="0"/>
              <a:t> נקראים </a:t>
            </a:r>
            <a:r>
              <a:rPr lang="en-US" dirty="0" smtClean="0"/>
              <a:t>play()</a:t>
            </a:r>
            <a:endParaRPr lang="he-IL" dirty="0" smtClean="0"/>
          </a:p>
          <a:p>
            <a:pPr algn="r" rtl="1"/>
            <a:r>
              <a:rPr lang="he-IL" dirty="0" smtClean="0"/>
              <a:t>אלו פונקציות שונות!</a:t>
            </a:r>
            <a:endParaRPr lang="he-IL" dirty="0"/>
          </a:p>
        </p:txBody>
      </p:sp>
      <p:cxnSp>
        <p:nvCxnSpPr>
          <p:cNvPr id="25" name="Straight Connector 24"/>
          <p:cNvCxnSpPr>
            <a:stCxn id="20" idx="3"/>
            <a:endCxn id="23" idx="1"/>
          </p:cNvCxnSpPr>
          <p:nvPr>
            <p:custDataLst>
              <p:tags r:id="rId20"/>
            </p:custDataLst>
          </p:nvPr>
        </p:nvCxnSpPr>
        <p:spPr>
          <a:xfrm>
            <a:off x="4001846" y="2852139"/>
            <a:ext cx="1070468" cy="461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1" idx="3"/>
            <a:endCxn id="23" idx="1"/>
          </p:cNvCxnSpPr>
          <p:nvPr>
            <p:custDataLst>
              <p:tags r:id="rId21"/>
            </p:custDataLst>
          </p:nvPr>
        </p:nvCxnSpPr>
        <p:spPr>
          <a:xfrm flipV="1">
            <a:off x="4444702" y="3313791"/>
            <a:ext cx="627612" cy="2272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>
            <p:custDataLst>
              <p:tags r:id="rId22"/>
            </p:custDataLst>
          </p:nvPr>
        </p:nvSpPr>
        <p:spPr>
          <a:xfrm>
            <a:off x="4877162" y="6090620"/>
            <a:ext cx="389401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 smtClean="0"/>
              <a:t>נרצה למזג את שני קטעי הקוד</a:t>
            </a:r>
            <a:endParaRPr lang="he-IL" sz="2400" dirty="0"/>
          </a:p>
        </p:txBody>
      </p:sp>
      <p:sp>
        <p:nvSpPr>
          <p:cNvPr id="2" name="TextBox 1"/>
          <p:cNvSpPr txBox="1"/>
          <p:nvPr/>
        </p:nvSpPr>
        <p:spPr>
          <a:xfrm rot="19361013">
            <a:off x="549897" y="2482333"/>
            <a:ext cx="1415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Player MP3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 rot="19361013">
            <a:off x="444690" y="5169091"/>
            <a:ext cx="162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Player video`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 smtClean="0"/>
              <a:t>שימוש במנשק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119691" y="1887967"/>
            <a:ext cx="7099151" cy="34585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public void play (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[] items) {</a:t>
            </a:r>
          </a:p>
          <a:p>
            <a:pPr lvl="1"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do {</a:t>
            </a:r>
          </a:p>
          <a:p>
            <a:pPr lvl="2"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if (shuffle)</a:t>
            </a:r>
          </a:p>
          <a:p>
            <a:pPr lvl="2"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  <a:latin typeface="Courier New"/>
              </a:rPr>
              <a:t>Collections.</a:t>
            </a:r>
            <a:r>
              <a:rPr lang="en-US" sz="1600" i="1" dirty="0" err="1" smtClean="0">
                <a:solidFill>
                  <a:schemeClr val="tx1"/>
                </a:solidFill>
                <a:latin typeface="Courier New"/>
              </a:rPr>
              <a:t>shuffle</a:t>
            </a:r>
            <a:r>
              <a:rPr lang="en-US" sz="1600" i="1" dirty="0" smtClean="0">
                <a:solidFill>
                  <a:schemeClr val="tx1"/>
                </a:solidFill>
                <a:latin typeface="Courier New"/>
              </a:rPr>
              <a:t>(</a:t>
            </a:r>
            <a:r>
              <a:rPr lang="en-US" sz="1600" i="1" dirty="0" err="1" smtClean="0">
                <a:solidFill>
                  <a:schemeClr val="tx1"/>
                </a:solidFill>
                <a:latin typeface="Courier New"/>
              </a:rPr>
              <a:t>Arrays.asList</a:t>
            </a:r>
            <a:r>
              <a:rPr lang="en-US" sz="1600" i="1" dirty="0" smtClean="0">
                <a:solidFill>
                  <a:schemeClr val="tx1"/>
                </a:solidFill>
                <a:latin typeface="Courier New"/>
              </a:rPr>
              <a:t>(items));</a:t>
            </a:r>
          </a:p>
          <a:p>
            <a:pPr lvl="2" algn="l" rtl="0">
              <a:buNone/>
            </a:pPr>
            <a:endParaRPr lang="he-IL" sz="1600" dirty="0" smtClean="0">
              <a:solidFill>
                <a:schemeClr val="tx1"/>
              </a:solidFill>
              <a:latin typeface="Courier New"/>
            </a:endParaRPr>
          </a:p>
          <a:p>
            <a:pPr lvl="2"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for (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 item : items)</a:t>
            </a:r>
          </a:p>
          <a:p>
            <a:pPr lvl="2"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  <a:latin typeface="Courier New"/>
              </a:rPr>
              <a:t>item.</a:t>
            </a:r>
            <a:r>
              <a:rPr lang="en-US" sz="1600" b="1" dirty="0" err="1" smtClean="0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600" dirty="0" smtClean="0">
              <a:solidFill>
                <a:schemeClr val="tx1"/>
              </a:solidFill>
              <a:latin typeface="Courier New"/>
            </a:endParaRPr>
          </a:p>
          <a:p>
            <a:pPr lvl="1"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}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while (repeat);</a:t>
            </a:r>
          </a:p>
          <a:p>
            <a:pPr algn="l" rtl="0">
              <a:buNone/>
            </a:pPr>
            <a:endParaRPr lang="he-IL" sz="1600" dirty="0" smtClean="0">
              <a:solidFill>
                <a:schemeClr val="tx1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2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714538" y="4503868"/>
            <a:ext cx="3762489" cy="1165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public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interface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	public void 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מנשקים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מימוש המנשק ע"י הספקים</a:t>
            </a:r>
            <a:endParaRPr lang="he-IL" dirty="0"/>
          </a:p>
        </p:txBody>
      </p:sp>
      <p:sp>
        <p:nvSpPr>
          <p:cNvPr id="2" name="Rounded Rectangle 1"/>
          <p:cNvSpPr/>
          <p:nvPr/>
        </p:nvSpPr>
        <p:spPr bwMode="auto">
          <a:xfrm>
            <a:off x="3646967" y="1653179"/>
            <a:ext cx="1297172" cy="2126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796066" y="1559859"/>
            <a:ext cx="7659444" cy="230832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latin typeface="Courier New"/>
              </a:rPr>
              <a:t>public class </a:t>
            </a:r>
            <a:r>
              <a:rPr lang="en-US" sz="1600" b="1" dirty="0" err="1" smtClean="0">
                <a:latin typeface="Courier New"/>
              </a:rPr>
              <a:t>VideoClip</a:t>
            </a:r>
            <a:r>
              <a:rPr lang="en-US" sz="1600" b="1" dirty="0" smtClean="0">
                <a:latin typeface="Courier New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 smtClean="0">
                <a:latin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latin typeface="Courier New"/>
              </a:rPr>
              <a:t> {</a:t>
            </a:r>
          </a:p>
          <a:p>
            <a:pPr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solidFill>
                  <a:schemeClr val="accent1"/>
                </a:solidFill>
                <a:latin typeface="Courier New"/>
              </a:rPr>
              <a:t>@Override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public void play() {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	// render video, play the clip on screen...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}</a:t>
            </a:r>
          </a:p>
          <a:p>
            <a:pPr lvl="1"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latin typeface="Courier New"/>
              </a:rPr>
              <a:t>// does complicated stuff related to video formats...</a:t>
            </a:r>
          </a:p>
          <a:p>
            <a:pPr algn="l" rtl="0"/>
            <a:r>
              <a:rPr lang="en-US" sz="1600" b="1" dirty="0" smtClean="0">
                <a:latin typeface="Courier New"/>
              </a:rPr>
              <a:t>}</a:t>
            </a:r>
            <a:endParaRPr lang="he-IL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471529" y="4176638"/>
            <a:ext cx="1297172" cy="2126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808617" y="4100549"/>
            <a:ext cx="7659444" cy="230832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latin typeface="Courier New"/>
              </a:rPr>
              <a:t>public class MP3Song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 smtClean="0">
                <a:latin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latin typeface="Courier New"/>
              </a:rPr>
              <a:t> {</a:t>
            </a:r>
          </a:p>
          <a:p>
            <a:pPr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latin typeface="Courier New"/>
              </a:rPr>
              <a:t>@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</a:rPr>
              <a:t>Override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public void play(){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	// audio codec calculations, play the song...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}</a:t>
            </a:r>
          </a:p>
          <a:p>
            <a:pPr lvl="1"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latin typeface="Courier New"/>
              </a:rPr>
              <a:t>// does complicated stuff related to MP3 format...</a:t>
            </a:r>
          </a:p>
          <a:p>
            <a:pPr algn="l" rtl="0"/>
            <a:r>
              <a:rPr lang="en-US" sz="1600" b="1" dirty="0" smtClean="0">
                <a:latin typeface="Courier New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מערכים פולימורפים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Playable[]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Playable[3];</a:t>
            </a:r>
          </a:p>
          <a:p>
            <a:pPr algn="l" rtl="0">
              <a:buNone/>
            </a:pPr>
            <a:r>
              <a:rPr lang="he-IL" sz="1800" b="1" dirty="0" smtClean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[0]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MP3Song();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[1]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[2]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MP4Song(); </a:t>
            </a:r>
            <a:r>
              <a:rPr lang="en-US" sz="1800" b="1" dirty="0" smtClean="0">
                <a:solidFill>
                  <a:srgbClr val="3F7F5F"/>
                </a:solidFill>
                <a:latin typeface="Courier New"/>
              </a:rPr>
              <a:t>// new Playable class</a:t>
            </a:r>
          </a:p>
          <a:p>
            <a:pPr algn="l" rtl="0">
              <a:buNone/>
            </a:pPr>
            <a:endParaRPr lang="en-US" sz="1800" b="1" dirty="0" smtClean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Player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player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Player();</a:t>
            </a:r>
          </a:p>
          <a:p>
            <a:pPr algn="l" rtl="0">
              <a:buNone/>
            </a:pPr>
            <a:r>
              <a:rPr lang="en-US" sz="1800" b="1" dirty="0" smtClean="0">
                <a:solidFill>
                  <a:srgbClr val="3F7F5F"/>
                </a:solidFill>
                <a:latin typeface="Courier New"/>
              </a:rPr>
              <a:t>// init player...</a:t>
            </a:r>
          </a:p>
          <a:p>
            <a:pPr algn="l" rtl="0">
              <a:buNone/>
            </a:pPr>
            <a:r>
              <a:rPr lang="he-IL" sz="1800" b="1" dirty="0" smtClean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player.play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he-IL" sz="1800" b="1" dirty="0"/>
          </a:p>
        </p:txBody>
      </p:sp>
      <p:sp>
        <p:nvSpPr>
          <p:cNvPr id="5" name="Content Placeholder 5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550920" y="3996466"/>
            <a:ext cx="5259594" cy="2554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public void play (Playable [] items) {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do {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if (shuffle)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Collections.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shuffle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Arrays.asList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(items));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for (Playable item : items)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item.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play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while (repeat);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</a:t>
            </a: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20182" y="5423645"/>
            <a:ext cx="308930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 smtClean="0"/>
              <a:t>עבור כל איבר במערך </a:t>
            </a:r>
          </a:p>
          <a:p>
            <a:pPr algn="r" rtl="1"/>
            <a:r>
              <a:rPr lang="he-IL" sz="2400" dirty="0" smtClean="0"/>
              <a:t>יקרא ה </a:t>
            </a:r>
            <a:r>
              <a:rPr lang="en-US" sz="2400" dirty="0" smtClean="0"/>
              <a:t>play()</a:t>
            </a:r>
            <a:r>
              <a:rPr lang="he-IL" sz="2400" dirty="0" smtClean="0"/>
              <a:t> המתאים</a:t>
            </a:r>
            <a:endParaRPr lang="he-IL" sz="2400" dirty="0"/>
          </a:p>
        </p:txBody>
      </p:sp>
      <p:cxnSp>
        <p:nvCxnSpPr>
          <p:cNvPr id="8" name="Straight Connector 7"/>
          <p:cNvCxnSpPr>
            <a:stCxn id="6" idx="3"/>
          </p:cNvCxnSpPr>
          <p:nvPr>
            <p:custDataLst>
              <p:tags r:id="rId6"/>
            </p:custDataLst>
          </p:nvPr>
        </p:nvCxnSpPr>
        <p:spPr>
          <a:xfrm flipV="1">
            <a:off x="3209490" y="5550946"/>
            <a:ext cx="2169334" cy="28819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עוד על מנשקים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לא ניתן ליצור מופע של מנשק בעזרת הפקודה </a:t>
            </a:r>
            <a:r>
              <a:rPr lang="en-US" dirty="0" smtClean="0"/>
              <a:t>new</a:t>
            </a:r>
            <a:r>
              <a:rPr lang="he-IL" dirty="0" smtClean="0"/>
              <a:t>.</a:t>
            </a:r>
          </a:p>
          <a:p>
            <a:r>
              <a:rPr lang="he-IL" dirty="0" smtClean="0"/>
              <a:t>מנשק יכול להכיל מתודות </a:t>
            </a:r>
            <a:r>
              <a:rPr lang="he-IL" u="sng" dirty="0" smtClean="0"/>
              <a:t>וגם קבועים </a:t>
            </a:r>
            <a:r>
              <a:rPr lang="he-IL" dirty="0" smtClean="0"/>
              <a:t>אך לא שדות.</a:t>
            </a:r>
          </a:p>
          <a:p>
            <a:r>
              <a:rPr lang="he-IL" dirty="0" smtClean="0"/>
              <a:t>מחלקה יכולה לממש יותר ממנשק אחד בג'אווה (תחליף לירושה מרובה).</a:t>
            </a:r>
            <a:endParaRPr lang="en-US" dirty="0" smtClean="0"/>
          </a:p>
          <a:p>
            <a:pPr algn="l" rtl="0">
              <a:buNone/>
            </a:pP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class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Circle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implements 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Shape, </a:t>
            </a:r>
            <a:r>
              <a:rPr lang="en-US" sz="24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Drawable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{…}</a:t>
            </a:r>
            <a:endParaRPr lang="he-IL" sz="2400" dirty="0" smtClean="0"/>
          </a:p>
          <a:p>
            <a:r>
              <a:rPr lang="he-IL" dirty="0" smtClean="0"/>
              <a:t>מנשק יכול להרחיב מנשק אחר (ואז יכלול גם את המתודות המוגדרות במנשק זה).</a:t>
            </a:r>
          </a:p>
          <a:p>
            <a:pPr algn="l" rtl="0">
              <a:buNone/>
            </a:pP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interface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Shape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extends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Drawable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{…}</a:t>
            </a:r>
            <a:endParaRPr lang="he-IL" sz="2400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871330" y="3540642"/>
            <a:ext cx="723014" cy="393405"/>
          </a:xfrm>
          <a:prstGeom prst="rect">
            <a:avLst/>
          </a:prstGeom>
          <a:noFill/>
          <a:ln w="5715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71330" y="4937051"/>
            <a:ext cx="1212112" cy="393405"/>
          </a:xfrm>
          <a:prstGeom prst="rect">
            <a:avLst/>
          </a:prstGeom>
          <a:noFill/>
          <a:ln w="5715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01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4800" b="1" dirty="0" smtClean="0">
                <a:solidFill>
                  <a:srgbClr val="000099"/>
                </a:solidFill>
                <a:latin typeface="Guttman Yad-Brush" pitchFamily="2" charset="-79"/>
                <a:cs typeface="+mj-cs"/>
              </a:rPr>
              <a:t>פעולות על סיביות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2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פעולות על סיביות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dirty="0" smtClean="0"/>
              <a:t>אופרטורים לביצוע פעולות על ביטים</a:t>
            </a:r>
          </a:p>
          <a:p>
            <a:pPr lvl="1"/>
            <a:r>
              <a:rPr lang="he-IL" b="1" u="sng" dirty="0" smtClean="0"/>
              <a:t>רק על טיפוסים שלמים </a:t>
            </a:r>
            <a:r>
              <a:rPr lang="he-IL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, short, byte, char</a:t>
            </a:r>
            <a:r>
              <a:rPr lang="he-IL" dirty="0" smtClean="0"/>
              <a:t>)</a:t>
            </a:r>
          </a:p>
          <a:p>
            <a:pPr lvl="8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56107549"/>
              </p:ext>
            </p:extLst>
          </p:nvPr>
        </p:nvGraphicFramePr>
        <p:xfrm>
          <a:off x="1532790" y="2808279"/>
          <a:ext cx="5996763" cy="333756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431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he-IL" sz="18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00000000000000000000000000000011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8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847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endParaRPr lang="he-IL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endParaRPr lang="he-IL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927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Unary bitwise complement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Signed left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&lt;&lt;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Signed right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&gt;&gt;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Unsigned right shift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&gt;&gt;&gt;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Bitwise AND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&amp;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Bitwise XOR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^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Bitwise OR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|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26489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פעולות על סיביות - דוגמאות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he-IL" dirty="0" smtClean="0"/>
              <a:t> 32 ביטים</a:t>
            </a:r>
          </a:p>
          <a:p>
            <a:endParaRPr lang="he-IL" dirty="0" smtClean="0"/>
          </a:p>
          <a:p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algn="l" rtl="0"/>
            <a:r>
              <a:rPr lang="en-US" dirty="0" err="1" smtClean="0"/>
              <a:t>int</a:t>
            </a:r>
            <a:r>
              <a:rPr lang="en-US" dirty="0" smtClean="0"/>
              <a:t> x = 3;</a:t>
            </a:r>
          </a:p>
          <a:p>
            <a:pPr algn="l" rtl="0"/>
            <a:r>
              <a:rPr lang="en-US" dirty="0" err="1" smtClean="0"/>
              <a:t>int</a:t>
            </a:r>
            <a:r>
              <a:rPr lang="en-US" dirty="0" smtClean="0"/>
              <a:t> y= ~x // Bitwise not</a:t>
            </a:r>
            <a:endParaRPr lang="he-IL" dirty="0" smtClean="0"/>
          </a:p>
          <a:p>
            <a:pPr algn="l" rtl="0"/>
            <a:endParaRPr lang="he-IL" dirty="0"/>
          </a:p>
          <a:p>
            <a:pPr algn="l" rtl="0"/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Integer.toBinaryString</a:t>
            </a:r>
            <a:r>
              <a:rPr lang="en-US" dirty="0" smtClean="0"/>
              <a:t>(3)); </a:t>
            </a: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908165236"/>
              </p:ext>
            </p:extLst>
          </p:nvPr>
        </p:nvGraphicFramePr>
        <p:xfrm>
          <a:off x="2162142" y="2114532"/>
          <a:ext cx="5659515" cy="1046706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4471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11111111111111111111111111111100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00113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פעולות על סיביות - דוגמאות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he-IL" dirty="0" smtClean="0"/>
              <a:t> 32 ביטים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מה נקבל מ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&amp; 3</a:t>
            </a:r>
            <a:r>
              <a:rPr lang="he-IL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552270908"/>
              </p:ext>
            </p:extLst>
          </p:nvPr>
        </p:nvGraphicFramePr>
        <p:xfrm>
          <a:off x="1558290" y="1990442"/>
          <a:ext cx="6484619" cy="2442314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1540509">
                  <a:extLst>
                    <a:ext uri="{9D8B030D-6E8A-4147-A177-3AD203B41FA5}">
                      <a16:colId xmlns:a16="http://schemas.microsoft.com/office/drawing/2014/main" val="160269315"/>
                    </a:ext>
                  </a:extLst>
                </a:gridCol>
                <a:gridCol w="378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not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11111111111111111111111111111100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11111111111111111111111111111101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Shift left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00000000000000000000000000001100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 &lt;&lt; 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Shift right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11111111111111111111111111111110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 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&gt;&gt;&gt; 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235742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פעולות על סיביות - דוגמאות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he-IL" dirty="0" smtClean="0"/>
              <a:t> 32 ביטים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מה נקבל מ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&amp; 3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שני הביטים הימניים של </a:t>
            </a:r>
            <a:r>
              <a:rPr lang="en-US" dirty="0" smtClean="0"/>
              <a:t>I</a:t>
            </a:r>
            <a:endParaRPr lang="he-IL" dirty="0" smtClean="0"/>
          </a:p>
          <a:p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873240" y="6248400"/>
            <a:ext cx="1905000" cy="457200"/>
          </a:xfrm>
        </p:spPr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930198830"/>
              </p:ext>
            </p:extLst>
          </p:nvPr>
        </p:nvGraphicFramePr>
        <p:xfrm>
          <a:off x="1558290" y="1990442"/>
          <a:ext cx="6484619" cy="2645288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1540509">
                  <a:extLst>
                    <a:ext uri="{9D8B030D-6E8A-4147-A177-3AD203B41FA5}">
                      <a16:colId xmlns:a16="http://schemas.microsoft.com/office/drawing/2014/main" val="160269315"/>
                    </a:ext>
                  </a:extLst>
                </a:gridCol>
                <a:gridCol w="378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00000000000000000000000000000101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en-IL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000000000000000000000000000000</a:t>
                      </a: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  <a:r>
                        <a:rPr kumimoji="0" lang="en-IL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</a:p>
                    <a:p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866077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0099"/>
                </a:solidFill>
              </a:rPr>
              <a:t>פענוח של הדפסת שגיאה</a:t>
            </a:r>
            <a:r>
              <a:rPr lang="en-US" b="1" dirty="0" smtClean="0">
                <a:solidFill>
                  <a:srgbClr val="000099"/>
                </a:solidFill>
              </a:rPr>
              <a:t/>
            </a:r>
            <a:br>
              <a:rPr lang="en-US" b="1" dirty="0" smtClean="0">
                <a:solidFill>
                  <a:srgbClr val="000099"/>
                </a:solidFill>
              </a:rPr>
            </a:br>
            <a:r>
              <a:rPr lang="he-IL" b="1" dirty="0" smtClean="0">
                <a:solidFill>
                  <a:srgbClr val="000099"/>
                </a:solidFill>
              </a:rPr>
              <a:t>(</a:t>
            </a:r>
            <a:r>
              <a:rPr lang="en-US" b="1" dirty="0">
                <a:solidFill>
                  <a:srgbClr val="0066CC"/>
                </a:solidFill>
                <a:ea typeface="Segoe UI" pitchFamily="34" charset="0"/>
              </a:rPr>
              <a:t>Stack Trace</a:t>
            </a:r>
            <a:r>
              <a:rPr lang="he-IL" b="1" dirty="0" smtClean="0">
                <a:solidFill>
                  <a:srgbClr val="000099"/>
                </a:solidFill>
              </a:rPr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000" dirty="0" smtClean="0"/>
              <a:t>כשנתקלים בחריגה במהלך ריצת התוכנית, ניתן להשתמש במידע שניתן לנו כדי לזהות את </a:t>
            </a:r>
            <a:r>
              <a:rPr lang="he-IL" sz="2000" b="1" dirty="0" smtClean="0">
                <a:solidFill>
                  <a:srgbClr val="FF0000"/>
                </a:solidFill>
              </a:rPr>
              <a:t>סוג החריגה ואת המיקום בתוכנית שבו היא ארעה</a:t>
            </a:r>
            <a:r>
              <a:rPr lang="he-IL" sz="2000" dirty="0" smtClean="0"/>
              <a:t>.</a:t>
            </a:r>
            <a:endParaRPr lang="en-US" sz="2000" dirty="0" smtClean="0"/>
          </a:p>
          <a:p>
            <a:pPr algn="l" rtl="0">
              <a:buNone/>
            </a:pPr>
            <a:r>
              <a:rPr lang="en-US" sz="2000" u="sng" dirty="0" smtClean="0"/>
              <a:t>Console:</a:t>
            </a:r>
          </a:p>
          <a:p>
            <a:pPr algn="l" rtl="0">
              <a:buNone/>
            </a:pPr>
            <a:r>
              <a:rPr lang="en-US" sz="2000" dirty="0" smtClean="0"/>
              <a:t>Exception in thread "main" </a:t>
            </a:r>
            <a:r>
              <a:rPr lang="en-US" sz="2000" b="1" dirty="0" err="1" smtClean="0"/>
              <a:t>java.lang.NullPointerException</a:t>
            </a:r>
            <a:r>
              <a:rPr lang="en-US" sz="2000" dirty="0" smtClean="0"/>
              <a:t> at </a:t>
            </a:r>
            <a:r>
              <a:rPr lang="en-US" sz="2000" dirty="0" err="1" smtClean="0"/>
              <a:t>com.example.myproject.</a:t>
            </a:r>
            <a:r>
              <a:rPr lang="en-US" sz="2000" b="1" dirty="0" err="1" smtClean="0"/>
              <a:t>Book.getTitle</a:t>
            </a:r>
            <a:r>
              <a:rPr lang="en-US" sz="2000" dirty="0" smtClean="0"/>
              <a:t>(Book.java:16) at </a:t>
            </a:r>
            <a:r>
              <a:rPr lang="en-US" sz="2000" dirty="0" err="1" smtClean="0"/>
              <a:t>com.example.myproject.Author.getBookTitles</a:t>
            </a:r>
            <a:r>
              <a:rPr lang="en-US" sz="2000" dirty="0" smtClean="0"/>
              <a:t>(Author.java:25) at </a:t>
            </a:r>
            <a:r>
              <a:rPr lang="en-US" sz="2000" dirty="0" err="1" smtClean="0"/>
              <a:t>com.example.myproject.Bootstrap.main</a:t>
            </a:r>
            <a:r>
              <a:rPr lang="en-US" sz="2000" dirty="0" smtClean="0"/>
              <a:t>(Bootstrap.java:14)</a:t>
            </a:r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r>
              <a:rPr lang="en-US" sz="2000" u="sng" dirty="0" smtClean="0"/>
              <a:t>Book.java</a:t>
            </a:r>
            <a:r>
              <a:rPr lang="en-US" sz="2000" dirty="0" smtClean="0"/>
              <a:t>:</a:t>
            </a:r>
          </a:p>
          <a:p>
            <a:pPr algn="l" rtl="0">
              <a:buNone/>
            </a:pPr>
            <a:r>
              <a:rPr lang="en-US" sz="2000" dirty="0" smtClean="0"/>
              <a:t>public String </a:t>
            </a:r>
            <a:r>
              <a:rPr lang="en-US" sz="2000" dirty="0" err="1" smtClean="0"/>
              <a:t>getTitle</a:t>
            </a:r>
            <a:r>
              <a:rPr lang="en-US" sz="2000" dirty="0" smtClean="0"/>
              <a:t>() { </a:t>
            </a:r>
          </a:p>
          <a:p>
            <a:pPr algn="l" rtl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</a:t>
            </a:r>
            <a:r>
              <a:rPr lang="en-US" sz="2000" dirty="0" err="1" smtClean="0"/>
              <a:t>title.toString</a:t>
            </a:r>
            <a:r>
              <a:rPr lang="en-US" sz="2000" dirty="0" smtClean="0"/>
              <a:t>()); &lt;-- line 16 </a:t>
            </a:r>
          </a:p>
          <a:p>
            <a:pPr algn="l" rtl="0">
              <a:buNone/>
            </a:pPr>
            <a:r>
              <a:rPr lang="en-US" sz="2000" dirty="0" smtClean="0"/>
              <a:t>	return title; </a:t>
            </a:r>
          </a:p>
          <a:p>
            <a:pPr algn="l" rtl="0">
              <a:buNone/>
            </a:pPr>
            <a:r>
              <a:rPr lang="en-US" sz="2000" dirty="0" smtClean="0"/>
              <a:t>}</a:t>
            </a:r>
            <a:endParaRPr lang="he-I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29</a:t>
            </a:fld>
            <a:endParaRPr lang="en-US" altLang="en-US"/>
          </a:p>
        </p:txBody>
      </p:sp>
      <p:sp>
        <p:nvSpPr>
          <p:cNvPr id="5" name="Curved Right Arrow 4"/>
          <p:cNvSpPr/>
          <p:nvPr/>
        </p:nvSpPr>
        <p:spPr bwMode="auto">
          <a:xfrm flipH="1" flipV="1">
            <a:off x="8256180" y="3209847"/>
            <a:ext cx="287079" cy="371623"/>
          </a:xfrm>
          <a:prstGeom prst="curvedRightArrow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Curved Right Arrow 5"/>
          <p:cNvSpPr/>
          <p:nvPr/>
        </p:nvSpPr>
        <p:spPr bwMode="auto">
          <a:xfrm flipH="1" flipV="1">
            <a:off x="8256179" y="2838512"/>
            <a:ext cx="287079" cy="367461"/>
          </a:xfrm>
          <a:prstGeom prst="curvedRightArrow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29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מנשקים - תזכורת</a:t>
            </a:r>
            <a:endParaRPr lang="he-IL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מנשק (</a:t>
            </a:r>
            <a:r>
              <a:rPr lang="en-US" dirty="0" smtClean="0"/>
              <a:t>interface</a:t>
            </a:r>
            <a:r>
              <a:rPr lang="he-IL" dirty="0" smtClean="0"/>
              <a:t>) הוא מבנה תחבירי ב-</a:t>
            </a:r>
            <a:r>
              <a:rPr lang="en-US" dirty="0" smtClean="0"/>
              <a:t>Java</a:t>
            </a:r>
            <a:r>
              <a:rPr lang="he-IL" dirty="0" smtClean="0"/>
              <a:t> המאפשר לחסוך בקוד לקוח.</a:t>
            </a:r>
          </a:p>
          <a:p>
            <a:r>
              <a:rPr lang="he-IL" b="1" dirty="0"/>
              <a:t>מנשק מכיל כותרות של מתודות </a:t>
            </a:r>
            <a:r>
              <a:rPr lang="he-IL" dirty="0"/>
              <a:t>(חתימות</a:t>
            </a:r>
            <a:r>
              <a:rPr lang="he-IL" dirty="0" smtClean="0"/>
              <a:t>). יתכן גם מימוש </a:t>
            </a:r>
            <a:r>
              <a:rPr lang="he-IL" dirty="0" err="1" smtClean="0"/>
              <a:t>דיפולטיבי</a:t>
            </a:r>
            <a:r>
              <a:rPr lang="he-IL" dirty="0" smtClean="0"/>
              <a:t> שלהן (החל מג'אווה 8). </a:t>
            </a:r>
            <a:endParaRPr lang="he-IL" dirty="0"/>
          </a:p>
          <a:p>
            <a:r>
              <a:rPr lang="he-IL" dirty="0" smtClean="0"/>
              <a:t>קוד אשר משתמש במנשק יוכל בזמן ריצה לעבוד עם מגוון מחלקות המממשות את המנשק הזה (ללא צורך בשכפול הקוד עבור כל מחלקה).</a:t>
            </a:r>
          </a:p>
          <a:p>
            <a:endParaRPr lang="he-IL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sz="1600" dirty="0" smtClean="0"/>
          </a:p>
          <a:p>
            <a:r>
              <a:rPr lang="he-IL" sz="2400" dirty="0" smtClean="0"/>
              <a:t>דוגמא נוספת:</a:t>
            </a:r>
            <a:endParaRPr lang="en-US" sz="2400" dirty="0" smtClean="0"/>
          </a:p>
          <a:p>
            <a:pPr algn="l" rtl="0">
              <a:buNone/>
            </a:pPr>
            <a:endParaRPr lang="en-US" sz="1600" dirty="0" smtClean="0"/>
          </a:p>
          <a:p>
            <a:pPr algn="l" rtl="0">
              <a:buNone/>
            </a:pPr>
            <a:r>
              <a:rPr lang="en-US" sz="1600" dirty="0" smtClean="0"/>
              <a:t>Exception in thread "main" </a:t>
            </a:r>
            <a:r>
              <a:rPr lang="en-US" sz="1600" dirty="0" err="1" smtClean="0"/>
              <a:t>java.lang.OutOfMemoryError</a:t>
            </a:r>
            <a:r>
              <a:rPr lang="en-US" sz="1600" dirty="0" smtClean="0"/>
              <a:t>: Java heap space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java.util.Arrays.copyOf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java.lang.AbstractStringBuilder.expandCapacity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java.lang.AbstractStringBuilder.ensureCapacityInternal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java.lang.AbstractStringBuilder.append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java.lang.StringBuilder.append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SmallTestMultiCollections.testOrder</a:t>
            </a:r>
            <a:r>
              <a:rPr lang="en-US" sz="1600" dirty="0" smtClean="0"/>
              <a:t>(SmallTestMultiCollections.java:56)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SmallTestMultiCollections.main</a:t>
            </a:r>
            <a:r>
              <a:rPr lang="en-US" sz="1600" dirty="0" smtClean="0"/>
              <a:t>(SmallTestMultiCollections.java:34</a:t>
            </a:r>
          </a:p>
          <a:p>
            <a:pPr algn="l" rtl="0">
              <a:buNone/>
            </a:pPr>
            <a:endParaRPr lang="he-I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30</a:t>
            </a:fld>
            <a:endParaRPr lang="en-US" alt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765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  <a:latin typeface="Eras Medium ITC" panose="020B0602030504020804" pitchFamily="34" charset="0"/>
                <a:cs typeface="Guttman Yad-Brush" pitchFamily="2" charset="-79"/>
              </a:rPr>
              <a:t>The end</a:t>
            </a:r>
            <a:endParaRPr lang="he-IL" b="1" dirty="0" smtClean="0">
              <a:solidFill>
                <a:srgbClr val="000099"/>
              </a:solidFill>
              <a:latin typeface="Eras Medium ITC" panose="020B0602030504020804" pitchFamily="34" charset="0"/>
              <a:cs typeface="Guttman Yad-Brush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הגדרת מנשק - תזכורת</a:t>
            </a:r>
            <a:endParaRPr lang="he-IL" dirty="0"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9520" y="2168744"/>
            <a:ext cx="7232942" cy="41626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b="0" dirty="0" smtClean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Concrete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implements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…</a:t>
            </a:r>
            <a:endParaRPr lang="en-US" sz="16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 smtClean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{…}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 smtClean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{…}	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6927885" y="1943893"/>
            <a:ext cx="1495425" cy="449701"/>
          </a:xfrm>
          <a:prstGeom prst="wedgeRoundRectCallout">
            <a:avLst>
              <a:gd name="adj1" fmla="val -181021"/>
              <a:gd name="adj2" fmla="val 28339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/>
              <a:t>שם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078427" y="4178044"/>
            <a:ext cx="2802084" cy="689544"/>
          </a:xfrm>
          <a:prstGeom prst="wedgeRoundRectCallout">
            <a:avLst>
              <a:gd name="adj1" fmla="val -134449"/>
              <a:gd name="adj2" fmla="val -64422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/>
              <a:t>מחלקה המממשת את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Left Brace 2"/>
          <p:cNvSpPr/>
          <p:nvPr/>
        </p:nvSpPr>
        <p:spPr bwMode="auto">
          <a:xfrm flipH="1">
            <a:off x="6927885" y="2478708"/>
            <a:ext cx="144966" cy="7805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02852" y="2684335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אבסטרקטיות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 bwMode="auto">
          <a:xfrm flipH="1">
            <a:off x="7331095" y="4918464"/>
            <a:ext cx="144966" cy="7805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77656" y="5136604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המימוש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2787805" y="3053667"/>
            <a:ext cx="211873" cy="219886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999678" y="3053667"/>
            <a:ext cx="211873" cy="219886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458504" y="325929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 1: </a:t>
            </a:r>
            <a:r>
              <a:rPr lang="en-US" dirty="0" smtClean="0"/>
              <a:t>Shape</a:t>
            </a:r>
            <a:r>
              <a:rPr lang="he-IL" dirty="0" smtClean="0"/>
              <a:t> - מנשק המייצג צורה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נגדיר מנשק בשם </a:t>
            </a:r>
            <a:r>
              <a:rPr lang="en-US" b="1" dirty="0" smtClean="0"/>
              <a:t>Shape</a:t>
            </a:r>
            <a:r>
              <a:rPr lang="he-IL" dirty="0" smtClean="0"/>
              <a:t> המייצג צורה גיאומטרית.</a:t>
            </a:r>
          </a:p>
          <a:p>
            <a:r>
              <a:rPr lang="he-IL" dirty="0" smtClean="0"/>
              <a:t>המנשק </a:t>
            </a:r>
            <a:r>
              <a:rPr lang="en-US" dirty="0" smtClean="0"/>
              <a:t>Shape</a:t>
            </a:r>
            <a:r>
              <a:rPr lang="he-IL" dirty="0" smtClean="0"/>
              <a:t> מחייב את כל המחלקות שמממשות אותו, לכלול מימוש עבור 2 מתודות:</a:t>
            </a:r>
          </a:p>
          <a:p>
            <a:pPr lvl="1"/>
            <a:r>
              <a:rPr lang="en-US" dirty="0" err="1" smtClean="0"/>
              <a:t>getArea</a:t>
            </a:r>
            <a:r>
              <a:rPr lang="en-US" dirty="0" smtClean="0"/>
              <a:t>()</a:t>
            </a:r>
            <a:r>
              <a:rPr lang="he-IL" dirty="0" smtClean="0"/>
              <a:t> – מחשבת את שטח הצורה</a:t>
            </a:r>
            <a:endParaRPr lang="en-US" dirty="0" smtClean="0"/>
          </a:p>
          <a:p>
            <a:pPr lvl="1"/>
            <a:r>
              <a:rPr lang="en-US" dirty="0" err="1" smtClean="0"/>
              <a:t>getDetails</a:t>
            </a:r>
            <a:r>
              <a:rPr lang="en-US" dirty="0" smtClean="0"/>
              <a:t>()</a:t>
            </a:r>
            <a:r>
              <a:rPr lang="he-IL" dirty="0" smtClean="0"/>
              <a:t> – מחזירה מחרוזת המייצגת את הצורה.</a:t>
            </a:r>
            <a:endParaRPr lang="en-US" dirty="0" smtClean="0"/>
          </a:p>
          <a:p>
            <a:pPr marL="457200" lvl="1" indent="0" algn="l" rtl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381500"/>
            <a:ext cx="752475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{</a:t>
            </a:r>
          </a:p>
          <a:p>
            <a:pPr algn="l" rtl="0"/>
            <a:r>
              <a:rPr lang="en-US" sz="32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/>
            <a:r>
              <a:rPr lang="en-US" sz="32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3200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32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3200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3200" b="0" dirty="0" smtClean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{</a:t>
            </a:r>
            <a:endParaRPr lang="he-IL" sz="3200" b="0" dirty="0">
              <a:latin typeface="Consolas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2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המחלקה </a:t>
            </a:r>
            <a:r>
              <a:rPr lang="en-US" dirty="0" smtClean="0"/>
              <a:t>Square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0020" y="1696453"/>
            <a:ext cx="5173579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  <a:endParaRPr lang="he-IL" b="0" dirty="0">
              <a:latin typeface="Consolas" pitchFamily="49" charset="0"/>
            </a:endParaRP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he-IL" dirty="0" smtClean="0">
                <a:solidFill>
                  <a:srgbClr val="7F0055"/>
                </a:solidFill>
                <a:latin typeface="Consolas" pitchFamily="49" charset="0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side) 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 smtClean="0"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"Square: </a:t>
            </a:r>
            <a:r>
              <a:rPr lang="en-US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side="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he-IL" b="0" dirty="0" smtClean="0">
                <a:solidFill>
                  <a:srgbClr val="000000"/>
                </a:solidFill>
                <a:latin typeface="Consolas" pitchFamily="49" charset="0"/>
              </a:rPr>
              <a:t>   {    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r>
              <a:rPr lang="he-IL" b="0" dirty="0" smtClean="0">
                <a:latin typeface="Consolas" pitchFamily="49" charset="0"/>
              </a:rPr>
              <a:t>{</a:t>
            </a:r>
            <a:endParaRPr lang="he-IL" b="0" dirty="0">
              <a:latin typeface="Consolas" pitchFamily="49" charset="0"/>
            </a:endParaRPr>
          </a:p>
        </p:txBody>
      </p:sp>
      <p:sp>
        <p:nvSpPr>
          <p:cNvPr id="8" name="הסבר מלבני מעוגל 7"/>
          <p:cNvSpPr/>
          <p:nvPr/>
        </p:nvSpPr>
        <p:spPr bwMode="auto">
          <a:xfrm>
            <a:off x="5414211" y="2045370"/>
            <a:ext cx="3621505" cy="678780"/>
          </a:xfrm>
          <a:prstGeom prst="wedgeRoundRectCallout">
            <a:avLst>
              <a:gd name="adj1" fmla="val -81340"/>
              <a:gd name="adj2" fmla="val -4920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המחלקה מצהירה שהיא מממשת את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הסבר מלבני מעוגל 8"/>
          <p:cNvSpPr/>
          <p:nvPr/>
        </p:nvSpPr>
        <p:spPr bwMode="auto">
          <a:xfrm>
            <a:off x="5253790" y="3638469"/>
            <a:ext cx="3621505" cy="488363"/>
          </a:xfrm>
          <a:prstGeom prst="wedgeRoundRectCallout">
            <a:avLst>
              <a:gd name="adj1" fmla="val -88358"/>
              <a:gd name="adj2" fmla="val 11805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מימוש של המתודות מהמנשק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הסבר מלבני מעוגל 9"/>
          <p:cNvSpPr/>
          <p:nvPr/>
        </p:nvSpPr>
        <p:spPr bwMode="auto">
          <a:xfrm>
            <a:off x="5253789" y="3638469"/>
            <a:ext cx="3621505" cy="488363"/>
          </a:xfrm>
          <a:prstGeom prst="wedgeRoundRectCallout">
            <a:avLst>
              <a:gd name="adj1" fmla="val -85651"/>
              <a:gd name="adj2" fmla="val 28972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מימוש של מתודות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003610" y="4074808"/>
            <a:ext cx="4850780" cy="209181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34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המחלקה </a:t>
            </a:r>
            <a:r>
              <a:rPr lang="en-US" dirty="0" smtClean="0"/>
              <a:t>Circle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4243" y="1688842"/>
            <a:ext cx="8097252" cy="49244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</a:t>
            </a:r>
            <a:r>
              <a:rPr lang="en-US" sz="1600" b="0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600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Shape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  <a:endParaRPr lang="en-US" sz="1600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en-US" sz="14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radius)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Constructor</a:t>
            </a: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=radius;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/>
            <a:endParaRPr lang="he-IL" sz="1400" b="0" dirty="0">
              <a:solidFill>
                <a:srgbClr val="000000"/>
              </a:solidFill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400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dirty="0" smtClean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 @</a:t>
            </a:r>
            <a:r>
              <a:rPr lang="en-US" sz="1400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Override</a:t>
            </a:r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2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Implementing </a:t>
            </a:r>
            <a:r>
              <a:rPr lang="en-US" sz="1600" b="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(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PI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r>
              <a:rPr lang="en-US" sz="1400" dirty="0" smtClean="0">
                <a:latin typeface="Consolas" pitchFamily="49" charset="0"/>
                <a:cs typeface="Courier New" panose="02070309020205020404" pitchFamily="49" charset="0"/>
              </a:rPr>
              <a:t>  </a:t>
            </a:r>
            <a:r>
              <a:rPr lang="en-US" sz="1400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1600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//Implementing </a:t>
            </a:r>
            <a:r>
              <a:rPr lang="en-US" sz="1600" b="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  <a:endParaRPr lang="en-US" sz="1600" b="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"Circle: radius="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endParaRPr lang="en-US" sz="1400" dirty="0" smtClean="0">
              <a:solidFill>
                <a:srgbClr val="7F0055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he-IL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Circle specific method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i="1" dirty="0">
              <a:latin typeface="Consolas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061274" y="3455581"/>
            <a:ext cx="7683190" cy="197542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23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טיפוס הפניה מסוג </a:t>
            </a:r>
            <a:r>
              <a:rPr lang="en-US" dirty="0" smtClean="0"/>
              <a:t>Shape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טיפוס הפניה מסוג </a:t>
            </a:r>
            <a:r>
              <a:rPr lang="en-US" dirty="0" smtClean="0"/>
              <a:t>Shape</a:t>
            </a:r>
            <a:r>
              <a:rPr lang="he-IL" dirty="0" smtClean="0"/>
              <a:t> יכול להצביע אל כל אובייקט המממש את המנשק </a:t>
            </a:r>
            <a:r>
              <a:rPr lang="en-US" dirty="0" smtClean="0"/>
              <a:t>Shape</a:t>
            </a:r>
            <a:r>
              <a:rPr lang="he-IL" dirty="0" smtClean="0"/>
              <a:t>.</a:t>
            </a:r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ניתן לקרוא באמצעותו רק למתודות הכלולות בהגדרת המנשק. לדוג': </a:t>
            </a:r>
            <a:r>
              <a:rPr lang="en-US" dirty="0" smtClean="0"/>
              <a:t>shape1.getArea()</a:t>
            </a:r>
            <a:endParaRPr lang="he-IL" dirty="0" smtClean="0"/>
          </a:p>
          <a:p>
            <a:r>
              <a:rPr lang="he-IL" dirty="0" smtClean="0"/>
              <a:t>כדי לקרוא למתודה הספציפית ל-</a:t>
            </a:r>
            <a:r>
              <a:rPr lang="en-US" dirty="0" smtClean="0"/>
              <a:t>Circle</a:t>
            </a:r>
            <a:r>
              <a:rPr lang="he-IL" dirty="0" smtClean="0"/>
              <a:t>?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619719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shape1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  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shape2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Circle(50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914401" y="5189403"/>
            <a:ext cx="58673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Circle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 = </a:t>
            </a:r>
            <a:r>
              <a:rPr lang="en-US" b="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shape2;</a:t>
            </a:r>
            <a:endParaRPr lang="he-IL" b="0" dirty="0" smtClean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l" rtl="0"/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b="0" dirty="0" err="1" smtClean="0">
                <a:solidFill>
                  <a:srgbClr val="0000FF"/>
                </a:solidFill>
                <a:latin typeface="Segoe UI" panose="020B0502040204020203" pitchFamily="34" charset="0"/>
              </a:rPr>
              <a:t>out</a:t>
            </a:r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  <a:r>
              <a:rPr lang="en-US" b="0" i="1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println</a:t>
            </a:r>
            <a:r>
              <a:rPr lang="en-US" b="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( </a:t>
            </a:r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circle.getRadius</a:t>
            </a:r>
            <a:r>
              <a:rPr lang="en-US" b="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() );</a:t>
            </a:r>
            <a:endParaRPr lang="he-IL" sz="3200" b="0" dirty="0"/>
          </a:p>
        </p:txBody>
      </p:sp>
    </p:spTree>
    <p:extLst>
      <p:ext uri="{BB962C8B-B14F-4D97-AF65-F5344CB8AC3E}">
        <p14:creationId xmlns:p14="http://schemas.microsoft.com/office/powerpoint/2010/main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טיפוס הפניה מסוג </a:t>
            </a:r>
            <a:r>
              <a:rPr lang="en-US" dirty="0" smtClean="0"/>
              <a:t>Shape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טיפוס הפניה מסוג </a:t>
            </a:r>
            <a:r>
              <a:rPr lang="en-US" dirty="0" smtClean="0"/>
              <a:t>Shape</a:t>
            </a:r>
            <a:r>
              <a:rPr lang="he-IL" dirty="0" smtClean="0"/>
              <a:t> יכול להצביע אל כל אובייקט המממש את המנשק </a:t>
            </a:r>
            <a:r>
              <a:rPr lang="en-US" dirty="0" smtClean="0"/>
              <a:t>Shape</a:t>
            </a:r>
            <a:r>
              <a:rPr lang="he-IL" dirty="0" smtClean="0"/>
              <a:t>.</a:t>
            </a:r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ניתן לקרוא באמצעותו רק למתודות הכלולות בהגדרת המנשק. לדוג': </a:t>
            </a:r>
            <a:r>
              <a:rPr lang="en-US" dirty="0" smtClean="0"/>
              <a:t>shape1.getArea()</a:t>
            </a:r>
            <a:endParaRPr lang="he-IL" dirty="0" smtClean="0"/>
          </a:p>
          <a:p>
            <a:r>
              <a:rPr lang="he-IL" dirty="0" smtClean="0"/>
              <a:t>כדי לקרוא למתודה הספציפית ל-</a:t>
            </a:r>
            <a:r>
              <a:rPr lang="en-US" dirty="0" smtClean="0"/>
              <a:t>Circle</a:t>
            </a:r>
            <a:r>
              <a:rPr lang="he-IL" dirty="0" smtClean="0"/>
              <a:t>, יש לבצע הצרה באמצעות </a:t>
            </a:r>
            <a:r>
              <a:rPr lang="en-US" dirty="0" smtClean="0"/>
              <a:t>casting</a:t>
            </a:r>
            <a:r>
              <a:rPr lang="he-IL" dirty="0" smtClean="0"/>
              <a:t>: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619719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shape1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  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shape2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Circle(50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914400" y="5620290"/>
            <a:ext cx="58673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Circle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 = (Circle) shape2;  </a:t>
            </a:r>
            <a:r>
              <a:rPr lang="en-US" b="0" dirty="0">
                <a:solidFill>
                  <a:srgbClr val="3F7F5F"/>
                </a:solidFill>
                <a:latin typeface="Segoe UI" panose="020B0502040204020203" pitchFamily="34" charset="0"/>
              </a:rPr>
              <a:t>// </a:t>
            </a:r>
            <a:r>
              <a:rPr lang="en-US" b="0" dirty="0" smtClean="0">
                <a:solidFill>
                  <a:srgbClr val="3F7F5F"/>
                </a:solidFill>
                <a:latin typeface="Segoe UI" panose="020B0502040204020203" pitchFamily="34" charset="0"/>
              </a:rPr>
              <a:t>Down-casting</a:t>
            </a:r>
            <a:endParaRPr lang="en-US" b="0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algn="l" rtl="0"/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b="0" dirty="0" err="1" smtClean="0">
                <a:solidFill>
                  <a:srgbClr val="0000FF"/>
                </a:solidFill>
                <a:latin typeface="Segoe UI" panose="020B0502040204020203" pitchFamily="34" charset="0"/>
              </a:rPr>
              <a:t>out</a:t>
            </a:r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  <a:r>
              <a:rPr lang="en-US" b="0" i="1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println</a:t>
            </a:r>
            <a:r>
              <a:rPr lang="en-US" b="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( </a:t>
            </a:r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circle.getRadius</a:t>
            </a:r>
            <a:r>
              <a:rPr lang="en-US" b="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() );</a:t>
            </a:r>
            <a:endParaRPr lang="he-IL" sz="3200" b="0" dirty="0"/>
          </a:p>
        </p:txBody>
      </p:sp>
    </p:spTree>
    <p:extLst>
      <p:ext uri="{BB962C8B-B14F-4D97-AF65-F5344CB8AC3E}">
        <p14:creationId xmlns:p14="http://schemas.microsoft.com/office/powerpoint/2010/main" val="343319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4aBHPcE3w8i1d3RLqb2SO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UCqYSEGZaKszfCyPH7h3C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dOyxGHsGZBPjKlqwzbO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vzO9IIk1zrxQ7q3X8WLm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m8Dw4a75YUdHfKnXZ8Fp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tCVmyqf2w11gr14bgQrm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WTINdLYLep385F0BHCHPV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FYilTNROYOHwIczkFhhh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HDIl08pF6c06x66QM2Du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Y8lm4AyeKwExH2PUq4XmB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jn8ho8h2xE7AHPWYPdiAd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3Y19KpecjU0SOYeMbqWIZ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uU4DYSiWo2rbjT87KH0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z0CftSF5gBd3n65OcASy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q7kZXrfK40S2k9geoRNlk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P0YJ21RDvi3yTPKsNWz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ZMD5vW25UEFexvYZHcIcm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07807Yz0jaHi3IILExZ0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KgBnpDpZoLmzQekEx5Py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jmjMs5JREDC1nu8wpFUf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YFJE3FDmOM6Sh16QWUEU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ddXapypTFouroE3O24dh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Vud7qyI0AZ91rwGTg4WU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GN8zK6uGw0akW3O0I7RO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SuJ0LYP3BUky0v6sKHwgi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IoPDrN8RAGr6ohtWh7Ra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imdw79N9kUHd5ouZLA8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U3edWYX5KtUTxgdg0IMx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cG4nyN75zvMczraiUdPb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wOreWyZxmBIL2ehuo8bsI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q0ZX4jJZT9Hn9ZHkNyu9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yUPwwjZGml1nqeZuGNmH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4E5hN3kDYyk0xr3fMdFU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28Bg5O3NmNHUtfKfIfF2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nTNWeUzHN5JCWGwYvza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DXNvxupfrWeseniSOTN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CeShrHqhWp4BKLWQoPl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KDNzch9sdC84gQ8Jn4h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Mnus9GDKgoqoOdaHXi75Y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j96rJ5wJOlbYfi73BvI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IGsDY2pL9sF3Lbi2eTFK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3CfUoQfwzgMoAsEOL27XF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vUu7O0nC2cz6DPo4DywD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hmAPnp8CDHWa7kph2e9X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PtPPqGpyq1Z5D8wYCXtp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asH4ElwiuVbHx60yZrd4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1GhK3BbuO0Xjm7m2428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eM3p3Btg6QhMZsWVcm5R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UWAqY4X1cvBfhFnmBsGi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zNDrDp917n67KGk5xesC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m35rYFsAsfDwe1CkCkB3u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bxCFgm94YLcdJyZEKGqF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AvFHKUTQy0SbTTlZcdj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2NTMCFRn3NJIX70zCea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ckxE6iKudmXNPtRNXheZb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5rbWeZCB40xzQtl8wm6SP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U7D8LEWV80ef6s94LRBh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fDosPKSSi7DFhOARQX8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9r60tkE3s8DmZ5d1EPOF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zBefFnil1e9OES0JjOb3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7BqbktU0E9TQG2ac9nzwh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RCWA7x8W08RuCPu2Or0z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NbXz7FNtJpd7zyoSMtw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PxynFkL5hkuWPLDyqt8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gufVEWFx2N15mq1KZsI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DDICfd334ning37JGOq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UKocxGtFNKjnRCd1HruZ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MZ9XCgMUeoBWIYd2Gmz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y3SbvwE7YfiYgYp3z3dT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ekXLtTtCZyTTCDBi278C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MVTeNEK7pk4dVgM7J7Mf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jYs0OY6jmvG286gBhQte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DbKuMNWtL7gMsXqeZFDO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obN9wvshj1ZrkggkbjmT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LlDia3RNAkPONyHDgq1uN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M1CaYFtkr95Oqrwdkppv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wsHDy2WSfLwzCG04bjg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Y8f735B4iO7q5Hg2Uhvh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3TRTwkkebaMVNuznrZQg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HsbAjN9oZnoTVeodwLhQ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9DtQHbIg3GjV78f0rars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uidHFthF1EAbpIW1x4M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wTykYes4Zlm47Gi56tVHI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k2YuAKKLjsVXoEmGeOA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7h1DVqBQtH9Eei0JRkez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CcITrJNHS7lW5VHtWOjas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dOJp4GuXgNJbv4iKtHN9B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I8nigUvVpzDYU91F6cV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5uHepWAym6AXI5ynPlqd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vIcEcMiuG6P8FXoSp7g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ogtbDtV52tz5xFTMJyg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KsmsBJBIF2fPbO802Mrhi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pvB9OIL7iqG2jVb09Oz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EeIluYvZDdD8dKs9SHjh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ycri3uhijsTfqIbVJvbx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tAwVKv7faFZaIY2Bsnbk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ctOQLYy3u44gIfLY2LuvY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tezKaQ5RTS3Gg6I5Zwzb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djHu9N7GsCVzoa7o5r6x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ZLaPEVfmMIyN0QVB6vrjy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VUZJgCpCGPRJZzg0OIYD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c2YEfXLXWMMSjFKqAsrhb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Pw68OYIQd3qJHXLBnrQJ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e4JN9dJieae0dF7dPl3WF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X7gBgn8vbT0Zcry79Me5y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sAXMFY5ZqskLzZSdHkIIR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IILj3fi3uNveEGDuI9pct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ErSyfV5UnQRVRf1mUPHmX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lkbAdCyjF3a3jrv0mYA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5Wj6Zpo0bhUf2K7zOBY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IPnsmfzv6A8bwd3lRhOx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SGbHUpPknn6AYCmcLgjJ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V8UhX07iB7bQ8bKrPKaJ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2AyBH951vN0V6gz07Rjf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MLd00PtZ0dnTxlGgR1h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aV2VbqISQt8x7MPt85c2O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Jm1EqBsdNo9BQb5PoK6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lqyQMJW53vacjz9Mhho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9YbZi2fOhHQZu0B5zOIgI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qDSwGCtPKtUcrnRuHHhM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19073</TotalTime>
  <Words>1332</Words>
  <Application>Microsoft Office PowerPoint</Application>
  <PresentationFormat>On-screen Show (4:3)</PresentationFormat>
  <Paragraphs>461</Paragraphs>
  <Slides>31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2" baseType="lpstr">
      <vt:lpstr>Arial</vt:lpstr>
      <vt:lpstr>Calibri</vt:lpstr>
      <vt:lpstr>Comic Sans MS</vt:lpstr>
      <vt:lpstr>Consolas</vt:lpstr>
      <vt:lpstr>Courier New</vt:lpstr>
      <vt:lpstr>Eras Medium ITC</vt:lpstr>
      <vt:lpstr>Guttman Yad-Brush</vt:lpstr>
      <vt:lpstr>Segoe UI</vt:lpstr>
      <vt:lpstr>Times New Roman</vt:lpstr>
      <vt:lpstr>Wingdings</vt:lpstr>
      <vt:lpstr>Layers</vt:lpstr>
      <vt:lpstr>תוכנה 1</vt:lpstr>
      <vt:lpstr>PowerPoint Presentation</vt:lpstr>
      <vt:lpstr>מנשקים - תזכורת</vt:lpstr>
      <vt:lpstr>הגדרת מנשק - תזכורת</vt:lpstr>
      <vt:lpstr>דוגמא 1: Shape - מנשק המייצג צורה</vt:lpstr>
      <vt:lpstr>המחלקה Square</vt:lpstr>
      <vt:lpstr>המחלקה Circle</vt:lpstr>
      <vt:lpstr>טיפוס הפניה מסוג Shape</vt:lpstr>
      <vt:lpstr>טיפוס הפניה מסוג Shape</vt:lpstr>
      <vt:lpstr>Cast</vt:lpstr>
      <vt:lpstr>Cast</vt:lpstr>
      <vt:lpstr>Cast</vt:lpstr>
      <vt:lpstr>כללי השמה נוספים</vt:lpstr>
      <vt:lpstr>גישה אחידה לאובייקטים ע"י שימוש במנשק Shape</vt:lpstr>
      <vt:lpstr>דוגמא 2: נגן מוזיקה</vt:lpstr>
      <vt:lpstr>Playing Mp3</vt:lpstr>
      <vt:lpstr>Playing VideoClips</vt:lpstr>
      <vt:lpstr>שכפול קוד</vt:lpstr>
      <vt:lpstr>שימוש במנשק</vt:lpstr>
      <vt:lpstr>מימוש המנשק ע"י הספקים</vt:lpstr>
      <vt:lpstr>מערכים פולימורפים</vt:lpstr>
      <vt:lpstr>עוד על מנשקים</vt:lpstr>
      <vt:lpstr>PowerPoint Presentation</vt:lpstr>
      <vt:lpstr>פעולות על סיביות</vt:lpstr>
      <vt:lpstr>פעולות על סיביות - דוגמאות</vt:lpstr>
      <vt:lpstr>פעולות על סיביות - דוגמאות</vt:lpstr>
      <vt:lpstr>פעולות על סיביות - דוגמאות</vt:lpstr>
      <vt:lpstr>PowerPoint Presentation</vt:lpstr>
      <vt:lpstr>Interpreting a Stack Trace of an Exception</vt:lpstr>
      <vt:lpstr>Interpreting a Stack Trace of an Exception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amster</dc:creator>
  <cp:lastModifiedBy>Ella</cp:lastModifiedBy>
  <cp:revision>1582</cp:revision>
  <cp:lastPrinted>1601-01-01T00:00:00Z</cp:lastPrinted>
  <dcterms:created xsi:type="dcterms:W3CDTF">1601-01-01T00:00:00Z</dcterms:created>
  <dcterms:modified xsi:type="dcterms:W3CDTF">2021-11-16T15:51:43Z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1uPdu4PxfxfpYBcMx5TXpSneH-xRyctQ9s1WomrCjbHI</vt:lpwstr>
  </property>
  <property fmtid="{D5CDD505-2E9C-101B-9397-08002B2CF9AE}" pid="6" name="Google.Documents.RevisionId">
    <vt:lpwstr>13618294672262981465</vt:lpwstr>
  </property>
  <property fmtid="{D5CDD505-2E9C-101B-9397-08002B2CF9AE}" pid="7" name="Google.Documents.PreviousRevisionId">
    <vt:lpwstr>03316986262798877239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